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746" r:id="rId4"/>
  </p:sldMasterIdLst>
  <p:notesMasterIdLst>
    <p:notesMasterId r:id="rId7"/>
  </p:notesMasterIdLst>
  <p:handoutMasterIdLst>
    <p:handoutMasterId r:id="rId8"/>
  </p:handoutMasterIdLst>
  <p:sldIdLst>
    <p:sldId id="950" r:id="rId5"/>
    <p:sldId id="968" r:id="rId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Lato" panose="020F0502020204030203" pitchFamily="34" charset="0"/>
      <p:regular r:id="rId13"/>
      <p:bold r:id="rId14"/>
      <p:italic r:id="rId15"/>
      <p:boldItalic r:id="rId16"/>
    </p:embeddedFont>
    <p:embeddedFont>
      <p:font typeface="Lato Black" panose="020F0502020204030203" pitchFamily="34" charset="0"/>
      <p:bold r:id="rId17"/>
      <p:italic r:id="rId18"/>
      <p:boldItalic r:id="rId19"/>
    </p:embeddedFont>
    <p:embeddedFont>
      <p:font typeface="Lato Light" panose="020F0502020204030203" pitchFamily="34" charset="0"/>
      <p:regular r:id="rId20"/>
      <p:italic r:id="rId21"/>
    </p:embeddedFont>
    <p:embeddedFont>
      <p:font typeface="Lato Medium" panose="020F0502020204030203" pitchFamily="34" charset="0"/>
      <p:regular r:id="rId22"/>
      <p:italic r:id="rId23"/>
    </p:embeddedFont>
    <p:embeddedFont>
      <p:font typeface="Lato Thin" panose="020F0502020204030203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5" userDrawn="1">
          <p15:clr>
            <a:srgbClr val="A4A3A4"/>
          </p15:clr>
        </p15:guide>
        <p15:guide id="2" orient="horz" pos="2935" userDrawn="1">
          <p15:clr>
            <a:srgbClr val="A4A3A4"/>
          </p15:clr>
        </p15:guide>
        <p15:guide id="3" orient="horz" pos="509" userDrawn="1">
          <p15:clr>
            <a:srgbClr val="A4A3A4"/>
          </p15:clr>
        </p15:guide>
        <p15:guide id="4" orient="horz" pos="872" userDrawn="1">
          <p15:clr>
            <a:srgbClr val="A4A3A4"/>
          </p15:clr>
        </p15:guide>
        <p15:guide id="5" pos="952" userDrawn="1">
          <p15:clr>
            <a:srgbClr val="A4A3A4"/>
          </p15:clr>
        </p15:guide>
        <p15:guide id="6" pos="317" userDrawn="1">
          <p15:clr>
            <a:srgbClr val="A4A3A4"/>
          </p15:clr>
        </p15:guide>
        <p15:guide id="7" pos="499" userDrawn="1">
          <p15:clr>
            <a:srgbClr val="A4A3A4"/>
          </p15:clr>
        </p15:guide>
        <p15:guide id="8" pos="862" userDrawn="1">
          <p15:clr>
            <a:srgbClr val="A4A3A4"/>
          </p15:clr>
        </p15:guide>
        <p15:guide id="9" orient="horz" pos="1144" userDrawn="1">
          <p15:clr>
            <a:srgbClr val="A4A3A4"/>
          </p15:clr>
        </p15:guide>
        <p15:guide id="10" orient="horz" pos="2595" userDrawn="1">
          <p15:clr>
            <a:srgbClr val="A4A3A4"/>
          </p15:clr>
        </p15:guide>
        <p15:guide id="11" pos="5307" userDrawn="1">
          <p15:clr>
            <a:srgbClr val="A4A3A4"/>
          </p15:clr>
        </p15:guide>
        <p15:guide id="13" orient="horz" pos="16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elen Ireland" initials="HI" lastIdx="8" clrIdx="0">
    <p:extLst>
      <p:ext uri="{19B8F6BF-5375-455C-9EA6-DF929625EA0E}">
        <p15:presenceInfo xmlns:p15="http://schemas.microsoft.com/office/powerpoint/2012/main" userId="S::helen.ireland@webcertain.com::76c42005-00b9-40dc-a3cb-548c1bd32d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5007D"/>
    <a:srgbClr val="FF7A33"/>
    <a:srgbClr val="125AAF"/>
    <a:srgbClr val="2D83EB"/>
    <a:srgbClr val="0AEB6B"/>
    <a:srgbClr val="A1B0A7"/>
    <a:srgbClr val="436150"/>
    <a:srgbClr val="143A24"/>
    <a:srgbClr val="439E22"/>
    <a:srgbClr val="347B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290" autoAdjust="0"/>
    <p:restoredTop sz="89181" autoAdjust="0"/>
  </p:normalViewPr>
  <p:slideViewPr>
    <p:cSldViewPr snapToGrid="0" showGuides="1">
      <p:cViewPr varScale="1">
        <p:scale>
          <a:sx n="135" d="100"/>
          <a:sy n="135" d="100"/>
        </p:scale>
        <p:origin x="570" y="108"/>
      </p:cViewPr>
      <p:guideLst>
        <p:guide orient="horz" pos="305"/>
        <p:guide orient="horz" pos="2935"/>
        <p:guide orient="horz" pos="509"/>
        <p:guide orient="horz" pos="872"/>
        <p:guide pos="952"/>
        <p:guide pos="317"/>
        <p:guide pos="499"/>
        <p:guide pos="862"/>
        <p:guide orient="horz" pos="1144"/>
        <p:guide orient="horz" pos="2595"/>
        <p:guide pos="5307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26" Type="http://schemas.openxmlformats.org/officeDocument/2006/relationships/font" Target="fonts/font18.fntdata"/><Relationship Id="rId3" Type="http://schemas.openxmlformats.org/officeDocument/2006/relationships/customXml" Target="../customXml/item3.xml"/><Relationship Id="rId21" Type="http://schemas.openxmlformats.org/officeDocument/2006/relationships/font" Target="fonts/font13.fntdata"/><Relationship Id="rId7" Type="http://schemas.openxmlformats.org/officeDocument/2006/relationships/notesMaster" Target="notesMasters/notesMaster1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5" Type="http://schemas.openxmlformats.org/officeDocument/2006/relationships/font" Target="fonts/font17.fntdata"/><Relationship Id="rId2" Type="http://schemas.openxmlformats.org/officeDocument/2006/relationships/customXml" Target="../customXml/item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3.fntdata"/><Relationship Id="rId24" Type="http://schemas.openxmlformats.org/officeDocument/2006/relationships/font" Target="fonts/font16.fntdata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font" Target="fonts/font7.fntdata"/><Relationship Id="rId23" Type="http://schemas.openxmlformats.org/officeDocument/2006/relationships/font" Target="fonts/font15.fntdata"/><Relationship Id="rId28" Type="http://schemas.openxmlformats.org/officeDocument/2006/relationships/commentAuthors" Target="commentAuthors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font" Target="fonts/font14.fntdata"/><Relationship Id="rId27" Type="http://schemas.openxmlformats.org/officeDocument/2006/relationships/font" Target="fonts/font19.fntdata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14E361-DAED-421F-9F61-1B7BE6D4FADF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F8972F-0340-47BD-AB4D-8EA9EB10C81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6976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23DAD-3834-4E4F-9CCE-3A1D95E96F16}" type="datetimeFigureOut">
              <a:rPr lang="en-GB" smtClean="0"/>
              <a:t>23/11/2021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9FC5E8A-CFEF-49F2-81D4-39211AABD9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5FF51A-6419-45CB-8389-72143D7DF9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6192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62855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Change the colour of this background image: right click on the image &gt; Format Picture… &gt; choose the picture icon (top right) &gt; </a:t>
            </a:r>
            <a:r>
              <a:rPr lang="en-GB" dirty="0" err="1"/>
              <a:t>Recolor</a:t>
            </a:r>
            <a:r>
              <a:rPr lang="en-GB" dirty="0"/>
              <a:t> &gt; choose from the options provided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05FF51A-6419-45CB-8389-72143D7DF97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4009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3B708F7-34D7-4CD5-817F-9EC3BC58230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3386" y="3461696"/>
            <a:ext cx="6858000" cy="53743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 b="1" i="0" baseline="0">
                <a:latin typeface="Lato Light" panose="020F0302020204030203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>
            <p:ph type="title"/>
          </p:nvPr>
        </p:nvSpPr>
        <p:spPr>
          <a:xfrm>
            <a:off x="1350000" y="1850773"/>
            <a:ext cx="6857999" cy="1517983"/>
          </a:xfrm>
          <a:prstGeom prst="rect">
            <a:avLst/>
          </a:prstGeom>
        </p:spPr>
        <p:txBody>
          <a:bodyPr tIns="180000" bIns="72000" anchor="t" anchorCtr="0">
            <a:noAutofit/>
          </a:bodyPr>
          <a:lstStyle>
            <a:lvl1pPr indent="0">
              <a:lnSpc>
                <a:spcPct val="100000"/>
              </a:lnSpc>
              <a:defRPr sz="3315" baseline="0">
                <a:latin typeface="Lato Thin" panose="020F050202020403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B62753FD-E748-43E3-A3FC-E93E7CB864F7}"/>
              </a:ext>
            </a:extLst>
          </p:cNvPr>
          <p:cNvGrpSpPr/>
          <p:nvPr/>
        </p:nvGrpSpPr>
        <p:grpSpPr>
          <a:xfrm>
            <a:off x="722972" y="1066915"/>
            <a:ext cx="439232" cy="3040742"/>
            <a:chOff x="963962" y="1422553"/>
            <a:chExt cx="585643" cy="4054322"/>
          </a:xfrm>
          <a:solidFill>
            <a:schemeClr val="accent1"/>
          </a:solidFill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08F83C8-EC98-4C88-BB5B-ACFEABD4549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3962" y="1422553"/>
              <a:ext cx="585643" cy="585643"/>
            </a:xfrm>
            <a:prstGeom prst="rect">
              <a:avLst/>
            </a:prstGeom>
            <a:grpFill/>
            <a:ln>
              <a:solidFill>
                <a:schemeClr val="accent1">
                  <a:shade val="50000"/>
                </a:schemeClr>
              </a:solidFill>
            </a:ln>
          </p:spPr>
        </p:pic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A9F7ED3-774B-467C-ADEE-9246B15CF6D6}"/>
                </a:ext>
              </a:extLst>
            </p:cNvPr>
            <p:cNvCxnSpPr>
              <a:cxnSpLocks/>
            </p:cNvCxnSpPr>
            <p:nvPr/>
          </p:nvCxnSpPr>
          <p:spPr>
            <a:xfrm>
              <a:off x="1243486" y="2008196"/>
              <a:ext cx="0" cy="3468679"/>
            </a:xfrm>
            <a:prstGeom prst="line">
              <a:avLst/>
            </a:prstGeom>
            <a:grpFill/>
            <a:ln w="19050">
              <a:solidFill>
                <a:schemeClr val="accent1">
                  <a:shade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958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CE937-BA4A-4183-A360-7DBF7DB4F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CB77DA-96C6-4938-A532-3B5891737A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1674B-1066-43F1-946C-659BF5AC7AA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AAF760-F155-4FBE-ABD6-40C1BE2023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B4CEC2-1D29-4927-9167-20F07BF052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8256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764AF8F-3663-484F-8190-82FB988C15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C271BE-A32E-48F6-B487-76CA2BD6D0F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D65043-702F-48B3-91D1-725103C1EA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0A8DCE-A0C1-4E95-89C2-2C47B6E413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B8CA31-D054-4C41-8129-86A238071D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33985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74DC677C-1E48-4D99-B1FA-9B160C58C28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1435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1700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17BF0-CA03-4061-9DC8-3ACE7AEC4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Title 9">
            <a:extLst>
              <a:ext uri="{FF2B5EF4-FFF2-40B4-BE49-F238E27FC236}">
                <a16:creationId xmlns:a16="http://schemas.microsoft.com/office/drawing/2014/main" id="{B5DC43DC-144A-41E9-B36A-5A5E5770E45D}"/>
              </a:ext>
            </a:extLst>
          </p:cNvPr>
          <p:cNvSpPr>
            <a:spLocks noGrp="1" noChangeAspect="1"/>
          </p:cNvSpPr>
          <p:nvPr/>
        </p:nvSpPr>
        <p:spPr>
          <a:xfrm>
            <a:off x="1555049" y="1835238"/>
            <a:ext cx="6960299" cy="1517983"/>
          </a:xfrm>
          <a:prstGeom prst="rect">
            <a:avLst/>
          </a:prstGeom>
        </p:spPr>
        <p:txBody>
          <a:bodyPr vert="horz" lIns="68580" tIns="135000" rIns="68580" bIns="5400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550" dirty="0">
                <a:latin typeface="Lato Light" panose="020F0302020204030203" pitchFamily="34" charset="0"/>
              </a:rPr>
              <a:t>Click to </a:t>
            </a:r>
            <a:r>
              <a:rPr lang="en-US" sz="2550" baseline="0" dirty="0">
                <a:latin typeface="Lato Light" panose="020F0302020204030203" pitchFamily="34" charset="0"/>
              </a:rPr>
              <a:t>edit</a:t>
            </a:r>
            <a:r>
              <a:rPr lang="en-US" sz="2550" dirty="0">
                <a:latin typeface="Lato Light" panose="020F0302020204030203" pitchFamily="34" charset="0"/>
              </a:rPr>
              <a:t> Master title style</a:t>
            </a:r>
            <a:endParaRPr lang="en-GB" sz="2550" dirty="0">
              <a:latin typeface="Lato Light" panose="020F0302020204030203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A9F7ED3-774B-467C-ADEE-9246B15CF6D6}"/>
              </a:ext>
            </a:extLst>
          </p:cNvPr>
          <p:cNvCxnSpPr>
            <a:cxnSpLocks/>
          </p:cNvCxnSpPr>
          <p:nvPr/>
        </p:nvCxnSpPr>
        <p:spPr>
          <a:xfrm>
            <a:off x="1037436" y="0"/>
            <a:ext cx="0" cy="5143500"/>
          </a:xfrm>
          <a:prstGeom prst="line">
            <a:avLst/>
          </a:prstGeom>
          <a:solidFill>
            <a:schemeClr val="accent1"/>
          </a:solidFill>
          <a:ln w="19050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2A8BE0E-092D-4004-A1D2-AFB3B257AD91}"/>
              </a:ext>
            </a:extLst>
          </p:cNvPr>
          <p:cNvGrpSpPr/>
          <p:nvPr/>
        </p:nvGrpSpPr>
        <p:grpSpPr>
          <a:xfrm>
            <a:off x="937208" y="2047097"/>
            <a:ext cx="517613" cy="189000"/>
            <a:chOff x="2687103" y="3492788"/>
            <a:chExt cx="690150" cy="252000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C733ED3B-F693-448F-94AB-E6373487B048}"/>
                </a:ext>
              </a:extLst>
            </p:cNvPr>
            <p:cNvCxnSpPr>
              <a:cxnSpLocks/>
              <a:stCxn id="24" idx="6"/>
            </p:cNvCxnSpPr>
            <p:nvPr/>
          </p:nvCxnSpPr>
          <p:spPr>
            <a:xfrm flipH="1" flipV="1">
              <a:off x="2815227" y="3611631"/>
              <a:ext cx="562026" cy="5996"/>
            </a:xfrm>
            <a:prstGeom prst="line">
              <a:avLst/>
            </a:prstGeom>
            <a:solidFill>
              <a:schemeClr val="accent1"/>
            </a:solidFill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0E1CA15C-8662-4F0D-BB9F-4792B4F16657}"/>
                </a:ext>
              </a:extLst>
            </p:cNvPr>
            <p:cNvSpPr/>
            <p:nvPr/>
          </p:nvSpPr>
          <p:spPr>
            <a:xfrm>
              <a:off x="2687103" y="3492788"/>
              <a:ext cx="252000" cy="252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5">
                <a:shade val="50000"/>
              </a:schemeClr>
            </a:lnRef>
            <a:fillRef idx="1">
              <a:schemeClr val="accent5"/>
            </a:fillRef>
            <a:effectRef idx="0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35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AED3791-2EA1-45E9-B1CA-94DA5AFB35E5}"/>
                </a:ext>
              </a:extLst>
            </p:cNvPr>
            <p:cNvSpPr/>
            <p:nvPr/>
          </p:nvSpPr>
          <p:spPr>
            <a:xfrm>
              <a:off x="2764985" y="356410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17BFE7C7-1785-4D2D-8320-FF497DA17C05}"/>
                </a:ext>
              </a:extLst>
            </p:cNvPr>
            <p:cNvSpPr/>
            <p:nvPr/>
          </p:nvSpPr>
          <p:spPr>
            <a:xfrm>
              <a:off x="3276453" y="3567227"/>
              <a:ext cx="100800" cy="100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514350"/>
              <a:endParaRPr lang="en-US" sz="1013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769627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1186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2211710"/>
            <a:ext cx="7416800" cy="425054"/>
          </a:xfrm>
        </p:spPr>
        <p:txBody>
          <a:bodyPr anchor="b">
            <a:noAutofit/>
          </a:bodyPr>
          <a:lstStyle>
            <a:lvl1pPr algn="ctr"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0249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8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Text Placeholder 19">
            <a:extLst>
              <a:ext uri="{FF2B5EF4-FFF2-40B4-BE49-F238E27FC236}">
                <a16:creationId xmlns:a16="http://schemas.microsoft.com/office/drawing/2014/main" id="{6059E54F-ADB5-4A44-A29F-EDA55DC42C5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628110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F4FF99-0C34-421F-AED8-8507A5A6DB53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-152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72244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ullet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8B3085F-93D2-4755-9934-27EFECBEA095}"/>
              </a:ext>
            </a:extLst>
          </p:cNvPr>
          <p:cNvSpPr/>
          <p:nvPr userDrawn="1"/>
        </p:nvSpPr>
        <p:spPr>
          <a:xfrm>
            <a:off x="0" y="0"/>
            <a:ext cx="4559532" cy="5143501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0" y="445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38277" y="846175"/>
            <a:ext cx="2835545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38668" y="1131888"/>
            <a:ext cx="283500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5435600" y="1635647"/>
            <a:ext cx="2839258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</a:lstStyle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spcAft>
                <a:spcPts val="600"/>
              </a:spcAft>
              <a:buFont typeface="+mj-lt"/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two lines to see how it is spaced. </a:t>
            </a:r>
          </a:p>
          <a:p>
            <a:pPr marL="444600" lvl="1" indent="-228600">
              <a:spcAft>
                <a:spcPts val="600"/>
              </a:spcAft>
              <a:buFont typeface="+mj-lt"/>
              <a:buAutoNum type="alpha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</a:p>
          <a:p>
            <a:pPr marL="688950" lvl="2" indent="-216000">
              <a:spcAft>
                <a:spcPts val="600"/>
              </a:spcAft>
              <a:buFont typeface="+mj-lt"/>
              <a:buAutoNum type="romanL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Text here goes onto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one line.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5710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6488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6488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0" y="1635647"/>
            <a:ext cx="2836488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E3262E3-4420-4A6F-95CB-A93A742F8A79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id="{0CFCDA16-F25C-4F41-A0C8-810703ECDA0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33BC8385-AD59-4490-9440-4FBDB8267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0050F54-48F5-436F-9E41-978790846C51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03D5397-5738-47B2-B007-5F84A267EBF5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F90FC301-A9D9-429E-975C-E4EF4736125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99178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903803" y="4697761"/>
            <a:ext cx="366901" cy="162135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92275" y="845725"/>
            <a:ext cx="2087637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aseline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6303" y="842963"/>
            <a:ext cx="2842671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692275" y="1491630"/>
            <a:ext cx="2087637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3" name="Text Placeholder 19">
            <a:extLst>
              <a:ext uri="{FF2B5EF4-FFF2-40B4-BE49-F238E27FC236}">
                <a16:creationId xmlns:a16="http://schemas.microsoft.com/office/drawing/2014/main" id="{776A0424-EBED-4062-B6A6-668975E802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432828" y="1484806"/>
            <a:ext cx="2846146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</p:spTree>
    <p:extLst>
      <p:ext uri="{BB962C8B-B14F-4D97-AF65-F5344CB8AC3E}">
        <p14:creationId xmlns:p14="http://schemas.microsoft.com/office/powerpoint/2010/main" val="3580516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6421" y="1923679"/>
            <a:ext cx="3528000" cy="23040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4742594" y="1923680"/>
            <a:ext cx="3528000" cy="2303998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Isosceles Triangle 9"/>
          <p:cNvSpPr/>
          <p:nvPr/>
        </p:nvSpPr>
        <p:spPr>
          <a:xfrm rot="10800000">
            <a:off x="7592190" y="4227678"/>
            <a:ext cx="360040" cy="216024"/>
          </a:xfrm>
          <a:prstGeom prst="triangle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4194" y="842963"/>
            <a:ext cx="7411755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12" name="Text Placeholder 5"/>
          <p:cNvSpPr>
            <a:spLocks noGrp="1"/>
          </p:cNvSpPr>
          <p:nvPr>
            <p:ph type="body" sz="quarter" idx="17" hasCustomPrompt="1"/>
          </p:nvPr>
        </p:nvSpPr>
        <p:spPr>
          <a:xfrm>
            <a:off x="863600" y="1412504"/>
            <a:ext cx="35280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4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749578" y="1412504"/>
            <a:ext cx="3527999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2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 heading</a:t>
            </a:r>
            <a:endParaRPr lang="en-GB" dirty="0"/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0" hasCustomPrompt="1"/>
          </p:nvPr>
        </p:nvSpPr>
        <p:spPr>
          <a:xfrm>
            <a:off x="4933666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D119BB-B78F-49FF-BC59-2694011C361A}"/>
              </a:ext>
            </a:extLst>
          </p:cNvPr>
          <p:cNvSpPr/>
          <p:nvPr userDrawn="1"/>
        </p:nvSpPr>
        <p:spPr>
          <a:xfrm rot="10800000">
            <a:off x="3704608" y="4206546"/>
            <a:ext cx="360040" cy="216024"/>
          </a:xfrm>
          <a:prstGeom prst="triangle">
            <a:avLst/>
          </a:prstGeom>
          <a:solidFill>
            <a:srgbClr val="DE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 Placeholder 7">
            <a:extLst>
              <a:ext uri="{FF2B5EF4-FFF2-40B4-BE49-F238E27FC236}">
                <a16:creationId xmlns:a16="http://schemas.microsoft.com/office/drawing/2014/main" id="{ABED9D93-4B32-4FFE-9D24-917C87E47924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054672" y="2081284"/>
            <a:ext cx="3137771" cy="1972101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2984534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BB5998-FCF0-432E-8EC0-F64E8638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D460A-4BAF-4154-A95E-FD1C010EA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D036D0-159C-49AF-B0A0-AD08759C0F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A9CC6A-C7BF-42DE-A167-A55C56CF7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50A601-0701-42BE-AC40-75BA2B60C2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4D88A-52E9-8C4E-A0F4-13DB5B3CC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3270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s - 2 row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62919" y="1347614"/>
            <a:ext cx="7417563" cy="1440000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ctangle 8"/>
          <p:cNvSpPr/>
          <p:nvPr/>
        </p:nvSpPr>
        <p:spPr>
          <a:xfrm>
            <a:off x="863600" y="2976858"/>
            <a:ext cx="7416799" cy="1440000"/>
          </a:xfrm>
          <a:prstGeom prst="rect">
            <a:avLst/>
          </a:prstGeom>
          <a:solidFill>
            <a:srgbClr val="F4F4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3" name="Text Placeholder 5"/>
          <p:cNvSpPr>
            <a:spLocks noGrp="1"/>
          </p:cNvSpPr>
          <p:nvPr>
            <p:ph type="body" sz="quarter" idx="16" hasCustomPrompt="1"/>
          </p:nvPr>
        </p:nvSpPr>
        <p:spPr>
          <a:xfrm>
            <a:off x="863600" y="842963"/>
            <a:ext cx="7416800" cy="431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US" dirty="0"/>
              <a:t>Quotes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1102490" y="1501375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A2E1D967-FE80-485F-A033-C39287047BA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102490" y="3130619"/>
            <a:ext cx="6938409" cy="113247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i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>
              <a:defRPr sz="16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>
              <a:defRPr sz="14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>
              <a:defRPr sz="120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Quote text</a:t>
            </a:r>
          </a:p>
        </p:txBody>
      </p:sp>
    </p:spTree>
    <p:extLst>
      <p:ext uri="{BB962C8B-B14F-4D97-AF65-F5344CB8AC3E}">
        <p14:creationId xmlns:p14="http://schemas.microsoft.com/office/powerpoint/2010/main" val="38930636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-Char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1" y="842963"/>
            <a:ext cx="2988320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131888"/>
            <a:ext cx="298832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 hasCustomPrompt="1"/>
          </p:nvPr>
        </p:nvSpPr>
        <p:spPr>
          <a:xfrm>
            <a:off x="863601" y="1635647"/>
            <a:ext cx="2988320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r>
              <a:rPr lang="en-US" dirty="0"/>
              <a:t>Paragraph text here</a:t>
            </a:r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5"/>
          </p:nvPr>
        </p:nvSpPr>
        <p:spPr>
          <a:xfrm>
            <a:off x="4433887" y="842963"/>
            <a:ext cx="3846513" cy="345757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26580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64E37D-01A7-4791-B065-9A0E2C0DEAE6}"/>
              </a:ext>
            </a:extLst>
          </p:cNvPr>
          <p:cNvSpPr/>
          <p:nvPr userDrawn="1"/>
        </p:nvSpPr>
        <p:spPr>
          <a:xfrm>
            <a:off x="864659" y="1393199"/>
            <a:ext cx="2085404" cy="1943999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7887CEA-0F3D-442D-B2CD-B0187FDBD131}"/>
              </a:ext>
            </a:extLst>
          </p:cNvPr>
          <p:cNvSpPr/>
          <p:nvPr userDrawn="1"/>
        </p:nvSpPr>
        <p:spPr>
          <a:xfrm>
            <a:off x="3543470" y="1393198"/>
            <a:ext cx="2085404" cy="194400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64B469-0337-4C70-A81C-88F2A8492BCA}"/>
              </a:ext>
            </a:extLst>
          </p:cNvPr>
          <p:cNvSpPr/>
          <p:nvPr userDrawn="1"/>
        </p:nvSpPr>
        <p:spPr>
          <a:xfrm>
            <a:off x="6183226" y="1397781"/>
            <a:ext cx="2085404" cy="1939417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57344" y="845725"/>
            <a:ext cx="756401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 noChangeAspect="1"/>
          </p:cNvSpPr>
          <p:nvPr>
            <p:ph type="pic" sz="quarter" idx="14" hasCustomPrompt="1"/>
          </p:nvPr>
        </p:nvSpPr>
        <p:spPr>
          <a:xfrm>
            <a:off x="864659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863600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62063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19" name="Picture Placeholder 3">
            <a:extLst>
              <a:ext uri="{FF2B5EF4-FFF2-40B4-BE49-F238E27FC236}">
                <a16:creationId xmlns:a16="http://schemas.microsoft.com/office/drawing/2014/main" id="{E3B02E13-5E54-4A3D-A47A-0CA785EC9C25}"/>
              </a:ext>
            </a:extLst>
          </p:cNvPr>
          <p:cNvSpPr>
            <a:spLocks noGrp="1" noChangeAspect="1"/>
          </p:cNvSpPr>
          <p:nvPr>
            <p:ph type="pic" sz="quarter" idx="36" hasCustomPrompt="1"/>
          </p:nvPr>
        </p:nvSpPr>
        <p:spPr>
          <a:xfrm>
            <a:off x="3542411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0" name="Picture Placeholder 3">
            <a:extLst>
              <a:ext uri="{FF2B5EF4-FFF2-40B4-BE49-F238E27FC236}">
                <a16:creationId xmlns:a16="http://schemas.microsoft.com/office/drawing/2014/main" id="{4213914C-3E12-4B91-A60D-91B6519BEA0A}"/>
              </a:ext>
            </a:extLst>
          </p:cNvPr>
          <p:cNvSpPr>
            <a:spLocks noGrp="1" noChangeAspect="1"/>
          </p:cNvSpPr>
          <p:nvPr>
            <p:ph type="pic" sz="quarter" idx="37" hasCustomPrompt="1"/>
          </p:nvPr>
        </p:nvSpPr>
        <p:spPr>
          <a:xfrm>
            <a:off x="6186735" y="1393200"/>
            <a:ext cx="2088000" cy="194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0F418E51-DF81-4D8F-AB97-7EF662F0BD7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542411" y="3648357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5D7A1E0D-5E46-4D07-97C2-46098995529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540874" y="3410921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8FFC8C6A-4B77-46E2-B32A-9832728E04AB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184763" y="3643641"/>
            <a:ext cx="2088000" cy="576660"/>
          </a:xfrm>
          <a:prstGeom prst="rect">
            <a:avLst/>
          </a:prstGeom>
        </p:spPr>
        <p:txBody>
          <a:bodyPr tIns="36000" bIns="36000"/>
          <a:lstStyle>
            <a:lvl1pPr marL="0" indent="0" algn="ctr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0D262719-3496-42BF-A747-5FDC7AE6464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183226" y="3406205"/>
            <a:ext cx="2088000" cy="216000"/>
          </a:xfrm>
          <a:prstGeom prst="rect">
            <a:avLst/>
          </a:prstGeom>
        </p:spPr>
        <p:txBody>
          <a:bodyPr bIns="36000"/>
          <a:lstStyle>
            <a:lvl1pPr marL="0" indent="0" algn="ctr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11704960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 userDrawn="1">
          <p15:clr>
            <a:srgbClr val="FBAE40"/>
          </p15:clr>
        </p15:guide>
        <p15:guide id="3" orient="horz" pos="1030" userDrawn="1">
          <p15:clr>
            <a:srgbClr val="FBAE40"/>
          </p15:clr>
        </p15:guide>
        <p15:guide id="4" orient="horz" pos="2709" userDrawn="1">
          <p15:clr>
            <a:srgbClr val="FBAE40"/>
          </p15:clr>
        </p15:guide>
        <p15:guide id="5" orient="horz" pos="3026" userDrawn="1">
          <p15:clr>
            <a:srgbClr val="FBAE40"/>
          </p15:clr>
        </p15:guide>
        <p15:guide id="6" pos="2880" userDrawn="1">
          <p15:clr>
            <a:srgbClr val="FBAE40"/>
          </p15:clr>
        </p15:guide>
        <p15:guide id="7" pos="3379" userDrawn="1">
          <p15:clr>
            <a:srgbClr val="FBAE40"/>
          </p15:clr>
        </p15:guide>
        <p15:guide id="8" pos="5307" userDrawn="1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ios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07116B10-B680-4D94-8F00-F98E0E69F62D}"/>
              </a:ext>
            </a:extLst>
          </p:cNvPr>
          <p:cNvSpPr/>
          <p:nvPr userDrawn="1"/>
        </p:nvSpPr>
        <p:spPr>
          <a:xfrm>
            <a:off x="6153641" y="138524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8890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43CD9F-3220-4DCB-8085-ED6CAA33102C}"/>
              </a:ext>
            </a:extLst>
          </p:cNvPr>
          <p:cNvSpPr/>
          <p:nvPr userDrawn="1"/>
        </p:nvSpPr>
        <p:spPr>
          <a:xfrm>
            <a:off x="883096" y="138678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2482E1E-984A-406D-A7AC-080B74F64652}"/>
              </a:ext>
            </a:extLst>
          </p:cNvPr>
          <p:cNvSpPr/>
          <p:nvPr userDrawn="1"/>
        </p:nvSpPr>
        <p:spPr>
          <a:xfrm>
            <a:off x="881559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F85E96B-ACE2-4632-8690-A88D666B5770}"/>
              </a:ext>
            </a:extLst>
          </p:cNvPr>
          <p:cNvSpPr/>
          <p:nvPr userDrawn="1"/>
        </p:nvSpPr>
        <p:spPr>
          <a:xfrm>
            <a:off x="3487914" y="1386787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A4EAF2F3-F55B-4A87-9A11-DC2E33CBAEFC}"/>
              </a:ext>
            </a:extLst>
          </p:cNvPr>
          <p:cNvSpPr/>
          <p:nvPr userDrawn="1"/>
        </p:nvSpPr>
        <p:spPr>
          <a:xfrm>
            <a:off x="3487914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889A5F76-DD74-4A9C-8008-D6FCF1DD06FF}"/>
              </a:ext>
            </a:extLst>
          </p:cNvPr>
          <p:cNvSpPr/>
          <p:nvPr userDrawn="1"/>
        </p:nvSpPr>
        <p:spPr>
          <a:xfrm>
            <a:off x="6137353" y="2970338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0" y="845725"/>
            <a:ext cx="7416800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64254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43138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41601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470609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49493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47956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7774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6237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56939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35823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34286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463294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42178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40641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1575" y="297505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90459" y="337577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8922" y="297505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82370430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os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E6AF984A-90C5-4508-BB8C-537F14B2F7E2}"/>
              </a:ext>
            </a:extLst>
          </p:cNvPr>
          <p:cNvSpPr/>
          <p:nvPr userDrawn="1"/>
        </p:nvSpPr>
        <p:spPr>
          <a:xfrm>
            <a:off x="908508" y="1387273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938C837-DB50-4DCD-8062-1B00B421FAF6}"/>
              </a:ext>
            </a:extLst>
          </p:cNvPr>
          <p:cNvSpPr/>
          <p:nvPr userDrawn="1"/>
        </p:nvSpPr>
        <p:spPr>
          <a:xfrm>
            <a:off x="3517842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641EB23-A105-46CE-BAA4-FBB018E36505}"/>
              </a:ext>
            </a:extLst>
          </p:cNvPr>
          <p:cNvSpPr/>
          <p:nvPr userDrawn="1"/>
        </p:nvSpPr>
        <p:spPr>
          <a:xfrm>
            <a:off x="891202" y="242808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E540E45-FB9E-4E32-8832-8825F8D085C0}"/>
              </a:ext>
            </a:extLst>
          </p:cNvPr>
          <p:cNvSpPr/>
          <p:nvPr userDrawn="1"/>
        </p:nvSpPr>
        <p:spPr>
          <a:xfrm>
            <a:off x="882768" y="348427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B7A5A8D8-06A0-4BC0-88FD-E266B34342A6}"/>
              </a:ext>
            </a:extLst>
          </p:cNvPr>
          <p:cNvSpPr/>
          <p:nvPr userDrawn="1"/>
        </p:nvSpPr>
        <p:spPr>
          <a:xfrm>
            <a:off x="3517842" y="2442521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460A3420-71E6-48AB-B7C6-53EB8E12D386}"/>
              </a:ext>
            </a:extLst>
          </p:cNvPr>
          <p:cNvSpPr/>
          <p:nvPr userDrawn="1"/>
        </p:nvSpPr>
        <p:spPr>
          <a:xfrm>
            <a:off x="3516282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7768F203-B88E-4755-8EDA-237606D9A1B9}"/>
              </a:ext>
            </a:extLst>
          </p:cNvPr>
          <p:cNvSpPr/>
          <p:nvPr userDrawn="1"/>
        </p:nvSpPr>
        <p:spPr>
          <a:xfrm>
            <a:off x="6116881" y="3480825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ABAB3163-024C-40F5-95BD-D9431FFA6549}"/>
              </a:ext>
            </a:extLst>
          </p:cNvPr>
          <p:cNvSpPr/>
          <p:nvPr userDrawn="1"/>
        </p:nvSpPr>
        <p:spPr>
          <a:xfrm>
            <a:off x="6116881" y="2423849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35B47F49-AC14-493E-8632-3FFC956EBCFD}"/>
              </a:ext>
            </a:extLst>
          </p:cNvPr>
          <p:cNvSpPr/>
          <p:nvPr userDrawn="1"/>
        </p:nvSpPr>
        <p:spPr>
          <a:xfrm>
            <a:off x="6126871" y="1391504"/>
            <a:ext cx="807634" cy="842245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73896" y="845725"/>
            <a:ext cx="7406503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4" hasCustomPrompt="1"/>
          </p:nvPr>
        </p:nvSpPr>
        <p:spPr>
          <a:xfrm>
            <a:off x="87389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21" hasCustomPrompt="1"/>
          </p:nvPr>
        </p:nvSpPr>
        <p:spPr>
          <a:xfrm>
            <a:off x="175278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BCE3032C-E7C3-437B-AD39-CCCE0BBC13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75124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4" name="Picture Placeholder 3">
            <a:extLst>
              <a:ext uri="{FF2B5EF4-FFF2-40B4-BE49-F238E27FC236}">
                <a16:creationId xmlns:a16="http://schemas.microsoft.com/office/drawing/2014/main" id="{0F6D783D-E5B8-4A68-BBD0-2C1E49CF3858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3500537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5" name="Text Placeholder 17">
            <a:extLst>
              <a:ext uri="{FF2B5EF4-FFF2-40B4-BE49-F238E27FC236}">
                <a16:creationId xmlns:a16="http://schemas.microsoft.com/office/drawing/2014/main" id="{3470EB01-2812-4BE3-B50E-3584AFC72DC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379421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A427432C-347F-4F67-8B8E-66F6081EFEF8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4377884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7" name="Picture Placeholder 3">
            <a:extLst>
              <a:ext uri="{FF2B5EF4-FFF2-40B4-BE49-F238E27FC236}">
                <a16:creationId xmlns:a16="http://schemas.microsoft.com/office/drawing/2014/main" id="{E91C884A-3441-44D0-B2CC-E472EF2D9DF5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6116881" y="1391504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28" name="Text Placeholder 17">
            <a:extLst>
              <a:ext uri="{FF2B5EF4-FFF2-40B4-BE49-F238E27FC236}">
                <a16:creationId xmlns:a16="http://schemas.microsoft.com/office/drawing/2014/main" id="{816D8800-50A7-4066-B2F5-DAD3ABAEFD9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95765" y="1792220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3D1F21C0-7B93-4652-8CF2-85947ECB2E2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94228" y="1391504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0" name="Picture Placeholder 3">
            <a:extLst>
              <a:ext uri="{FF2B5EF4-FFF2-40B4-BE49-F238E27FC236}">
                <a16:creationId xmlns:a16="http://schemas.microsoft.com/office/drawing/2014/main" id="{873436D8-9C25-4AB5-831A-95DD286A6AFC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875093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1" name="Text Placeholder 17">
            <a:extLst>
              <a:ext uri="{FF2B5EF4-FFF2-40B4-BE49-F238E27FC236}">
                <a16:creationId xmlns:a16="http://schemas.microsoft.com/office/drawing/2014/main" id="{B63E4433-2AE6-4F16-95EB-E98E66D5983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74546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2" name="Text Placeholder 17">
            <a:extLst>
              <a:ext uri="{FF2B5EF4-FFF2-40B4-BE49-F238E27FC236}">
                <a16:creationId xmlns:a16="http://schemas.microsoft.com/office/drawing/2014/main" id="{D1C2A12C-3C99-42B5-AC74-E2A083BE88F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74392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id="{A90267CF-D780-4F48-941F-3DB5D69EDDDC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3500537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4" name="Text Placeholder 17">
            <a:extLst>
              <a:ext uri="{FF2B5EF4-FFF2-40B4-BE49-F238E27FC236}">
                <a16:creationId xmlns:a16="http://schemas.microsoft.com/office/drawing/2014/main" id="{63C70B80-F11F-4C1A-8171-FAA709F8D2F1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372106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FF3AA3C6-8337-4618-A382-B0C166E07599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4370569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36" name="Picture Placeholder 3">
            <a:extLst>
              <a:ext uri="{FF2B5EF4-FFF2-40B4-BE49-F238E27FC236}">
                <a16:creationId xmlns:a16="http://schemas.microsoft.com/office/drawing/2014/main" id="{E21600FA-DC34-49A7-97D6-2A022EFB3626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6116881" y="2423850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7" name="Text Placeholder 17">
            <a:extLst>
              <a:ext uri="{FF2B5EF4-FFF2-40B4-BE49-F238E27FC236}">
                <a16:creationId xmlns:a16="http://schemas.microsoft.com/office/drawing/2014/main" id="{94D3B82D-EF94-4574-90A2-3030C681C41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988450" y="2824566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38" name="Text Placeholder 17">
            <a:extLst>
              <a:ext uri="{FF2B5EF4-FFF2-40B4-BE49-F238E27FC236}">
                <a16:creationId xmlns:a16="http://schemas.microsoft.com/office/drawing/2014/main" id="{956A282A-6893-4A58-8B5A-B94F19B99314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6986913" y="2423850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23" name="Picture Placeholder 3">
            <a:extLst>
              <a:ext uri="{FF2B5EF4-FFF2-40B4-BE49-F238E27FC236}">
                <a16:creationId xmlns:a16="http://schemas.microsoft.com/office/drawing/2014/main" id="{00312764-156D-457C-ABC3-59BA368E06B3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87389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39" name="Text Placeholder 17">
            <a:extLst>
              <a:ext uri="{FF2B5EF4-FFF2-40B4-BE49-F238E27FC236}">
                <a16:creationId xmlns:a16="http://schemas.microsoft.com/office/drawing/2014/main" id="{AF974E07-D172-4BE4-84BF-E5292A870005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75278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889B644D-3F77-408E-BBAF-38D43726A78D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75124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1" name="Picture Placeholder 3">
            <a:extLst>
              <a:ext uri="{FF2B5EF4-FFF2-40B4-BE49-F238E27FC236}">
                <a16:creationId xmlns:a16="http://schemas.microsoft.com/office/drawing/2014/main" id="{4098F46F-D737-491F-9984-C1C4A1CAD084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3500537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2" name="Text Placeholder 17">
            <a:extLst>
              <a:ext uri="{FF2B5EF4-FFF2-40B4-BE49-F238E27FC236}">
                <a16:creationId xmlns:a16="http://schemas.microsoft.com/office/drawing/2014/main" id="{436B3E54-7960-4B69-B850-4EEB52353069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4379421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3" name="Text Placeholder 17">
            <a:extLst>
              <a:ext uri="{FF2B5EF4-FFF2-40B4-BE49-F238E27FC236}">
                <a16:creationId xmlns:a16="http://schemas.microsoft.com/office/drawing/2014/main" id="{32446E0F-0871-426C-A39E-36E646DDDC0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4377884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  <p:sp>
        <p:nvSpPr>
          <p:cNvPr id="44" name="Picture Placeholder 3">
            <a:extLst>
              <a:ext uri="{FF2B5EF4-FFF2-40B4-BE49-F238E27FC236}">
                <a16:creationId xmlns:a16="http://schemas.microsoft.com/office/drawing/2014/main" id="{B25C2C89-0746-4EE9-8953-C6A8A2E743DA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6116881" y="3480825"/>
            <a:ext cx="842245" cy="84224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</a:lstStyle>
          <a:p>
            <a:r>
              <a:rPr lang="en-GB" dirty="0"/>
              <a:t>Add bio pic here</a:t>
            </a:r>
          </a:p>
        </p:txBody>
      </p:sp>
      <p:sp>
        <p:nvSpPr>
          <p:cNvPr id="45" name="Text Placeholder 17">
            <a:extLst>
              <a:ext uri="{FF2B5EF4-FFF2-40B4-BE49-F238E27FC236}">
                <a16:creationId xmlns:a16="http://schemas.microsoft.com/office/drawing/2014/main" id="{9C81E85E-EEC2-4802-B259-CB1C1EF0A69C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6995765" y="3881541"/>
            <a:ext cx="1274338" cy="576660"/>
          </a:xfrm>
          <a:prstGeom prst="rect">
            <a:avLst/>
          </a:prstGeom>
        </p:spPr>
        <p:txBody>
          <a:bodyPr tIns="0" bIns="36000"/>
          <a:lstStyle>
            <a:lvl1pPr marL="0" indent="0" algn="l">
              <a:buNone/>
              <a:defRPr sz="1050" b="0" baseline="0"/>
            </a:lvl1pPr>
          </a:lstStyle>
          <a:p>
            <a:pPr lvl="0"/>
            <a:r>
              <a:rPr lang="en-GB" dirty="0"/>
              <a:t>Job Title</a:t>
            </a:r>
          </a:p>
        </p:txBody>
      </p:sp>
      <p:sp>
        <p:nvSpPr>
          <p:cNvPr id="46" name="Text Placeholder 17">
            <a:extLst>
              <a:ext uri="{FF2B5EF4-FFF2-40B4-BE49-F238E27FC236}">
                <a16:creationId xmlns:a16="http://schemas.microsoft.com/office/drawing/2014/main" id="{6F8EA2CF-6DDE-49CC-BE2A-4CA40162FD6B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6994228" y="3480825"/>
            <a:ext cx="1274338" cy="396000"/>
          </a:xfrm>
          <a:prstGeom prst="rect">
            <a:avLst/>
          </a:prstGeom>
        </p:spPr>
        <p:txBody>
          <a:bodyPr bIns="36000"/>
          <a:lstStyle>
            <a:lvl1pPr marL="0" indent="0" algn="l">
              <a:buNone/>
              <a:defRPr sz="1050" b="1" baseline="0"/>
            </a:lvl1pPr>
          </a:lstStyle>
          <a:p>
            <a:pPr lvl="0"/>
            <a:r>
              <a:rPr lang="en-GB" dirty="0"/>
              <a:t>Full Name</a:t>
            </a:r>
          </a:p>
        </p:txBody>
      </p:sp>
    </p:spTree>
    <p:extLst>
      <p:ext uri="{BB962C8B-B14F-4D97-AF65-F5344CB8AC3E}">
        <p14:creationId xmlns:p14="http://schemas.microsoft.com/office/powerpoint/2010/main" val="37456746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066">
          <p15:clr>
            <a:srgbClr val="FBAE40"/>
          </p15:clr>
        </p15:guide>
        <p15:guide id="2" orient="horz" pos="53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Grey">
    <p:bg>
      <p:bgPr>
        <a:solidFill>
          <a:srgbClr val="808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4100" name="Picture 4" descr="W:\WebCertain\99 Technology\Clients\Webcertain\PROJECTS\171101-Gemma - Webcertain PPT\SlideAssets\logo-whit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2158" y="4334395"/>
            <a:ext cx="1398241" cy="226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83741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2211710"/>
            <a:ext cx="7416799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2400" b="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Title of the document</a:t>
            </a:r>
            <a:endParaRPr lang="en-GB" dirty="0"/>
          </a:p>
        </p:txBody>
      </p:sp>
      <p:pic>
        <p:nvPicPr>
          <p:cNvPr id="5122" name="Picture 2" descr="W:\WebCertain\99 Technology\Clients\Webcertain\PROJECTS\171101-Gemma - Webcertain PPT\SlideAssets\logo-black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221" y="4360918"/>
            <a:ext cx="1400178" cy="22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29028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8557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Slide - Grey">
    <p:bg>
      <p:bgPr>
        <a:solidFill>
          <a:srgbClr val="AEB4B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3213" y="1275606"/>
            <a:ext cx="5486400" cy="425054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400" b="0"/>
            </a:lvl1pPr>
          </a:lstStyle>
          <a:p>
            <a:r>
              <a:rPr lang="en-US" dirty="0"/>
              <a:t>Divider Page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9501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A7DC642-564B-48CD-8F27-FFD42BC6B38A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5438371" y="1635647"/>
            <a:ext cx="2842029" cy="2664891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2650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228B3-73A8-40FD-8DEC-80057E390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  <a:prstGeom prst="rect">
            <a:avLst/>
          </a:prstGeo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74CD2A-3EEC-4B82-A8BD-6EC33251D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27CD3-E3B2-4D03-8481-89E7C15AED5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8C8919-C684-4191-8932-7E5105B61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0AD9A7-C126-4E81-A38F-9EE66854D4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80661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ullet-Righ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34EECE0-936E-4CE7-826C-4AF75B2BE763}"/>
              </a:ext>
            </a:extLst>
          </p:cNvPr>
          <p:cNvSpPr/>
          <p:nvPr userDrawn="1"/>
        </p:nvSpPr>
        <p:spPr>
          <a:xfrm>
            <a:off x="-1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1142" y="846175"/>
            <a:ext cx="2838312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1546" y="1131888"/>
            <a:ext cx="2837770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20F57220-20A0-4E29-BF1B-BC2FA4820D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32831" y="1628823"/>
            <a:ext cx="2846485" cy="2671714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223242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3DD958F-5413-4FD3-B7EB-E097C84EF1E4}"/>
              </a:ext>
            </a:extLst>
          </p:cNvPr>
          <p:cNvSpPr/>
          <p:nvPr userDrawn="1"/>
        </p:nvSpPr>
        <p:spPr>
          <a:xfrm>
            <a:off x="4572000" y="3930"/>
            <a:ext cx="4572000" cy="5139570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3600" y="842963"/>
            <a:ext cx="2837873" cy="288627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4572000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0" y="1131888"/>
            <a:ext cx="2837873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4"/>
          </p:nvPr>
        </p:nvSpPr>
        <p:spPr>
          <a:xfrm>
            <a:off x="863600" y="1635647"/>
            <a:ext cx="2837873" cy="2664892"/>
          </a:xfrm>
          <a:prstGeom prst="rect">
            <a:avLst/>
          </a:prstGeom>
        </p:spPr>
        <p:txBody>
          <a:bodyPr lIns="0" tIns="0" rIns="180000" bIns="0"/>
          <a:lstStyle>
            <a:lvl1pPr marL="0" marR="0" indent="0" algn="l" defTabSz="914400" rtl="0" eaLnBrk="1" fontAlgn="auto" latinLnBrk="0" hangingPunct="1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50" baseline="0"/>
            </a:lvl1pPr>
          </a:lstStyle>
          <a:p>
            <a:pPr lvl="0"/>
            <a:endParaRPr lang="en-GB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E407056D-578E-41C3-9C1A-5B4AF0C96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903803" y="4697761"/>
            <a:ext cx="366901" cy="16213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B4AB539-D576-44F0-B244-00F90691E9E2}"/>
              </a:ext>
            </a:extLst>
          </p:cNvPr>
          <p:cNvGrpSpPr/>
          <p:nvPr userDrawn="1"/>
        </p:nvGrpSpPr>
        <p:grpSpPr>
          <a:xfrm>
            <a:off x="7252528" y="4684516"/>
            <a:ext cx="811138" cy="184666"/>
            <a:chOff x="7252528" y="4684516"/>
            <a:chExt cx="811138" cy="18466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C3AEDF-138A-4D5D-B957-9463278C9BC2}"/>
                </a:ext>
              </a:extLst>
            </p:cNvPr>
            <p:cNvSpPr txBox="1"/>
            <p:nvPr userDrawn="1"/>
          </p:nvSpPr>
          <p:spPr>
            <a:xfrm>
              <a:off x="7859764" y="4684516"/>
              <a:ext cx="20390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600" b="1" dirty="0">
                  <a:latin typeface="Lato Medium" panose="020F0502020204030203" pitchFamily="34" charset="0"/>
                  <a:ea typeface="Lato Medium" panose="020F0502020204030203" pitchFamily="34" charset="0"/>
                  <a:cs typeface="Lato Medium" panose="020F0502020204030203" pitchFamily="34" charset="0"/>
                </a:rPr>
                <a:t>|</a:t>
              </a: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41B91474-71B7-412F-80B1-0B07431256E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52528" y="4721727"/>
              <a:ext cx="616892" cy="953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7496243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Text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0"/>
            <a:ext cx="4569229" cy="5143500"/>
          </a:xfrm>
          <a:prstGeom prst="rect">
            <a:avLst/>
          </a:prstGeom>
          <a:solidFill>
            <a:srgbClr val="AEB4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3601" y="845725"/>
            <a:ext cx="2839258" cy="429881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5430059" y="842963"/>
            <a:ext cx="2839349" cy="432643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3601" y="1491630"/>
            <a:ext cx="2839258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26461" y="1491630"/>
            <a:ext cx="2844243" cy="2808908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0882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xt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3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3" y="1635646"/>
            <a:ext cx="7410461" cy="237626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lnSpc>
                <a:spcPts val="1600"/>
              </a:lnSpc>
              <a:spcBef>
                <a:spcPts val="600"/>
              </a:spcBef>
              <a:spcAft>
                <a:spcPts val="600"/>
              </a:spcAft>
              <a:buNone/>
              <a:defRPr sz="1050" baseline="0"/>
            </a:lvl1pPr>
          </a:lstStyle>
          <a:p>
            <a:pPr lvl="0"/>
            <a:r>
              <a:rPr lang="en-US" dirty="0"/>
              <a:t>Paragraph Text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17799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-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20FDF7A-40D1-4790-BA99-92708879ED2A}"/>
              </a:ext>
            </a:extLst>
          </p:cNvPr>
          <p:cNvSpPr/>
          <p:nvPr userDrawn="1"/>
        </p:nvSpPr>
        <p:spPr>
          <a:xfrm>
            <a:off x="863599" y="1632362"/>
            <a:ext cx="7416797" cy="2665413"/>
          </a:xfrm>
          <a:prstGeom prst="rect">
            <a:avLst/>
          </a:prstGeom>
          <a:pattFill prst="pct5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Heading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2" hasCustomPrompt="1"/>
          </p:nvPr>
        </p:nvSpPr>
        <p:spPr>
          <a:xfrm>
            <a:off x="860243" y="1635125"/>
            <a:ext cx="7410461" cy="26654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</a:lstStyle>
          <a:p>
            <a:r>
              <a:rPr lang="en-GB" dirty="0"/>
              <a:t>Click on the icon to add an image</a:t>
            </a:r>
          </a:p>
        </p:txBody>
      </p:sp>
    </p:spTree>
    <p:extLst>
      <p:ext uri="{BB962C8B-B14F-4D97-AF65-F5344CB8AC3E}">
        <p14:creationId xmlns:p14="http://schemas.microsoft.com/office/powerpoint/2010/main" val="1465381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860242" y="845725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800" b="1" baseline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pPr lvl="0"/>
            <a:r>
              <a:rPr lang="en-GB" dirty="0"/>
              <a:t>Table title</a:t>
            </a:r>
          </a:p>
        </p:txBody>
      </p:sp>
      <p:sp>
        <p:nvSpPr>
          <p:cNvPr id="5" name="Table Placeholder 4"/>
          <p:cNvSpPr>
            <a:spLocks noGrp="1"/>
          </p:cNvSpPr>
          <p:nvPr>
            <p:ph type="tbl" sz="quarter" idx="12" hasCustomPrompt="1"/>
          </p:nvPr>
        </p:nvSpPr>
        <p:spPr>
          <a:xfrm>
            <a:off x="860242" y="1635125"/>
            <a:ext cx="7410461" cy="266541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/>
            </a:lvl1pPr>
          </a:lstStyle>
          <a:p>
            <a:r>
              <a:rPr lang="en-GB" dirty="0"/>
              <a:t>Click to insert table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60242" y="1131590"/>
            <a:ext cx="7410461" cy="285865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 baseline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308329642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Numbered-List-Image-50-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:\WebCertain\99 Technology\Clients\Webcertain\PROJECTS\171101-Gemma - Webcertain PPT\SlideAssets\slide-default-5050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Picture Placeholder 7"/>
          <p:cNvSpPr>
            <a:spLocks noGrp="1"/>
          </p:cNvSpPr>
          <p:nvPr>
            <p:ph type="pic" sz="quarter" idx="11" hasCustomPrompt="1"/>
          </p:nvPr>
        </p:nvSpPr>
        <p:spPr>
          <a:xfrm>
            <a:off x="2771" y="0"/>
            <a:ext cx="4572000" cy="51435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/>
            </a:lvl1pPr>
          </a:lstStyle>
          <a:p>
            <a:r>
              <a:rPr lang="en-GB" dirty="0"/>
              <a:t>Click on the icon to add an image or remove this frame to use the default one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49341" y="846175"/>
            <a:ext cx="2820439" cy="285415"/>
          </a:xfrm>
          <a:prstGeom prst="rect">
            <a:avLst/>
          </a:prstGeom>
        </p:spPr>
        <p:txBody>
          <a:bodyPr lIns="0" tIns="0" rIns="180000" bIns="0" anchor="t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3" hasCustomPrompt="1"/>
          </p:nvPr>
        </p:nvSpPr>
        <p:spPr>
          <a:xfrm>
            <a:off x="5449745" y="1131888"/>
            <a:ext cx="2819901" cy="287734"/>
          </a:xfrm>
          <a:prstGeom prst="rect">
            <a:avLst/>
          </a:prstGeom>
        </p:spPr>
        <p:txBody>
          <a:bodyPr lIns="0" tIns="0" rIns="180000" bIns="0"/>
          <a:lstStyle>
            <a:lvl1pPr marL="0" indent="0">
              <a:buNone/>
              <a:defRPr sz="160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4A05704D-958B-44A9-BD56-D4657651F9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43800" y="1628823"/>
            <a:ext cx="2825179" cy="2568340"/>
          </a:xfrm>
          <a:prstGeom prst="rect">
            <a:avLst/>
          </a:prstGeom>
        </p:spPr>
        <p:txBody>
          <a:bodyPr lIns="0" tIns="0" rIns="360000" bIns="72000"/>
          <a:lstStyle>
            <a:lvl1pPr marL="171450" indent="-17145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lang="pt-BR" sz="1100" b="0" i="0" u="none" strike="noStrike" baseline="0" smtClean="0"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defRPr>
            </a:lvl1pPr>
            <a:lvl2pPr marL="216000" indent="144000">
              <a:spcAft>
                <a:spcPts val="600"/>
              </a:spcAft>
              <a:buFont typeface="Lato" panose="020F0502020204030203" pitchFamily="34" charset="0"/>
              <a:buChar char="◦"/>
              <a:defRPr sz="1100"/>
            </a:lvl2pPr>
            <a:lvl3pPr marL="432000" indent="144000">
              <a:spcAft>
                <a:spcPts val="600"/>
              </a:spcAft>
              <a:buFont typeface="Lato" panose="020F0502020204030203" pitchFamily="34" charset="0"/>
              <a:buChar char="‐"/>
              <a:defRPr sz="1100"/>
            </a:lvl3pPr>
            <a:lvl4pPr marL="864000" indent="-171450">
              <a:spcAft>
                <a:spcPts val="600"/>
              </a:spcAft>
              <a:buFont typeface="Arial" panose="020B0604020202020204" pitchFamily="34" charset="0"/>
              <a:buChar char="▪"/>
              <a:defRPr sz="1100"/>
            </a:lvl4pPr>
            <a:lvl5pPr marL="1251450" indent="-171450">
              <a:spcAft>
                <a:spcPts val="600"/>
              </a:spcAft>
              <a:buFont typeface="Arial" panose="020B0604020202020204" pitchFamily="34" charset="0"/>
              <a:buChar char="▫"/>
              <a:defRPr sz="11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2864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extBox 9"/>
          <p:cNvSpPr txBox="1"/>
          <p:nvPr userDrawn="1"/>
        </p:nvSpPr>
        <p:spPr>
          <a:xfrm>
            <a:off x="1259632" y="1419622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AutoNum type="arabicPeriod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358775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1.1.1.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Paragraph</a:t>
            </a:r>
            <a:r>
              <a:rPr lang="en-GB" baseline="0" dirty="0"/>
              <a:t> style</a:t>
            </a:r>
            <a:endParaRPr lang="en-GB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5364163" y="1430685"/>
            <a:ext cx="2736304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Unordered list.</a:t>
            </a:r>
          </a:p>
          <a:p>
            <a:endParaRPr lang="en-US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171450" indent="-171450">
              <a:buFont typeface="Lato" panose="020F0502020204030203" pitchFamily="34" charset="0"/>
              <a:buChar char="●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228600" indent="-228600">
              <a:buAutoNum type="arabicPeriod"/>
            </a:pP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>
              <a:spcBef>
                <a:spcPct val="0"/>
              </a:spcBef>
              <a:defRPr/>
            </a:pPr>
            <a:r>
              <a:rPr lang="en-US" sz="105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Numbered list hierarchy.</a:t>
            </a:r>
          </a:p>
          <a:p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228600" indent="-228600">
              <a:buFont typeface="Lato" panose="020F0502020204030203" pitchFamily="34" charset="0"/>
              <a:buChar char="●"/>
            </a:pP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Nem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Itas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consed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</a:t>
            </a:r>
          </a:p>
          <a:p>
            <a:pPr marL="530225" indent="-171450">
              <a:buFont typeface="Courier New" panose="02070309020205020404" pitchFamily="49" charset="0"/>
              <a:buChar char="o"/>
            </a:pP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cerior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mil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eicim</a:t>
            </a:r>
            <a:endParaRPr lang="en-US" sz="105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717550"/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-</a:t>
            </a:r>
            <a:r>
              <a:rPr lang="en-US" sz="1050" baseline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Quam la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sequi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sz="1050" dirty="0" err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odiosae</a:t>
            </a:r>
            <a:r>
              <a:rPr lang="en-US" sz="105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6664910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fo she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t>‹#›</a:t>
            </a:fld>
            <a:endParaRPr lang="en-GB"/>
          </a:p>
        </p:txBody>
      </p:sp>
      <p:sp>
        <p:nvSpPr>
          <p:cNvPr id="2" name="TextBox 1"/>
          <p:cNvSpPr txBox="1"/>
          <p:nvPr userDrawn="1"/>
        </p:nvSpPr>
        <p:spPr>
          <a:xfrm>
            <a:off x="971600" y="1488378"/>
            <a:ext cx="3167757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Large Heading – </a:t>
            </a:r>
            <a:r>
              <a:rPr lang="en-GB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18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71599" y="2859782"/>
            <a:ext cx="2879725" cy="6694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Paragraph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10.5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r>
              <a:rPr lang="en-GB" sz="1050" dirty="0"/>
              <a:t>Paragraph</a:t>
            </a:r>
            <a:r>
              <a:rPr lang="en-GB" sz="1050" baseline="0" dirty="0"/>
              <a:t> text – </a:t>
            </a:r>
            <a:r>
              <a:rPr lang="en-GB" sz="1050" baseline="0" dirty="0" err="1"/>
              <a:t>Lato</a:t>
            </a:r>
            <a:r>
              <a:rPr lang="en-GB" sz="1050" baseline="0" dirty="0"/>
              <a:t> Regular 10.5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050" i="1" dirty="0"/>
              <a:t>Quotation</a:t>
            </a:r>
            <a:r>
              <a:rPr lang="en-GB" sz="1050" i="1" baseline="0" dirty="0"/>
              <a:t> text – </a:t>
            </a:r>
            <a:r>
              <a:rPr lang="en-GB" sz="1050" i="1" baseline="0" dirty="0" err="1"/>
              <a:t>Lato</a:t>
            </a:r>
            <a:r>
              <a:rPr lang="en-GB" sz="1050" i="1" baseline="0" dirty="0"/>
              <a:t> Regular Italic 10.5</a:t>
            </a:r>
            <a:endParaRPr lang="en-GB" sz="1050" i="1" dirty="0"/>
          </a:p>
          <a:p>
            <a:endParaRPr lang="en-GB" sz="1050" dirty="0"/>
          </a:p>
        </p:txBody>
      </p:sp>
      <p:sp>
        <p:nvSpPr>
          <p:cNvPr id="5" name="Rectangle 4"/>
          <p:cNvSpPr/>
          <p:nvPr userDrawn="1"/>
        </p:nvSpPr>
        <p:spPr>
          <a:xfrm>
            <a:off x="971600" y="2365767"/>
            <a:ext cx="2591693" cy="298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/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Subtitle – </a:t>
            </a:r>
            <a:r>
              <a:rPr lang="en-GB" sz="1600" dirty="0" err="1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Lato</a:t>
            </a:r>
            <a:r>
              <a:rPr lang="en-GB" sz="160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 Light 16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268288" y="235704"/>
            <a:ext cx="44644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dirty="0"/>
              <a:t>Info sheet:</a:t>
            </a:r>
            <a:r>
              <a:rPr lang="en-GB" baseline="0" dirty="0"/>
              <a:t> </a:t>
            </a:r>
            <a:r>
              <a:rPr lang="en-GB" dirty="0"/>
              <a:t>Presentation</a:t>
            </a:r>
            <a:r>
              <a:rPr lang="en-GB" baseline="0" dirty="0"/>
              <a:t> fonts</a:t>
            </a:r>
            <a:endParaRPr lang="en-GB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971599" y="842963"/>
            <a:ext cx="7056419" cy="369332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en-GB" sz="2400" dirty="0"/>
              <a:t>Divider</a:t>
            </a:r>
            <a:r>
              <a:rPr lang="en-GB" sz="2400" baseline="0" dirty="0"/>
              <a:t> Slide Title, Presentation Title – </a:t>
            </a:r>
            <a:r>
              <a:rPr lang="en-GB" sz="2400" baseline="0" dirty="0" err="1"/>
              <a:t>Lato</a:t>
            </a:r>
            <a:r>
              <a:rPr lang="en-GB" sz="2400" baseline="0" dirty="0"/>
              <a:t> Light 24</a:t>
            </a:r>
            <a:endParaRPr lang="en-GB" sz="24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971599" y="1995686"/>
            <a:ext cx="2591693" cy="28665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Small Heading – </a:t>
            </a:r>
            <a:r>
              <a:rPr lang="en-GB" sz="1200" baseline="0" dirty="0" err="1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Lato</a:t>
            </a:r>
            <a:r>
              <a:rPr lang="en-GB" sz="1200" baseline="0" dirty="0"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 Black 12</a:t>
            </a:r>
            <a:endParaRPr lang="en-GB" sz="1200" dirty="0">
              <a:latin typeface="Lato Black" panose="020F0502020204030203" pitchFamily="34" charset="0"/>
              <a:ea typeface="Lato Black" panose="020F0502020204030203" pitchFamily="34" charset="0"/>
              <a:cs typeface="Lato Black" panose="020F0502020204030203" pitchFamily="34" charset="0"/>
            </a:endParaRPr>
          </a:p>
          <a:p>
            <a:endParaRPr lang="en-GB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674812" y="1678178"/>
            <a:ext cx="5849515" cy="144016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89787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D8B35-A708-4120-8AAB-0CA08FD5B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AA447D-A3F8-4D60-8914-38983925F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2FF8AE-D177-407B-9643-C991ECFF3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6173D97-4341-4764-8AFC-5615426E00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721903-ADD6-4CC8-B6E8-B9B5585952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813A02-2874-4903-90C6-722386975A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87590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E7B8-47CF-4865-A2E8-09F4A35DB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A3F9D3-9FFA-4B38-9EBB-11B71986AC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259A85-C0D0-41C7-AA14-B29265FFC2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0D38358-E719-4223-9A2A-03BB02585B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6A64DBE-F13A-483F-9BA3-481A98D201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55F0CC-2786-4E2A-B5BB-2D172EF308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0353B4E-4C94-4E83-82E5-1C56B341D9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76D17D-7537-466D-B837-154304B7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5104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38623F-3ECD-4051-BC5D-07B12AD85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327C09-DD0C-4BE7-85DD-2D1FD041AAE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044E53-49D5-452E-A9FB-E77D2186D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690131-3519-4971-B2DD-0D7E07B09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804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86BF7-FE7B-409B-A775-93D8AD0A75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165850" y="3922713"/>
            <a:ext cx="2057400" cy="273844"/>
          </a:xfrm>
        </p:spPr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8488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5F3A8-6F03-4CFD-9B2B-D04D1E41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5C4F3-568E-4691-A6A8-72CF7CDC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E1FDB80-F90B-4AE1-A9C5-B5CE8A14CC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A11F7-62F5-43AC-A7BB-14AD6D55FB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D89A34-E64D-4EE0-8D02-61DD78FC3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4053B5-FC0D-478C-94EA-AE6B6CFB2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52824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ECF45-FFCE-45C8-9E13-8D2D1181C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  <a:prstGeom prst="rect">
            <a:avLst/>
          </a:prstGeo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730711-8DFD-43AF-982A-BCCA5C292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BF4290-0646-41D2-95CD-F1B3506DA1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386F978-2CAD-401D-974F-BF80DBD351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AC2295-5DA2-427B-9B05-936835952C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DB15FA-071A-4A59-B1F6-EA2D9DDAC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0147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theme" Target="../theme/theme1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D5DACA-3026-4EBE-9E2D-6175BFA965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46900" y="472281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12DA52-A9F6-4768-B49C-299E512AAEAC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909F07C-675E-4B56-8BEA-4E17A72153AE}"/>
              </a:ext>
            </a:extLst>
          </p:cNvPr>
          <p:cNvSpPr txBox="1">
            <a:spLocks/>
          </p:cNvSpPr>
          <p:nvPr userDrawn="1"/>
        </p:nvSpPr>
        <p:spPr>
          <a:xfrm>
            <a:off x="1609725" y="1844129"/>
            <a:ext cx="5905078" cy="110251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200" kern="1200">
                <a:solidFill>
                  <a:schemeClr val="tx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0030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4" r:id="rId14"/>
    <p:sldLayoutId id="2147483707" r:id="rId15"/>
    <p:sldLayoutId id="2147483708" r:id="rId16"/>
    <p:sldLayoutId id="2147483709" r:id="rId17"/>
    <p:sldLayoutId id="2147483710" r:id="rId18"/>
    <p:sldLayoutId id="2147483716" r:id="rId19"/>
    <p:sldLayoutId id="2147483717" r:id="rId20"/>
    <p:sldLayoutId id="2147483718" r:id="rId21"/>
    <p:sldLayoutId id="2147483723" r:id="rId22"/>
    <p:sldLayoutId id="2147483724" r:id="rId23"/>
    <p:sldLayoutId id="2147483726" r:id="rId24"/>
    <p:sldLayoutId id="2147483662" r:id="rId25"/>
    <p:sldLayoutId id="2147483663" r:id="rId26"/>
    <p:sldLayoutId id="2147483660" r:id="rId27"/>
    <p:sldLayoutId id="2147483661" r:id="rId28"/>
    <p:sldLayoutId id="2147483658" r:id="rId29"/>
    <p:sldLayoutId id="2147483729" r:id="rId30"/>
    <p:sldLayoutId id="2147483670" r:id="rId31"/>
    <p:sldLayoutId id="2147483659" r:id="rId32"/>
    <p:sldLayoutId id="2147483664" r:id="rId33"/>
    <p:sldLayoutId id="2147483667" r:id="rId34"/>
    <p:sldLayoutId id="2147483673" r:id="rId35"/>
    <p:sldLayoutId id="2147483676" r:id="rId36"/>
    <p:sldLayoutId id="2147483671" r:id="rId37"/>
    <p:sldLayoutId id="2147483668" r:id="rId38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34C001-E79F-4B13-927A-1432D05DC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3282"/>
                    </a14:imgEffect>
                    <a14:imgEffect>
                      <a14:saturation sat="131000"/>
                    </a14:imgEffect>
                  </a14:imgLayer>
                </a14:imgProps>
              </a:ext>
            </a:extLst>
          </a:blip>
          <a:srcRect l="17592" r="17592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E7F18-1BFB-4B53-B7B5-C25FE2B68A3F}"/>
              </a:ext>
            </a:extLst>
          </p:cNvPr>
          <p:cNvCxnSpPr>
            <a:cxnSpLocks/>
          </p:cNvCxnSpPr>
          <p:nvPr/>
        </p:nvCxnSpPr>
        <p:spPr>
          <a:xfrm>
            <a:off x="795124" y="0"/>
            <a:ext cx="0" cy="51435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1112C52A-B8FB-43E7-94FB-EE6BCDF4CCA8}"/>
              </a:ext>
            </a:extLst>
          </p:cNvPr>
          <p:cNvGrpSpPr/>
          <p:nvPr/>
        </p:nvGrpSpPr>
        <p:grpSpPr>
          <a:xfrm flipV="1">
            <a:off x="745630" y="822735"/>
            <a:ext cx="622795" cy="391279"/>
            <a:chOff x="745630" y="729863"/>
            <a:chExt cx="622795" cy="3912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191F13E-720E-4783-AE43-0E3EB3613D0B}"/>
                </a:ext>
              </a:extLst>
            </p:cNvPr>
            <p:cNvSpPr/>
            <p:nvPr/>
          </p:nvSpPr>
          <p:spPr>
            <a:xfrm>
              <a:off x="977146" y="729863"/>
              <a:ext cx="391279" cy="39127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 descr="Logo&#10;&#10;Description automatically generated with medium confidence">
              <a:extLst>
                <a:ext uri="{FF2B5EF4-FFF2-40B4-BE49-F238E27FC236}">
                  <a16:creationId xmlns:a16="http://schemas.microsoft.com/office/drawing/2014/main" id="{19260F65-9AC9-4931-A55F-11A8A30B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54241" y="842158"/>
              <a:ext cx="231569" cy="175242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306DB2-C897-401E-AD17-E9BAB7D21A47}"/>
                </a:ext>
              </a:extLst>
            </p:cNvPr>
            <p:cNvSpPr/>
            <p:nvPr/>
          </p:nvSpPr>
          <p:spPr>
            <a:xfrm>
              <a:off x="745630" y="869410"/>
              <a:ext cx="95534" cy="955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103E951-C5E5-486D-B8E7-9B5FBE7CDCF2}"/>
                </a:ext>
              </a:extLst>
            </p:cNvPr>
            <p:cNvCxnSpPr>
              <a:cxnSpLocks/>
            </p:cNvCxnSpPr>
            <p:nvPr/>
          </p:nvCxnSpPr>
          <p:spPr>
            <a:xfrm>
              <a:off x="839337" y="918679"/>
              <a:ext cx="130985" cy="0"/>
            </a:xfrm>
            <a:prstGeom prst="line">
              <a:avLst/>
            </a:prstGeom>
            <a:ln w="127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D02078-5E3E-464F-A46E-681AECE3DF2D}"/>
              </a:ext>
            </a:extLst>
          </p:cNvPr>
          <p:cNvSpPr txBox="1"/>
          <p:nvPr/>
        </p:nvSpPr>
        <p:spPr>
          <a:xfrm>
            <a:off x="1412295" y="731893"/>
            <a:ext cx="6476111" cy="265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400"/>
              </a:lnSpc>
              <a:defRPr/>
            </a:pPr>
            <a:r>
              <a:rPr lang="en-GB" sz="2000" i="1" dirty="0" err="1">
                <a:solidFill>
                  <a:schemeClr val="bg1"/>
                </a:solidFill>
              </a:rPr>
              <a:t>Suspendisse</a:t>
            </a:r>
            <a:r>
              <a:rPr lang="en-GB" sz="2000" i="1" dirty="0">
                <a:solidFill>
                  <a:schemeClr val="bg1"/>
                </a:solidFill>
              </a:rPr>
              <a:t> at </a:t>
            </a:r>
            <a:r>
              <a:rPr lang="en-GB" sz="2000" i="1" dirty="0" err="1">
                <a:solidFill>
                  <a:schemeClr val="bg1"/>
                </a:solidFill>
              </a:rPr>
              <a:t>iaculis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arcu</a:t>
            </a:r>
            <a:r>
              <a:rPr lang="en-GB" sz="2000" i="1" dirty="0">
                <a:solidFill>
                  <a:schemeClr val="bg1"/>
                </a:solidFill>
              </a:rPr>
              <a:t>. </a:t>
            </a:r>
            <a:r>
              <a:rPr lang="en-GB" sz="2000" b="1" i="1" dirty="0">
                <a:solidFill>
                  <a:schemeClr val="bg1"/>
                </a:solidFill>
              </a:rPr>
              <a:t>Bold characters look like this,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nunc</a:t>
            </a:r>
            <a:r>
              <a:rPr lang="en-GB" sz="2000" i="1" dirty="0">
                <a:solidFill>
                  <a:schemeClr val="bg1"/>
                </a:solidFill>
              </a:rPr>
              <a:t> cursus </a:t>
            </a:r>
            <a:r>
              <a:rPr lang="en-GB" sz="2000" i="1" dirty="0" err="1">
                <a:solidFill>
                  <a:schemeClr val="bg1"/>
                </a:solidFill>
              </a:rPr>
              <a:t>eu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tellus</a:t>
            </a:r>
            <a:r>
              <a:rPr lang="en-GB" sz="2000" i="1" dirty="0">
                <a:solidFill>
                  <a:schemeClr val="bg1"/>
                </a:solidFill>
              </a:rPr>
              <a:t> sit </a:t>
            </a:r>
            <a:r>
              <a:rPr lang="en-GB" sz="2000" i="1" dirty="0" err="1">
                <a:solidFill>
                  <a:schemeClr val="bg1"/>
                </a:solidFill>
              </a:rPr>
              <a:t>amet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pellentesque</a:t>
            </a:r>
            <a:r>
              <a:rPr lang="en-GB" sz="2000" i="1" dirty="0">
                <a:solidFill>
                  <a:schemeClr val="bg1"/>
                </a:solidFill>
              </a:rPr>
              <a:t>. Maecenas cursus </a:t>
            </a:r>
            <a:r>
              <a:rPr lang="en-GB" sz="2000" i="1" dirty="0" err="1">
                <a:solidFill>
                  <a:schemeClr val="bg1"/>
                </a:solidFill>
              </a:rPr>
              <a:t>nunc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pretium</a:t>
            </a:r>
            <a:r>
              <a:rPr lang="en-GB" sz="2000" i="1" dirty="0">
                <a:solidFill>
                  <a:schemeClr val="bg1"/>
                </a:solidFill>
              </a:rPr>
              <a:t>, </a:t>
            </a:r>
            <a:r>
              <a:rPr lang="en-GB" sz="2000" i="1" dirty="0" err="1">
                <a:solidFill>
                  <a:schemeClr val="bg1"/>
                </a:solidFill>
              </a:rPr>
              <a:t>efficitur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lacus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eu</a:t>
            </a:r>
            <a:r>
              <a:rPr lang="en-GB" sz="2000" i="1" dirty="0">
                <a:solidFill>
                  <a:schemeClr val="bg1"/>
                </a:solidFill>
              </a:rPr>
              <a:t>, </a:t>
            </a:r>
            <a:r>
              <a:rPr lang="en-GB" sz="2000" i="1" dirty="0" err="1">
                <a:solidFill>
                  <a:schemeClr val="bg1"/>
                </a:solidFill>
              </a:rPr>
              <a:t>malesuada</a:t>
            </a:r>
            <a:r>
              <a:rPr lang="en-GB" sz="2000" i="1" dirty="0">
                <a:solidFill>
                  <a:schemeClr val="bg1"/>
                </a:solidFill>
              </a:rPr>
              <a:t> ipsum. Duis </a:t>
            </a:r>
            <a:r>
              <a:rPr lang="en-GB" sz="2000" i="1" dirty="0" err="1">
                <a:solidFill>
                  <a:schemeClr val="bg1"/>
                </a:solidFill>
              </a:rPr>
              <a:t>tincidunt</a:t>
            </a:r>
            <a:r>
              <a:rPr lang="en-GB" sz="2000" i="1" dirty="0">
                <a:solidFill>
                  <a:schemeClr val="bg1"/>
                </a:solidFill>
              </a:rPr>
              <a:t> ante </a:t>
            </a:r>
            <a:r>
              <a:rPr lang="en-GB" sz="2000" i="1" dirty="0" err="1">
                <a:solidFill>
                  <a:schemeClr val="bg1"/>
                </a:solidFill>
              </a:rPr>
              <a:t>ut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augue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commodo</a:t>
            </a:r>
            <a:r>
              <a:rPr lang="en-GB" sz="2000" i="1" dirty="0">
                <a:solidFill>
                  <a:schemeClr val="bg1"/>
                </a:solidFill>
              </a:rPr>
              <a:t>, et </a:t>
            </a:r>
            <a:r>
              <a:rPr lang="en-GB" sz="2000" i="1" dirty="0" err="1">
                <a:solidFill>
                  <a:schemeClr val="bg1"/>
                </a:solidFill>
              </a:rPr>
              <a:t>consectetur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risus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dapibus</a:t>
            </a:r>
            <a:r>
              <a:rPr lang="en-GB" sz="2000" i="1" dirty="0">
                <a:solidFill>
                  <a:schemeClr val="bg1"/>
                </a:solidFill>
              </a:rPr>
              <a:t>. </a:t>
            </a:r>
            <a:r>
              <a:rPr lang="en-GB" sz="2000" i="1" dirty="0" err="1">
                <a:solidFill>
                  <a:schemeClr val="bg1"/>
                </a:solidFill>
              </a:rPr>
              <a:t>Sed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vehicula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justo</a:t>
            </a:r>
            <a:r>
              <a:rPr lang="en-GB" sz="2000" i="1" dirty="0">
                <a:solidFill>
                  <a:schemeClr val="bg1"/>
                </a:solidFill>
              </a:rPr>
              <a:t> non libero </a:t>
            </a:r>
            <a:r>
              <a:rPr lang="en-GB" sz="2000" i="1" dirty="0" err="1">
                <a:solidFill>
                  <a:schemeClr val="bg1"/>
                </a:solidFill>
              </a:rPr>
              <a:t>molestie</a:t>
            </a:r>
            <a:r>
              <a:rPr lang="en-GB" sz="2000" i="1" dirty="0">
                <a:solidFill>
                  <a:schemeClr val="bg1"/>
                </a:solidFill>
              </a:rPr>
              <a:t>, </a:t>
            </a:r>
            <a:r>
              <a:rPr lang="en-GB" sz="2000" i="1" dirty="0" err="1">
                <a:solidFill>
                  <a:schemeClr val="bg1"/>
                </a:solidFill>
              </a:rPr>
              <a:t>nec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mollis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odio</a:t>
            </a:r>
            <a:r>
              <a:rPr lang="en-GB" sz="2000" i="1" dirty="0">
                <a:solidFill>
                  <a:schemeClr val="bg1"/>
                </a:solidFill>
              </a:rPr>
              <a:t> </a:t>
            </a:r>
            <a:r>
              <a:rPr lang="en-GB" sz="2000" i="1" dirty="0" err="1">
                <a:solidFill>
                  <a:schemeClr val="bg1"/>
                </a:solidFill>
              </a:rPr>
              <a:t>aliquet</a:t>
            </a:r>
            <a:r>
              <a:rPr lang="en-GB" sz="2000" i="1" dirty="0">
                <a:solidFill>
                  <a:schemeClr val="bg1"/>
                </a:solidFill>
              </a:rPr>
              <a:t>.</a:t>
            </a:r>
            <a:endParaRPr lang="en-GB" sz="2000" i="1" dirty="0">
              <a:solidFill>
                <a:schemeClr val="bg1"/>
              </a:solidFill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30" name="Graphic 5">
            <a:extLst>
              <a:ext uri="{FF2B5EF4-FFF2-40B4-BE49-F238E27FC236}">
                <a16:creationId xmlns:a16="http://schemas.microsoft.com/office/drawing/2014/main" id="{9CAC6420-7F73-40DB-ACEA-3EB44805A35C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766054" y="4783778"/>
            <a:ext cx="1182319" cy="169595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BC2A6D0-EBA9-4F69-87C0-0C0270146CF2}"/>
              </a:ext>
            </a:extLst>
          </p:cNvPr>
          <p:cNvSpPr txBox="1"/>
          <p:nvPr/>
        </p:nvSpPr>
        <p:spPr>
          <a:xfrm>
            <a:off x="1418821" y="3744003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Bob Green, </a:t>
            </a:r>
            <a:r>
              <a:rPr lang="en-GB" sz="1600" dirty="0" err="1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Webcertain</a:t>
            </a:r>
            <a:endParaRPr lang="en-GB" sz="1600" dirty="0">
              <a:solidFill>
                <a:schemeClr val="bg1"/>
              </a:solidFill>
              <a:latin typeface="Lato Light" panose="020F0302020204030203" pitchFamily="34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9A00D06-E65B-4667-97EA-6FD261B4F190}"/>
              </a:ext>
            </a:extLst>
          </p:cNvPr>
          <p:cNvGrpSpPr/>
          <p:nvPr/>
        </p:nvGrpSpPr>
        <p:grpSpPr>
          <a:xfrm flipV="1">
            <a:off x="3588667" y="3028606"/>
            <a:ext cx="238836" cy="238836"/>
            <a:chOff x="3833166" y="3971394"/>
            <a:chExt cx="238836" cy="23883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8DCF0A-B7A6-4106-859C-FC555C415452}"/>
                </a:ext>
              </a:extLst>
            </p:cNvPr>
            <p:cNvSpPr/>
            <p:nvPr/>
          </p:nvSpPr>
          <p:spPr>
            <a:xfrm>
              <a:off x="3833166" y="3971394"/>
              <a:ext cx="238836" cy="238836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 descr="Icon&#10;&#10;Description automatically generated">
              <a:extLst>
                <a:ext uri="{FF2B5EF4-FFF2-40B4-BE49-F238E27FC236}">
                  <a16:creationId xmlns:a16="http://schemas.microsoft.com/office/drawing/2014/main" id="{D34610CB-E88E-485C-872F-18588DE0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886200" y="4034870"/>
              <a:ext cx="142875" cy="10812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19626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8734C001-E79F-4B13-927A-1432D05DC83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2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434"/>
                    </a14:imgEffect>
                    <a14:imgEffect>
                      <a14:saturation sat="33000"/>
                    </a14:imgEffect>
                  </a14:imgLayer>
                </a14:imgProps>
              </a:ext>
            </a:extLst>
          </a:blip>
          <a:srcRect l="17592" r="17592"/>
          <a:stretch/>
        </p:blipFill>
        <p:spPr>
          <a:xfrm>
            <a:off x="1" y="1"/>
            <a:ext cx="9144000" cy="514350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A62E7F18-1BFB-4B53-B7B5-C25FE2B68A3F}"/>
              </a:ext>
            </a:extLst>
          </p:cNvPr>
          <p:cNvCxnSpPr>
            <a:cxnSpLocks/>
          </p:cNvCxnSpPr>
          <p:nvPr/>
        </p:nvCxnSpPr>
        <p:spPr>
          <a:xfrm>
            <a:off x="795124" y="0"/>
            <a:ext cx="0" cy="51435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>
            <a:extLst>
              <a:ext uri="{FF2B5EF4-FFF2-40B4-BE49-F238E27FC236}">
                <a16:creationId xmlns:a16="http://schemas.microsoft.com/office/drawing/2014/main" id="{C3AC4C2D-F43B-465D-9E9C-ACCA2A3702C4}"/>
              </a:ext>
            </a:extLst>
          </p:cNvPr>
          <p:cNvGrpSpPr/>
          <p:nvPr/>
        </p:nvGrpSpPr>
        <p:grpSpPr>
          <a:xfrm flipV="1">
            <a:off x="745630" y="822735"/>
            <a:ext cx="622795" cy="391279"/>
            <a:chOff x="745630" y="822735"/>
            <a:chExt cx="622795" cy="391279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C191F13E-720E-4783-AE43-0E3EB3613D0B}"/>
                </a:ext>
              </a:extLst>
            </p:cNvPr>
            <p:cNvSpPr/>
            <p:nvPr/>
          </p:nvSpPr>
          <p:spPr>
            <a:xfrm>
              <a:off x="977146" y="822735"/>
              <a:ext cx="391279" cy="391279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9260F65-9AC9-4931-A55F-11A8A30B333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1054241" y="935030"/>
              <a:ext cx="231569" cy="175241"/>
            </a:xfrm>
            <a:prstGeom prst="rect">
              <a:avLst/>
            </a:prstGeom>
          </p:spPr>
        </p:pic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D8306DB2-C897-401E-AD17-E9BAB7D21A47}"/>
                </a:ext>
              </a:extLst>
            </p:cNvPr>
            <p:cNvSpPr/>
            <p:nvPr/>
          </p:nvSpPr>
          <p:spPr>
            <a:xfrm>
              <a:off x="745630" y="962282"/>
              <a:ext cx="95534" cy="95534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aseline="-25000" dirty="0"/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4103E951-C5E5-486D-B8E7-9B5FBE7CDCF2}"/>
                </a:ext>
              </a:extLst>
            </p:cNvPr>
            <p:cNvCxnSpPr>
              <a:cxnSpLocks/>
            </p:cNvCxnSpPr>
            <p:nvPr/>
          </p:nvCxnSpPr>
          <p:spPr>
            <a:xfrm>
              <a:off x="839337" y="1011551"/>
              <a:ext cx="130985" cy="0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8CD02078-5E3E-464F-A46E-681AECE3DF2D}"/>
              </a:ext>
            </a:extLst>
          </p:cNvPr>
          <p:cNvSpPr txBox="1"/>
          <p:nvPr/>
        </p:nvSpPr>
        <p:spPr>
          <a:xfrm>
            <a:off x="1412295" y="731893"/>
            <a:ext cx="6476111" cy="2654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lnSpc>
                <a:spcPts val="3400"/>
              </a:lnSpc>
              <a:defRPr/>
            </a:pPr>
            <a:r>
              <a:rPr lang="en-GB" sz="2000" i="1" dirty="0" err="1"/>
              <a:t>Suspendisse</a:t>
            </a:r>
            <a:r>
              <a:rPr lang="en-GB" sz="2000" i="1" dirty="0"/>
              <a:t> at </a:t>
            </a:r>
            <a:r>
              <a:rPr lang="en-GB" sz="2000" i="1" dirty="0" err="1"/>
              <a:t>iaculis</a:t>
            </a:r>
            <a:r>
              <a:rPr lang="en-GB" sz="2000" i="1" dirty="0"/>
              <a:t> </a:t>
            </a:r>
            <a:r>
              <a:rPr lang="en-GB" sz="2000" i="1" dirty="0" err="1"/>
              <a:t>arcu</a:t>
            </a:r>
            <a:r>
              <a:rPr lang="en-GB" sz="2000" i="1" dirty="0"/>
              <a:t>. </a:t>
            </a:r>
            <a:r>
              <a:rPr lang="en-GB" sz="2000" b="1" i="1" dirty="0"/>
              <a:t>Bold characters look like this,</a:t>
            </a:r>
            <a:r>
              <a:rPr lang="en-GB" sz="2000" i="1" dirty="0"/>
              <a:t> </a:t>
            </a:r>
            <a:r>
              <a:rPr lang="en-GB" sz="2000" i="1" dirty="0" err="1"/>
              <a:t>nunc</a:t>
            </a:r>
            <a:r>
              <a:rPr lang="en-GB" sz="2000" i="1" dirty="0"/>
              <a:t> cursus </a:t>
            </a:r>
            <a:r>
              <a:rPr lang="en-GB" sz="2000" i="1" dirty="0" err="1"/>
              <a:t>eu</a:t>
            </a:r>
            <a:r>
              <a:rPr lang="en-GB" sz="2000" i="1" dirty="0"/>
              <a:t> </a:t>
            </a:r>
            <a:r>
              <a:rPr lang="en-GB" sz="2000" i="1" dirty="0" err="1"/>
              <a:t>tellus</a:t>
            </a:r>
            <a:r>
              <a:rPr lang="en-GB" sz="2000" i="1" dirty="0"/>
              <a:t> sit </a:t>
            </a:r>
            <a:r>
              <a:rPr lang="en-GB" sz="2000" i="1" dirty="0" err="1"/>
              <a:t>amet</a:t>
            </a:r>
            <a:r>
              <a:rPr lang="en-GB" sz="2000" i="1" dirty="0"/>
              <a:t> </a:t>
            </a:r>
            <a:r>
              <a:rPr lang="en-GB" sz="2000" i="1" dirty="0" err="1"/>
              <a:t>pellentesque</a:t>
            </a:r>
            <a:r>
              <a:rPr lang="en-GB" sz="2000" i="1" dirty="0"/>
              <a:t>. Maecenas cursus </a:t>
            </a:r>
            <a:r>
              <a:rPr lang="en-GB" sz="2000" i="1" dirty="0" err="1"/>
              <a:t>nunc</a:t>
            </a:r>
            <a:r>
              <a:rPr lang="en-GB" sz="2000" i="1" dirty="0"/>
              <a:t> </a:t>
            </a:r>
            <a:r>
              <a:rPr lang="en-GB" sz="2000" i="1" dirty="0" err="1"/>
              <a:t>pretium</a:t>
            </a:r>
            <a:r>
              <a:rPr lang="en-GB" sz="2000" i="1" dirty="0"/>
              <a:t>, </a:t>
            </a:r>
            <a:r>
              <a:rPr lang="en-GB" sz="2000" i="1" dirty="0" err="1"/>
              <a:t>efficitur</a:t>
            </a:r>
            <a:r>
              <a:rPr lang="en-GB" sz="2000" i="1" dirty="0"/>
              <a:t> </a:t>
            </a:r>
            <a:r>
              <a:rPr lang="en-GB" sz="2000" i="1" dirty="0" err="1"/>
              <a:t>lacus</a:t>
            </a:r>
            <a:r>
              <a:rPr lang="en-GB" sz="2000" i="1" dirty="0"/>
              <a:t> </a:t>
            </a:r>
            <a:r>
              <a:rPr lang="en-GB" sz="2000" i="1" dirty="0" err="1"/>
              <a:t>eu</a:t>
            </a:r>
            <a:r>
              <a:rPr lang="en-GB" sz="2000" i="1" dirty="0"/>
              <a:t>, </a:t>
            </a:r>
            <a:r>
              <a:rPr lang="en-GB" sz="2000" i="1" dirty="0" err="1"/>
              <a:t>malesuada</a:t>
            </a:r>
            <a:r>
              <a:rPr lang="en-GB" sz="2000" i="1" dirty="0"/>
              <a:t> ipsum. Duis </a:t>
            </a:r>
            <a:r>
              <a:rPr lang="en-GB" sz="2000" i="1" dirty="0" err="1"/>
              <a:t>tincidunt</a:t>
            </a:r>
            <a:r>
              <a:rPr lang="en-GB" sz="2000" i="1" dirty="0"/>
              <a:t> ante </a:t>
            </a:r>
            <a:r>
              <a:rPr lang="en-GB" sz="2000" i="1" dirty="0" err="1"/>
              <a:t>ut</a:t>
            </a:r>
            <a:r>
              <a:rPr lang="en-GB" sz="2000" i="1" dirty="0"/>
              <a:t> </a:t>
            </a:r>
            <a:r>
              <a:rPr lang="en-GB" sz="2000" i="1" dirty="0" err="1"/>
              <a:t>augue</a:t>
            </a:r>
            <a:r>
              <a:rPr lang="en-GB" sz="2000" i="1" dirty="0"/>
              <a:t> </a:t>
            </a:r>
            <a:r>
              <a:rPr lang="en-GB" sz="2000" i="1" dirty="0" err="1"/>
              <a:t>commodo</a:t>
            </a:r>
            <a:r>
              <a:rPr lang="en-GB" sz="2000" i="1" dirty="0"/>
              <a:t>, et </a:t>
            </a:r>
            <a:r>
              <a:rPr lang="en-GB" sz="2000" i="1" dirty="0" err="1"/>
              <a:t>consectetur</a:t>
            </a:r>
            <a:r>
              <a:rPr lang="en-GB" sz="2000" i="1" dirty="0"/>
              <a:t> </a:t>
            </a:r>
            <a:r>
              <a:rPr lang="en-GB" sz="2000" i="1" dirty="0" err="1"/>
              <a:t>risus</a:t>
            </a:r>
            <a:r>
              <a:rPr lang="en-GB" sz="2000" i="1" dirty="0"/>
              <a:t> </a:t>
            </a:r>
            <a:r>
              <a:rPr lang="en-GB" sz="2000" i="1" dirty="0" err="1"/>
              <a:t>dapibus</a:t>
            </a:r>
            <a:r>
              <a:rPr lang="en-GB" sz="2000" i="1" dirty="0"/>
              <a:t>. </a:t>
            </a:r>
            <a:r>
              <a:rPr lang="en-GB" sz="2000" i="1" dirty="0" err="1"/>
              <a:t>Sed</a:t>
            </a:r>
            <a:r>
              <a:rPr lang="en-GB" sz="2000" i="1" dirty="0"/>
              <a:t> </a:t>
            </a:r>
            <a:r>
              <a:rPr lang="en-GB" sz="2000" i="1" dirty="0" err="1"/>
              <a:t>vehicula</a:t>
            </a:r>
            <a:r>
              <a:rPr lang="en-GB" sz="2000" i="1" dirty="0"/>
              <a:t> </a:t>
            </a:r>
            <a:r>
              <a:rPr lang="en-GB" sz="2000" i="1" dirty="0" err="1"/>
              <a:t>justo</a:t>
            </a:r>
            <a:r>
              <a:rPr lang="en-GB" sz="2000" i="1" dirty="0"/>
              <a:t> non libero </a:t>
            </a:r>
            <a:r>
              <a:rPr lang="en-GB" sz="2000" i="1" dirty="0" err="1"/>
              <a:t>molestie</a:t>
            </a:r>
            <a:r>
              <a:rPr lang="en-GB" sz="2000" i="1" dirty="0"/>
              <a:t>, </a:t>
            </a:r>
            <a:r>
              <a:rPr lang="en-GB" sz="2000" i="1" dirty="0" err="1"/>
              <a:t>nec</a:t>
            </a:r>
            <a:r>
              <a:rPr lang="en-GB" sz="2000" i="1" dirty="0"/>
              <a:t> </a:t>
            </a:r>
            <a:r>
              <a:rPr lang="en-GB" sz="2000" i="1" dirty="0" err="1"/>
              <a:t>mollis</a:t>
            </a:r>
            <a:r>
              <a:rPr lang="en-GB" sz="2000" i="1" dirty="0"/>
              <a:t> </a:t>
            </a:r>
            <a:r>
              <a:rPr lang="en-GB" sz="2000" i="1" dirty="0" err="1"/>
              <a:t>odio</a:t>
            </a:r>
            <a:r>
              <a:rPr lang="en-GB" sz="2000" i="1" dirty="0"/>
              <a:t> </a:t>
            </a:r>
            <a:r>
              <a:rPr lang="en-GB" sz="2000" i="1" dirty="0" err="1"/>
              <a:t>aliquet</a:t>
            </a:r>
            <a:r>
              <a:rPr lang="en-GB" sz="2000" i="1" dirty="0"/>
              <a:t>.</a:t>
            </a:r>
            <a:endParaRPr lang="en-GB" sz="2000" i="1" dirty="0">
              <a:latin typeface="Lato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BC2A6D0-EBA9-4F69-87C0-0C0270146CF2}"/>
              </a:ext>
            </a:extLst>
          </p:cNvPr>
          <p:cNvSpPr txBox="1"/>
          <p:nvPr/>
        </p:nvSpPr>
        <p:spPr>
          <a:xfrm>
            <a:off x="1418821" y="3744003"/>
            <a:ext cx="435873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Bob Green, </a:t>
            </a:r>
            <a:r>
              <a:rPr lang="en-GB" sz="1600" dirty="0" err="1"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Webcertain</a:t>
            </a:r>
            <a:endParaRPr lang="en-GB" sz="1600" dirty="0">
              <a:latin typeface="Lato Light" panose="020F0302020204030203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49AB39F-6056-43FC-A0F0-DA0244CEE700}"/>
              </a:ext>
            </a:extLst>
          </p:cNvPr>
          <p:cNvGrpSpPr/>
          <p:nvPr/>
        </p:nvGrpSpPr>
        <p:grpSpPr>
          <a:xfrm flipV="1">
            <a:off x="3562055" y="3028607"/>
            <a:ext cx="238836" cy="238836"/>
            <a:chOff x="2903731" y="3006029"/>
            <a:chExt cx="238836" cy="238836"/>
          </a:xfrm>
        </p:grpSpPr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368DCF0A-B7A6-4106-859C-FC555C415452}"/>
                </a:ext>
              </a:extLst>
            </p:cNvPr>
            <p:cNvSpPr/>
            <p:nvPr/>
          </p:nvSpPr>
          <p:spPr>
            <a:xfrm>
              <a:off x="2903731" y="3006029"/>
              <a:ext cx="238836" cy="23883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34610CB-E88E-485C-872F-18588DE02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2956765" y="3069505"/>
              <a:ext cx="142875" cy="108121"/>
            </a:xfrm>
            <a:prstGeom prst="rect">
              <a:avLst/>
            </a:prstGeom>
          </p:spPr>
        </p:pic>
      </p:grpSp>
      <p:pic>
        <p:nvPicPr>
          <p:cNvPr id="15" name="Graphic 5">
            <a:extLst>
              <a:ext uri="{FF2B5EF4-FFF2-40B4-BE49-F238E27FC236}">
                <a16:creationId xmlns:a16="http://schemas.microsoft.com/office/drawing/2014/main" id="{8EC7ADE2-559A-4140-93EB-F70246B813E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7766054" y="4783778"/>
            <a:ext cx="1182319" cy="169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058030"/>
      </p:ext>
    </p:extLst>
  </p:cSld>
  <p:clrMapOvr>
    <a:masterClrMapping/>
  </p:clrMapOvr>
</p:sld>
</file>

<file path=ppt/theme/theme1.xml><?xml version="1.0" encoding="utf-8"?>
<a:theme xmlns:a="http://schemas.openxmlformats.org/drawingml/2006/main" name="Webcertain theme">
  <a:themeElements>
    <a:clrScheme name="Webcertain brand colours">
      <a:dk1>
        <a:sysClr val="windowText" lastClr="000000"/>
      </a:dk1>
      <a:lt1>
        <a:sysClr val="window" lastClr="FFFFFF"/>
      </a:lt1>
      <a:dk2>
        <a:srgbClr val="3F4B52"/>
      </a:dk2>
      <a:lt2>
        <a:srgbClr val="EEEEEE"/>
      </a:lt2>
      <a:accent1>
        <a:srgbClr val="125AAF"/>
      </a:accent1>
      <a:accent2>
        <a:srgbClr val="F01E2E"/>
      </a:accent2>
      <a:accent3>
        <a:srgbClr val="1ABC9C"/>
      </a:accent3>
      <a:accent4>
        <a:srgbClr val="FFB515"/>
      </a:accent4>
      <a:accent5>
        <a:srgbClr val="AAAAAA"/>
      </a:accent5>
      <a:accent6>
        <a:srgbClr val="666666"/>
      </a:accent6>
      <a:hlink>
        <a:srgbClr val="CCCCCC"/>
      </a:hlink>
      <a:folHlink>
        <a:srgbClr val="20202F"/>
      </a:folHlink>
    </a:clrScheme>
    <a:fontScheme name="Webcertain brand font">
      <a:majorFont>
        <a:latin typeface="Lato"/>
        <a:ea typeface=""/>
        <a:cs typeface=""/>
      </a:majorFont>
      <a:minorFont>
        <a:latin typeface="La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ebcertain theme" id="{000AD578-CD73-4967-9643-B7522FBA8632}" vid="{F6C3CD80-EF8C-49BE-A7C0-B1E1D9B6169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825045FE027A4F822EA56EDFA1AE2B" ma:contentTypeVersion="13" ma:contentTypeDescription="Create a new document." ma:contentTypeScope="" ma:versionID="7a155676ea8102610dc9d7bc5d5bdf1e">
  <xsd:schema xmlns:xsd="http://www.w3.org/2001/XMLSchema" xmlns:xs="http://www.w3.org/2001/XMLSchema" xmlns:p="http://schemas.microsoft.com/office/2006/metadata/properties" xmlns:ns2="c97a5a6b-16ee-4289-826b-8495799c1681" xmlns:ns3="95c97f2a-e91a-4117-8958-6040cdedeb95" targetNamespace="http://schemas.microsoft.com/office/2006/metadata/properties" ma:root="true" ma:fieldsID="5958d35ed63d503b12deb91dc9ef60cc" ns2:_="" ns3:_="">
    <xsd:import namespace="c97a5a6b-16ee-4289-826b-8495799c1681"/>
    <xsd:import namespace="95c97f2a-e91a-4117-8958-6040cdedeb9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3:SharedWithUsers" minOccurs="0"/>
                <xsd:element ref="ns3:SharedWithDetails" minOccurs="0"/>
                <xsd:element ref="ns2:tumb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7a5a6b-16ee-4289-826b-8495799c168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tumb" ma:index="20" nillable="true" ma:displayName="tumb" ma:format="Image" ma:internalName="tumb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c97f2a-e91a-4117-8958-6040cdedeb95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umb xmlns="c97a5a6b-16ee-4289-826b-8495799c1681">
      <Url xsi:nil="true"/>
      <Description xsi:nil="true"/>
    </tumb>
  </documentManagement>
</p:properties>
</file>

<file path=customXml/itemProps1.xml><?xml version="1.0" encoding="utf-8"?>
<ds:datastoreItem xmlns:ds="http://schemas.openxmlformats.org/officeDocument/2006/customXml" ds:itemID="{40E24282-A670-44CA-B456-26D695F51C2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7a5a6b-16ee-4289-826b-8495799c1681"/>
    <ds:schemaRef ds:uri="95c97f2a-e91a-4117-8958-6040cdedeb9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2F2E444E-74BB-4F50-A2B0-22E8D5C3D41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E6D4C0E-21FE-42A5-988A-B8BAD7AE838A}">
  <ds:schemaRefs>
    <ds:schemaRef ds:uri="http://schemas.microsoft.com/office/2006/metadata/properties"/>
    <ds:schemaRef ds:uri="http://schemas.microsoft.com/office/infopath/2007/PartnerControls"/>
    <ds:schemaRef ds:uri="c97a5a6b-16ee-4289-826b-8495799c168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Helen</Template>
  <TotalTime>41807</TotalTime>
  <Words>188</Words>
  <Application>Microsoft Office PowerPoint</Application>
  <PresentationFormat>On-screen Show (16:9)</PresentationFormat>
  <Paragraphs>8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1" baseType="lpstr">
      <vt:lpstr>Lato Medium</vt:lpstr>
      <vt:lpstr>Arial</vt:lpstr>
      <vt:lpstr>Lato</vt:lpstr>
      <vt:lpstr>Lato Black</vt:lpstr>
      <vt:lpstr>Lato Light</vt:lpstr>
      <vt:lpstr>Calibri</vt:lpstr>
      <vt:lpstr>Courier New</vt:lpstr>
      <vt:lpstr>Lato Thin</vt:lpstr>
      <vt:lpstr>Webcertain theme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Ireland</dc:creator>
  <cp:lastModifiedBy>Helen Ireland</cp:lastModifiedBy>
  <cp:revision>819</cp:revision>
  <dcterms:created xsi:type="dcterms:W3CDTF">2017-11-01T12:57:14Z</dcterms:created>
  <dcterms:modified xsi:type="dcterms:W3CDTF">2021-11-23T16:35:00Z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0x010100FC825045FE027A4F822EA56EDFA1AE2B</vt:lpwstr>
  </property>
</Properties>
</file>