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30" r:id="rId4"/>
  </p:sldMasterIdLst>
  <p:notesMasterIdLst>
    <p:notesMasterId r:id="rId9"/>
  </p:notesMasterIdLst>
  <p:handoutMasterIdLst>
    <p:handoutMasterId r:id="rId10"/>
  </p:handoutMasterIdLst>
  <p:sldIdLst>
    <p:sldId id="466" r:id="rId5"/>
    <p:sldId id="929" r:id="rId6"/>
    <p:sldId id="922" r:id="rId7"/>
    <p:sldId id="930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Lato" panose="020F0502020204030203" pitchFamily="34" charset="0"/>
      <p:regular r:id="rId17"/>
      <p:bold r:id="rId18"/>
      <p:italic r:id="rId19"/>
      <p:boldItalic r:id="rId20"/>
    </p:embeddedFont>
    <p:embeddedFont>
      <p:font typeface="Lato Light" panose="020F0502020204030203" pitchFamily="34" charset="0"/>
      <p:regular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5" userDrawn="1">
          <p15:clr>
            <a:srgbClr val="A4A3A4"/>
          </p15:clr>
        </p15:guide>
        <p15:guide id="2" orient="horz" pos="2935" userDrawn="1">
          <p15:clr>
            <a:srgbClr val="A4A3A4"/>
          </p15:clr>
        </p15:guide>
        <p15:guide id="3" orient="horz" pos="509" userDrawn="1">
          <p15:clr>
            <a:srgbClr val="A4A3A4"/>
          </p15:clr>
        </p15:guide>
        <p15:guide id="4" orient="horz" pos="872" userDrawn="1">
          <p15:clr>
            <a:srgbClr val="A4A3A4"/>
          </p15:clr>
        </p15:guide>
        <p15:guide id="5" pos="952" userDrawn="1">
          <p15:clr>
            <a:srgbClr val="A4A3A4"/>
          </p15:clr>
        </p15:guide>
        <p15:guide id="6" pos="317" userDrawn="1">
          <p15:clr>
            <a:srgbClr val="A4A3A4"/>
          </p15:clr>
        </p15:guide>
        <p15:guide id="7" pos="499" userDrawn="1">
          <p15:clr>
            <a:srgbClr val="A4A3A4"/>
          </p15:clr>
        </p15:guide>
        <p15:guide id="8" pos="862" userDrawn="1">
          <p15:clr>
            <a:srgbClr val="A4A3A4"/>
          </p15:clr>
        </p15:guide>
        <p15:guide id="9" orient="horz" pos="1144" userDrawn="1">
          <p15:clr>
            <a:srgbClr val="A4A3A4"/>
          </p15:clr>
        </p15:guide>
        <p15:guide id="10" orient="horz" pos="2595" userDrawn="1">
          <p15:clr>
            <a:srgbClr val="A4A3A4"/>
          </p15:clr>
        </p15:guide>
        <p15:guide id="11" pos="5307" userDrawn="1">
          <p15:clr>
            <a:srgbClr val="A4A3A4"/>
          </p15:clr>
        </p15:guide>
        <p15:guide id="13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 Ireland" initials="HI" lastIdx="8" clrIdx="0">
    <p:extLst>
      <p:ext uri="{19B8F6BF-5375-455C-9EA6-DF929625EA0E}">
        <p15:presenceInfo xmlns:p15="http://schemas.microsoft.com/office/powerpoint/2012/main" userId="S::helen.ireland@webcertain.com::76c42005-00b9-40dc-a3cb-548c1bd32db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007D"/>
    <a:srgbClr val="FF7A33"/>
    <a:srgbClr val="125AAF"/>
    <a:srgbClr val="2D83EB"/>
    <a:srgbClr val="0AEB6B"/>
    <a:srgbClr val="A1B0A7"/>
    <a:srgbClr val="436150"/>
    <a:srgbClr val="143A24"/>
    <a:srgbClr val="439E22"/>
    <a:srgbClr val="347B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90" autoAdjust="0"/>
    <p:restoredTop sz="89181" autoAdjust="0"/>
  </p:normalViewPr>
  <p:slideViewPr>
    <p:cSldViewPr snapToGrid="0" showGuides="1">
      <p:cViewPr varScale="1">
        <p:scale>
          <a:sx n="135" d="100"/>
          <a:sy n="135" d="100"/>
        </p:scale>
        <p:origin x="522" y="108"/>
      </p:cViewPr>
      <p:guideLst>
        <p:guide orient="horz" pos="305"/>
        <p:guide orient="horz" pos="2935"/>
        <p:guide orient="horz" pos="509"/>
        <p:guide orient="horz" pos="872"/>
        <p:guide pos="952"/>
        <p:guide pos="317"/>
        <p:guide pos="499"/>
        <p:guide pos="862"/>
        <p:guide orient="horz" pos="1144"/>
        <p:guide orient="horz" pos="2595"/>
        <p:guide pos="5307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84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commentAuthors" Target="commentAuthor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4E361-DAED-421F-9F61-1B7BE6D4FADF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8972F-0340-47BD-AB4D-8EA9EB10C8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976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23DAD-3834-4E4F-9CCE-3A1D95E96F16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9FC5E8A-CFEF-49F2-81D4-39211AABD9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FF51A-6419-45CB-8389-72143D7DF9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192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section separator page with title (and optional intro text) – use which colour suits your image best (choice of white, black or grey)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6B12F-E7C5-9F48-9DF8-E8591D6212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503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section separator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Change the colour of this background image: right click on the image &gt; Format Picture… &gt; choose the picture icon (top right) &gt; </a:t>
            </a:r>
            <a:r>
              <a:rPr lang="en-GB" dirty="0" err="1"/>
              <a:t>Recolor</a:t>
            </a:r>
            <a:r>
              <a:rPr lang="en-GB" dirty="0"/>
              <a:t> &gt; choose from the options provided</a:t>
            </a:r>
          </a:p>
          <a:p>
            <a:r>
              <a:rPr lang="en-GB" dirty="0"/>
              <a:t> page with title (and optional intro text) – use which colour suits your image best (choice of white, black or grey)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6B12F-E7C5-9F48-9DF8-E8591D6212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164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 section separator page with title (and optional intro text) – use which colour suits your image best (choice of white, black or grey)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6B12F-E7C5-9F48-9DF8-E8591D6212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753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 section separator page with title (and optional intro text) – use which colour suits your image best (choice of white, black or grey)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Change the colour of this background image: right click on the image &gt; Format Picture… &gt; choose the picture icon (top right) &gt; </a:t>
            </a:r>
            <a:r>
              <a:rPr lang="en-GB" dirty="0" err="1"/>
              <a:t>Recolor</a:t>
            </a:r>
            <a:r>
              <a:rPr lang="en-GB" dirty="0"/>
              <a:t> &gt; choose from the options provided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6B12F-E7C5-9F48-9DF8-E8591D6212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487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7FC64-E842-5340-9956-6B782C9E6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3D310-EEC2-5F43-BE6F-B5410A712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AFFE5-BB38-2643-BF4B-C540FFCE4C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AEE9E-B95B-FA4B-A003-778A1E2DA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94485-6D45-AA45-9163-83E2DAEF7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FC4D88A-52E9-8C4E-A0F4-13DB5B3C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56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040A53-0C80-F643-A18F-1783ED7016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24F960-EAD4-A241-9AF5-2770213700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01292-3201-D543-87DF-597B1ABC53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62426-3169-614B-A9F4-90B7C246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72CC6-87E2-5045-82DA-3D5622084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FC4D88A-52E9-8C4E-A0F4-13DB5B3C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89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60243" y="845726"/>
            <a:ext cx="7410461" cy="285865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800" b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dirty="0"/>
              <a:t>Table title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2" hasCustomPrompt="1"/>
          </p:nvPr>
        </p:nvSpPr>
        <p:spPr>
          <a:xfrm>
            <a:off x="860243" y="1635125"/>
            <a:ext cx="7410461" cy="26654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GB"/>
              <a:t>Click to insert table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60243" y="1131591"/>
            <a:ext cx="7410461" cy="285865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600" baseline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1661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6E0B-0706-7347-9C9D-E91CA9F99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885B3-1144-E140-8A6A-2649A42D1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EA536-06CA-C542-8D20-993DE22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116B3-5659-EE46-8B61-13F5104C8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D3E6D-AED4-024B-9A9C-70651EE8D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FC4D88A-52E9-8C4E-A0F4-13DB5B3C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68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405A9-6647-C340-87AE-B262FCBB9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45021-B15E-E741-B23E-F2884AE135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153A0F-67BD-464B-8132-AEED69D03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B436E0-942C-334E-8CCE-58C556603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500931-A180-8248-BB60-3848823AB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2E62A-188B-154A-9257-C856003F9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FC4D88A-52E9-8C4E-A0F4-13DB5B3C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18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632D1-A5D6-7447-BD1D-B943E894C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B7D69-4D27-184F-9B0F-A4586A8CF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179C95-CC80-6A43-8AB6-019329A01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8B2926-B58C-1147-BD30-A47C33330D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025D16-14AE-8C4E-A8EC-3A584E68AF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5C4D9E-421C-6B40-B7D9-D46F8EF0A5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159206-0470-6C4A-B623-8683597AE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8B1449-658E-5643-BF7B-3B69B010C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FC4D88A-52E9-8C4E-A0F4-13DB5B3C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46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8289D-1833-4446-BB6B-7A83AEFC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F9159D-0200-4F40-8328-7D2D36D32B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34DBB-4303-F248-AEC9-F414E0C71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4BCA76-A89B-0A4B-B93A-4F3039510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FC4D88A-52E9-8C4E-A0F4-13DB5B3C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55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57F8A7-FCC0-F642-8A82-2A6A0AC602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028E52-D686-BF47-98C2-3D360BFED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9501E-8D45-FF43-9778-73E0B3492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FC4D88A-52E9-8C4E-A0F4-13DB5B3C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87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D8111-3ECA-9348-8ACE-71C81F40A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97C37-5F7A-3247-B44F-4FD0DA644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CFF274-4357-A543-AC94-A80570C9C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312D8-CD92-6D43-B6CA-68499D9F33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008EA-78AB-3041-B85B-3BD03C3A2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C71AFF-9936-3349-9684-07A5C72A9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FC4D88A-52E9-8C4E-A0F4-13DB5B3C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95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86FCE-A288-3A40-A38F-41DF482A9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CD12F-876F-8342-8A48-54455C33F5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490A8-3B22-D248-AF59-452BBF4C2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B3AD1-DEB1-9E4C-A570-8665AD69B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F71F5-D0C0-0549-8E61-06C40BB13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2DC9A-6BCB-D34B-BCDD-2FF08899E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FC4D88A-52E9-8C4E-A0F4-13DB5B3C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3BE09-B68F-CF42-B816-F3A6E75ED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3B979C-F66D-8440-9346-2FDF27239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A74D5-EBAA-A144-A7AB-F9C0688C2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715EB-6DFC-EE48-963B-CD1E80CAC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5C2A6-D634-B549-9FA7-01CE207A3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FC4D88A-52E9-8C4E-A0F4-13DB5B3C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2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A5DD73-5B9F-3B42-B437-E1EF21084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800DF1-BC63-8241-B7BA-31F26C198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658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089E00-54CA-46C3-8150-0BC642928B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169D4A5-0003-954A-8E0C-D8D0EA45AE26}"/>
              </a:ext>
            </a:extLst>
          </p:cNvPr>
          <p:cNvSpPr/>
          <p:nvPr/>
        </p:nvSpPr>
        <p:spPr>
          <a:xfrm>
            <a:off x="1412876" y="655564"/>
            <a:ext cx="5387974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/>
            <a:r>
              <a:rPr lang="en-US" sz="4000" dirty="0">
                <a:solidFill>
                  <a:schemeClr val="bg1"/>
                </a:solidFill>
                <a:latin typeface="Lato Light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Slide section - title goes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CAD7C1-8401-4221-80A1-958B986D546E}"/>
              </a:ext>
            </a:extLst>
          </p:cNvPr>
          <p:cNvCxnSpPr>
            <a:cxnSpLocks/>
            <a:stCxn id="12" idx="4"/>
          </p:cNvCxnSpPr>
          <p:nvPr/>
        </p:nvCxnSpPr>
        <p:spPr>
          <a:xfrm flipH="1">
            <a:off x="792164" y="1102933"/>
            <a:ext cx="2960" cy="405247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5B3D6A0-7DD7-48F2-B341-DA679509A036}"/>
              </a:ext>
            </a:extLst>
          </p:cNvPr>
          <p:cNvGrpSpPr/>
          <p:nvPr/>
        </p:nvGrpSpPr>
        <p:grpSpPr>
          <a:xfrm>
            <a:off x="675706" y="864097"/>
            <a:ext cx="691485" cy="238836"/>
            <a:chOff x="675706" y="864097"/>
            <a:chExt cx="691485" cy="23883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1540030-AF88-4DB7-82B4-6D582FFCF297}"/>
                </a:ext>
              </a:extLst>
            </p:cNvPr>
            <p:cNvSpPr/>
            <p:nvPr userDrawn="1"/>
          </p:nvSpPr>
          <p:spPr>
            <a:xfrm>
              <a:off x="675706" y="864097"/>
              <a:ext cx="238836" cy="23883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A4F9F1A-B2C8-43C1-B8CC-EEA6E91A556A}"/>
                </a:ext>
              </a:extLst>
            </p:cNvPr>
            <p:cNvSpPr/>
            <p:nvPr userDrawn="1"/>
          </p:nvSpPr>
          <p:spPr>
            <a:xfrm>
              <a:off x="741670" y="932337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9914DBC-518E-4051-9000-B36B42178453}"/>
                </a:ext>
              </a:extLst>
            </p:cNvPr>
            <p:cNvSpPr/>
            <p:nvPr userDrawn="1"/>
          </p:nvSpPr>
          <p:spPr>
            <a:xfrm>
              <a:off x="1271657" y="939161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00B3029-0975-4126-B261-4C543EBBF8F9}"/>
                </a:ext>
              </a:extLst>
            </p:cNvPr>
            <p:cNvCxnSpPr>
              <a:stCxn id="12" idx="6"/>
              <a:endCxn id="14" idx="2"/>
            </p:cNvCxnSpPr>
            <p:nvPr userDrawn="1"/>
          </p:nvCxnSpPr>
          <p:spPr>
            <a:xfrm>
              <a:off x="914542" y="983515"/>
              <a:ext cx="357115" cy="341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D8C792-D4D0-4B29-AED2-D30E422A4CB2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792164" y="0"/>
            <a:ext cx="2960" cy="86409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93226B2-1A09-450C-B699-E79F0EFCAC86}"/>
              </a:ext>
            </a:extLst>
          </p:cNvPr>
          <p:cNvSpPr/>
          <p:nvPr/>
        </p:nvSpPr>
        <p:spPr>
          <a:xfrm>
            <a:off x="1412875" y="2145887"/>
            <a:ext cx="5323681" cy="67467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>
              <a:lnSpc>
                <a:spcPts val="2400"/>
              </a:lnSpc>
            </a:pPr>
            <a:r>
              <a:rPr lang="en-US" sz="1600" b="1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 be used in between sections to break presentation up and bring in more imagery</a:t>
            </a:r>
          </a:p>
        </p:txBody>
      </p:sp>
      <p:pic>
        <p:nvPicPr>
          <p:cNvPr id="19" name="Graphic 5">
            <a:extLst>
              <a:ext uri="{FF2B5EF4-FFF2-40B4-BE49-F238E27FC236}">
                <a16:creationId xmlns:a16="http://schemas.microsoft.com/office/drawing/2014/main" id="{59346F0B-A4EE-472E-89F0-559E4F1C70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766054" y="4783778"/>
            <a:ext cx="1182319" cy="16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42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4342C33-C1BE-43DE-A980-2546D1AF87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" b="15"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CAD7C1-8401-4221-80A1-958B986D546E}"/>
              </a:ext>
            </a:extLst>
          </p:cNvPr>
          <p:cNvCxnSpPr>
            <a:cxnSpLocks/>
            <a:stCxn id="12" idx="4"/>
          </p:cNvCxnSpPr>
          <p:nvPr/>
        </p:nvCxnSpPr>
        <p:spPr>
          <a:xfrm flipH="1">
            <a:off x="792164" y="1102933"/>
            <a:ext cx="2960" cy="405247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5B3D6A0-7DD7-48F2-B341-DA679509A036}"/>
              </a:ext>
            </a:extLst>
          </p:cNvPr>
          <p:cNvGrpSpPr/>
          <p:nvPr/>
        </p:nvGrpSpPr>
        <p:grpSpPr>
          <a:xfrm>
            <a:off x="675706" y="864097"/>
            <a:ext cx="691485" cy="238836"/>
            <a:chOff x="675706" y="864097"/>
            <a:chExt cx="691485" cy="23883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1540030-AF88-4DB7-82B4-6D582FFCF297}"/>
                </a:ext>
              </a:extLst>
            </p:cNvPr>
            <p:cNvSpPr/>
            <p:nvPr userDrawn="1"/>
          </p:nvSpPr>
          <p:spPr>
            <a:xfrm>
              <a:off x="675706" y="864097"/>
              <a:ext cx="238836" cy="23883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A4F9F1A-B2C8-43C1-B8CC-EEA6E91A556A}"/>
                </a:ext>
              </a:extLst>
            </p:cNvPr>
            <p:cNvSpPr/>
            <p:nvPr userDrawn="1"/>
          </p:nvSpPr>
          <p:spPr>
            <a:xfrm>
              <a:off x="741670" y="932337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9914DBC-518E-4051-9000-B36B42178453}"/>
                </a:ext>
              </a:extLst>
            </p:cNvPr>
            <p:cNvSpPr/>
            <p:nvPr userDrawn="1"/>
          </p:nvSpPr>
          <p:spPr>
            <a:xfrm>
              <a:off x="1271657" y="939161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00B3029-0975-4126-B261-4C543EBBF8F9}"/>
                </a:ext>
              </a:extLst>
            </p:cNvPr>
            <p:cNvCxnSpPr>
              <a:stCxn id="12" idx="6"/>
              <a:endCxn id="14" idx="2"/>
            </p:cNvCxnSpPr>
            <p:nvPr userDrawn="1"/>
          </p:nvCxnSpPr>
          <p:spPr>
            <a:xfrm>
              <a:off x="914542" y="983515"/>
              <a:ext cx="357115" cy="341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D8C792-D4D0-4B29-AED2-D30E422A4CB2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792164" y="0"/>
            <a:ext cx="2960" cy="86409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3287299-EE61-40A3-B8A9-C38ABF34A1EA}"/>
              </a:ext>
            </a:extLst>
          </p:cNvPr>
          <p:cNvSpPr/>
          <p:nvPr/>
        </p:nvSpPr>
        <p:spPr>
          <a:xfrm>
            <a:off x="1412875" y="655564"/>
            <a:ext cx="3387725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/>
            <a:r>
              <a:rPr lang="en-US" sz="4000" dirty="0">
                <a:solidFill>
                  <a:schemeClr val="bg1"/>
                </a:solidFill>
                <a:latin typeface="Lato Light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Slide section - title goes here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2F34F83-4B32-4686-B379-0C29CC226E97}"/>
              </a:ext>
            </a:extLst>
          </p:cNvPr>
          <p:cNvSpPr/>
          <p:nvPr/>
        </p:nvSpPr>
        <p:spPr>
          <a:xfrm>
            <a:off x="1412875" y="2145887"/>
            <a:ext cx="3631073" cy="98244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>
              <a:lnSpc>
                <a:spcPts val="2400"/>
              </a:lnSpc>
            </a:pPr>
            <a:r>
              <a:rPr lang="en-US" sz="1600" b="1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 be used in between sections to break presentation up and bring in more imagery</a:t>
            </a:r>
          </a:p>
        </p:txBody>
      </p:sp>
      <p:pic>
        <p:nvPicPr>
          <p:cNvPr id="18" name="Graphic 5">
            <a:extLst>
              <a:ext uri="{FF2B5EF4-FFF2-40B4-BE49-F238E27FC236}">
                <a16:creationId xmlns:a16="http://schemas.microsoft.com/office/drawing/2014/main" id="{5AD587D6-0E48-4366-BC74-0B363E87F2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766054" y="4783778"/>
            <a:ext cx="1182319" cy="16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9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40EFF0F-26AF-48FF-9370-E3E46E0602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0"/>
            <a:ext cx="9144000" cy="514502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CAD7C1-8401-4221-80A1-958B986D546E}"/>
              </a:ext>
            </a:extLst>
          </p:cNvPr>
          <p:cNvCxnSpPr>
            <a:cxnSpLocks/>
            <a:stCxn id="12" idx="4"/>
          </p:cNvCxnSpPr>
          <p:nvPr/>
        </p:nvCxnSpPr>
        <p:spPr>
          <a:xfrm flipH="1">
            <a:off x="792164" y="1102933"/>
            <a:ext cx="2960" cy="405247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51540030-AF88-4DB7-82B4-6D582FFCF297}"/>
              </a:ext>
            </a:extLst>
          </p:cNvPr>
          <p:cNvSpPr/>
          <p:nvPr userDrawn="1"/>
        </p:nvSpPr>
        <p:spPr>
          <a:xfrm>
            <a:off x="675706" y="864097"/>
            <a:ext cx="238836" cy="2388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A4F9F1A-B2C8-43C1-B8CC-EEA6E91A556A}"/>
              </a:ext>
            </a:extLst>
          </p:cNvPr>
          <p:cNvSpPr/>
          <p:nvPr userDrawn="1"/>
        </p:nvSpPr>
        <p:spPr>
          <a:xfrm>
            <a:off x="741670" y="932337"/>
            <a:ext cx="95534" cy="955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9914DBC-518E-4051-9000-B36B42178453}"/>
              </a:ext>
            </a:extLst>
          </p:cNvPr>
          <p:cNvSpPr/>
          <p:nvPr userDrawn="1"/>
        </p:nvSpPr>
        <p:spPr>
          <a:xfrm>
            <a:off x="1271657" y="939161"/>
            <a:ext cx="95534" cy="955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0B3029-0975-4126-B261-4C543EBBF8F9}"/>
              </a:ext>
            </a:extLst>
          </p:cNvPr>
          <p:cNvCxnSpPr>
            <a:stCxn id="12" idx="6"/>
            <a:endCxn id="14" idx="2"/>
          </p:cNvCxnSpPr>
          <p:nvPr userDrawn="1"/>
        </p:nvCxnSpPr>
        <p:spPr>
          <a:xfrm>
            <a:off x="914542" y="983515"/>
            <a:ext cx="357115" cy="34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D8C792-D4D0-4B29-AED2-D30E422A4CB2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792164" y="0"/>
            <a:ext cx="2960" cy="8640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5">
            <a:extLst>
              <a:ext uri="{FF2B5EF4-FFF2-40B4-BE49-F238E27FC236}">
                <a16:creationId xmlns:a16="http://schemas.microsoft.com/office/drawing/2014/main" id="{59346F0B-A4EE-472E-89F0-559E4F1C70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766054" y="4783778"/>
            <a:ext cx="1182319" cy="16959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B77F980-F5CA-4483-8751-453CE1D8942C}"/>
              </a:ext>
            </a:extLst>
          </p:cNvPr>
          <p:cNvSpPr/>
          <p:nvPr/>
        </p:nvSpPr>
        <p:spPr>
          <a:xfrm>
            <a:off x="1412875" y="655564"/>
            <a:ext cx="4180681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/>
            <a:r>
              <a:rPr lang="en-US" sz="4000" dirty="0">
                <a:latin typeface="Lato Light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Slide section - title goes here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4F6B7E-553A-49BD-81E5-6093C46E3815}"/>
              </a:ext>
            </a:extLst>
          </p:cNvPr>
          <p:cNvSpPr/>
          <p:nvPr/>
        </p:nvSpPr>
        <p:spPr>
          <a:xfrm>
            <a:off x="1412875" y="2231612"/>
            <a:ext cx="4166394" cy="67467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>
              <a:lnSpc>
                <a:spcPts val="2400"/>
              </a:lnSpc>
            </a:pPr>
            <a:r>
              <a:rPr lang="en-US" sz="1600" b="1" dirty="0"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 be used in between sections to break presentation up and bring in more imagery</a:t>
            </a:r>
          </a:p>
        </p:txBody>
      </p:sp>
    </p:spTree>
    <p:extLst>
      <p:ext uri="{BB962C8B-B14F-4D97-AF65-F5344CB8AC3E}">
        <p14:creationId xmlns:p14="http://schemas.microsoft.com/office/powerpoint/2010/main" val="2820701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31BBCCB-D7D7-4688-A9AE-126A160565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" b="15"/>
          <a:stretch/>
        </p:blipFill>
        <p:spPr>
          <a:xfrm>
            <a:off x="-2" y="-1"/>
            <a:ext cx="9144002" cy="514350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CAD7C1-8401-4221-80A1-958B986D546E}"/>
              </a:ext>
            </a:extLst>
          </p:cNvPr>
          <p:cNvCxnSpPr>
            <a:cxnSpLocks/>
            <a:stCxn id="12" idx="4"/>
          </p:cNvCxnSpPr>
          <p:nvPr/>
        </p:nvCxnSpPr>
        <p:spPr>
          <a:xfrm>
            <a:off x="795124" y="1102933"/>
            <a:ext cx="0" cy="40405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51540030-AF88-4DB7-82B4-6D582FFCF297}"/>
              </a:ext>
            </a:extLst>
          </p:cNvPr>
          <p:cNvSpPr/>
          <p:nvPr userDrawn="1"/>
        </p:nvSpPr>
        <p:spPr>
          <a:xfrm>
            <a:off x="675706" y="864097"/>
            <a:ext cx="238836" cy="2388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A4F9F1A-B2C8-43C1-B8CC-EEA6E91A556A}"/>
              </a:ext>
            </a:extLst>
          </p:cNvPr>
          <p:cNvSpPr/>
          <p:nvPr userDrawn="1"/>
        </p:nvSpPr>
        <p:spPr>
          <a:xfrm>
            <a:off x="741670" y="932337"/>
            <a:ext cx="95534" cy="955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9914DBC-518E-4051-9000-B36B42178453}"/>
              </a:ext>
            </a:extLst>
          </p:cNvPr>
          <p:cNvSpPr/>
          <p:nvPr userDrawn="1"/>
        </p:nvSpPr>
        <p:spPr>
          <a:xfrm>
            <a:off x="1271657" y="939161"/>
            <a:ext cx="95534" cy="955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0B3029-0975-4126-B261-4C543EBBF8F9}"/>
              </a:ext>
            </a:extLst>
          </p:cNvPr>
          <p:cNvCxnSpPr>
            <a:stCxn id="12" idx="6"/>
            <a:endCxn id="14" idx="2"/>
          </p:cNvCxnSpPr>
          <p:nvPr userDrawn="1"/>
        </p:nvCxnSpPr>
        <p:spPr>
          <a:xfrm>
            <a:off x="914542" y="983515"/>
            <a:ext cx="357115" cy="34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D8C792-D4D0-4B29-AED2-D30E422A4CB2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792164" y="0"/>
            <a:ext cx="2960" cy="8640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5">
            <a:extLst>
              <a:ext uri="{FF2B5EF4-FFF2-40B4-BE49-F238E27FC236}">
                <a16:creationId xmlns:a16="http://schemas.microsoft.com/office/drawing/2014/main" id="{59346F0B-A4EE-472E-89F0-559E4F1C70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766054" y="4783778"/>
            <a:ext cx="1182319" cy="16959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8AB0FF7-5453-45FD-A513-AB9D53682E11}"/>
              </a:ext>
            </a:extLst>
          </p:cNvPr>
          <p:cNvSpPr/>
          <p:nvPr/>
        </p:nvSpPr>
        <p:spPr>
          <a:xfrm>
            <a:off x="1412875" y="655564"/>
            <a:ext cx="4321615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/>
            <a:r>
              <a:rPr lang="en-US" sz="4000" dirty="0">
                <a:latin typeface="Lato Light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Slide section - title goes here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9FA21B-A7A0-4C6E-B7D3-9F17671725C3}"/>
              </a:ext>
            </a:extLst>
          </p:cNvPr>
          <p:cNvSpPr/>
          <p:nvPr/>
        </p:nvSpPr>
        <p:spPr>
          <a:xfrm>
            <a:off x="1412874" y="2145887"/>
            <a:ext cx="4123531" cy="67467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>
              <a:lnSpc>
                <a:spcPts val="2400"/>
              </a:lnSpc>
            </a:pPr>
            <a:r>
              <a:rPr lang="en-US" sz="1600" b="1" dirty="0"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 be used in between sections to break presentation up and bring in more imagery</a:t>
            </a:r>
          </a:p>
        </p:txBody>
      </p:sp>
    </p:spTree>
    <p:extLst>
      <p:ext uri="{BB962C8B-B14F-4D97-AF65-F5344CB8AC3E}">
        <p14:creationId xmlns:p14="http://schemas.microsoft.com/office/powerpoint/2010/main" val="4245605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ebcertain brand colours">
      <a:dk1>
        <a:sysClr val="windowText" lastClr="000000"/>
      </a:dk1>
      <a:lt1>
        <a:sysClr val="window" lastClr="FFFFFF"/>
      </a:lt1>
      <a:dk2>
        <a:srgbClr val="3F4B52"/>
      </a:dk2>
      <a:lt2>
        <a:srgbClr val="EEEEEE"/>
      </a:lt2>
      <a:accent1>
        <a:srgbClr val="CCCCCC"/>
      </a:accent1>
      <a:accent2>
        <a:srgbClr val="F01E2E"/>
      </a:accent2>
      <a:accent3>
        <a:srgbClr val="1ABC9C"/>
      </a:accent3>
      <a:accent4>
        <a:srgbClr val="FFB515"/>
      </a:accent4>
      <a:accent5>
        <a:srgbClr val="AAAAAA"/>
      </a:accent5>
      <a:accent6>
        <a:srgbClr val="666666"/>
      </a:accent6>
      <a:hlink>
        <a:srgbClr val="125AAF"/>
      </a:hlink>
      <a:folHlink>
        <a:srgbClr val="20202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825045FE027A4F822EA56EDFA1AE2B" ma:contentTypeVersion="13" ma:contentTypeDescription="Create a new document." ma:contentTypeScope="" ma:versionID="7a155676ea8102610dc9d7bc5d5bdf1e">
  <xsd:schema xmlns:xsd="http://www.w3.org/2001/XMLSchema" xmlns:xs="http://www.w3.org/2001/XMLSchema" xmlns:p="http://schemas.microsoft.com/office/2006/metadata/properties" xmlns:ns2="c97a5a6b-16ee-4289-826b-8495799c1681" xmlns:ns3="95c97f2a-e91a-4117-8958-6040cdedeb95" targetNamespace="http://schemas.microsoft.com/office/2006/metadata/properties" ma:root="true" ma:fieldsID="5958d35ed63d503b12deb91dc9ef60cc" ns2:_="" ns3:_="">
    <xsd:import namespace="c97a5a6b-16ee-4289-826b-8495799c1681"/>
    <xsd:import namespace="95c97f2a-e91a-4117-8958-6040cdedeb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tumb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7a5a6b-16ee-4289-826b-8495799c16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tumb" ma:index="20" nillable="true" ma:displayName="tumb" ma:format="Image" ma:internalName="tumb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c97f2a-e91a-4117-8958-6040cdedeb9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umb xmlns="c97a5a6b-16ee-4289-826b-8495799c1681">
      <Url xsi:nil="true"/>
      <Description xsi:nil="true"/>
    </tumb>
  </documentManagement>
</p:properties>
</file>

<file path=customXml/itemProps1.xml><?xml version="1.0" encoding="utf-8"?>
<ds:datastoreItem xmlns:ds="http://schemas.openxmlformats.org/officeDocument/2006/customXml" ds:itemID="{40E24282-A670-44CA-B456-26D695F51C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7a5a6b-16ee-4289-826b-8495799c1681"/>
    <ds:schemaRef ds:uri="95c97f2a-e91a-4117-8958-6040cdedeb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2E444E-74BB-4F50-A2B0-22E8D5C3D4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6D4C0E-21FE-42A5-988A-B8BAD7AE838A}">
  <ds:schemaRefs>
    <ds:schemaRef ds:uri="http://schemas.microsoft.com/office/2006/metadata/properties"/>
    <ds:schemaRef ds:uri="http://schemas.microsoft.com/office/infopath/2007/PartnerControls"/>
    <ds:schemaRef ds:uri="c97a5a6b-16ee-4289-826b-8495799c168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Helen</Template>
  <TotalTime>41799</TotalTime>
  <Words>273</Words>
  <Application>Microsoft Office PowerPoint</Application>
  <PresentationFormat>On-screen Show (16:9)</PresentationFormat>
  <Paragraphs>21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 Light</vt:lpstr>
      <vt:lpstr>Calibri</vt:lpstr>
      <vt:lpstr>Lato Light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Ireland</dc:creator>
  <cp:lastModifiedBy>Helen Ireland</cp:lastModifiedBy>
  <cp:revision>818</cp:revision>
  <dcterms:created xsi:type="dcterms:W3CDTF">2017-11-01T12:57:14Z</dcterms:created>
  <dcterms:modified xsi:type="dcterms:W3CDTF">2021-11-23T16:27:58Z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0x010100FC825045FE027A4F822EA56EDFA1AE2B</vt:lpwstr>
  </property>
</Properties>
</file>