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46" r:id="rId4"/>
  </p:sldMasterIdLst>
  <p:notesMasterIdLst>
    <p:notesMasterId r:id="rId25"/>
  </p:notesMasterIdLst>
  <p:handoutMasterIdLst>
    <p:handoutMasterId r:id="rId26"/>
  </p:handoutMasterIdLst>
  <p:sldIdLst>
    <p:sldId id="432" r:id="rId5"/>
    <p:sldId id="1254" r:id="rId6"/>
    <p:sldId id="1255" r:id="rId7"/>
    <p:sldId id="1256" r:id="rId8"/>
    <p:sldId id="1252" r:id="rId9"/>
    <p:sldId id="1257" r:id="rId10"/>
    <p:sldId id="1258" r:id="rId11"/>
    <p:sldId id="1259" r:id="rId12"/>
    <p:sldId id="1253" r:id="rId13"/>
    <p:sldId id="1262" r:id="rId14"/>
    <p:sldId id="1263" r:id="rId15"/>
    <p:sldId id="1261" r:id="rId16"/>
    <p:sldId id="919" r:id="rId17"/>
    <p:sldId id="1264" r:id="rId18"/>
    <p:sldId id="1265" r:id="rId19"/>
    <p:sldId id="1266" r:id="rId20"/>
    <p:sldId id="1251" r:id="rId21"/>
    <p:sldId id="1267" r:id="rId22"/>
    <p:sldId id="1268" r:id="rId23"/>
    <p:sldId id="1269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Lato" panose="020F0502020204030203" pitchFamily="34" charset="77"/>
      <p:regular r:id="rId31"/>
      <p:bold r:id="rId32"/>
      <p:italic r:id="rId33"/>
      <p:boldItalic r:id="rId34"/>
    </p:embeddedFont>
    <p:embeddedFont>
      <p:font typeface="Lato Black" panose="020F0502020204030203" pitchFamily="34" charset="77"/>
      <p:bold r:id="rId35"/>
      <p:italic r:id="rId36"/>
      <p:boldItalic r:id="rId37"/>
    </p:embeddedFont>
    <p:embeddedFont>
      <p:font typeface="Lato Light" panose="020F0302020204030203" pitchFamily="34" charset="77"/>
      <p:regular r:id="rId38"/>
      <p:italic r:id="rId39"/>
    </p:embeddedFont>
    <p:embeddedFont>
      <p:font typeface="Lato Medium" panose="020F0502020204030203" pitchFamily="34" charset="77"/>
      <p:regular r:id="rId40"/>
      <p:italic r:id="rId41"/>
    </p:embeddedFont>
    <p:embeddedFont>
      <p:font typeface="Lato Thin" panose="020F0502020204030203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" userDrawn="1">
          <p15:clr>
            <a:srgbClr val="A4A3A4"/>
          </p15:clr>
        </p15:guide>
        <p15:guide id="2" orient="horz" pos="2935" userDrawn="1">
          <p15:clr>
            <a:srgbClr val="A4A3A4"/>
          </p15:clr>
        </p15:guide>
        <p15:guide id="3" orient="horz" pos="509" userDrawn="1">
          <p15:clr>
            <a:srgbClr val="A4A3A4"/>
          </p15:clr>
        </p15:guide>
        <p15:guide id="4" orient="horz" pos="872" userDrawn="1">
          <p15:clr>
            <a:srgbClr val="A4A3A4"/>
          </p15:clr>
        </p15:guide>
        <p15:guide id="5" pos="952" userDrawn="1">
          <p15:clr>
            <a:srgbClr val="A4A3A4"/>
          </p15:clr>
        </p15:guide>
        <p15:guide id="6" pos="317" userDrawn="1">
          <p15:clr>
            <a:srgbClr val="A4A3A4"/>
          </p15:clr>
        </p15:guide>
        <p15:guide id="7" pos="499" userDrawn="1">
          <p15:clr>
            <a:srgbClr val="A4A3A4"/>
          </p15:clr>
        </p15:guide>
        <p15:guide id="8" pos="862" userDrawn="1">
          <p15:clr>
            <a:srgbClr val="A4A3A4"/>
          </p15:clr>
        </p15:guide>
        <p15:guide id="9" orient="horz" pos="1144" userDrawn="1">
          <p15:clr>
            <a:srgbClr val="A4A3A4"/>
          </p15:clr>
        </p15:guide>
        <p15:guide id="10" orient="horz" pos="2595" userDrawn="1">
          <p15:clr>
            <a:srgbClr val="A4A3A4"/>
          </p15:clr>
        </p15:guide>
        <p15:guide id="11" pos="5307" userDrawn="1">
          <p15:clr>
            <a:srgbClr val="A4A3A4"/>
          </p15:clr>
        </p15:guide>
        <p15:guide id="1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Ireland" initials="HI" lastIdx="8" clrIdx="0">
    <p:extLst>
      <p:ext uri="{19B8F6BF-5375-455C-9EA6-DF929625EA0E}">
        <p15:presenceInfo xmlns:p15="http://schemas.microsoft.com/office/powerpoint/2012/main" userId="S::helen.ireland@webcertain.com::76c42005-00b9-40dc-a3cb-548c1bd32d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007D"/>
    <a:srgbClr val="FF7A33"/>
    <a:srgbClr val="125AAF"/>
    <a:srgbClr val="2D83EB"/>
    <a:srgbClr val="0AEB6B"/>
    <a:srgbClr val="A1B0A7"/>
    <a:srgbClr val="436150"/>
    <a:srgbClr val="143A24"/>
    <a:srgbClr val="439E22"/>
    <a:srgbClr val="347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90" autoAdjust="0"/>
    <p:restoredTop sz="89181" autoAdjust="0"/>
  </p:normalViewPr>
  <p:slideViewPr>
    <p:cSldViewPr snapToGrid="0" showGuides="1">
      <p:cViewPr>
        <p:scale>
          <a:sx n="125" d="100"/>
          <a:sy n="125" d="100"/>
        </p:scale>
        <p:origin x="536" y="208"/>
      </p:cViewPr>
      <p:guideLst>
        <p:guide orient="horz" pos="305"/>
        <p:guide orient="horz" pos="2935"/>
        <p:guide orient="horz" pos="509"/>
        <p:guide orient="horz" pos="872"/>
        <p:guide pos="952"/>
        <p:guide pos="317"/>
        <p:guide pos="499"/>
        <p:guide pos="862"/>
        <p:guide orient="horz" pos="1144"/>
        <p:guide orient="horz" pos="2595"/>
        <p:guide pos="5307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3.fntdata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4E361-DAED-421F-9F61-1B7BE6D4FADF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8972F-0340-47BD-AB4D-8EA9EB10C8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976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23DAD-3834-4E4F-9CCE-3A1D95E96F16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9FC5E8A-CFEF-49F2-81D4-39211AABD9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FF51A-6419-45CB-8389-72143D7DF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192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Front cover (short title/intro ) – for the ‘sticks’, text and logo, use which colour suits your image best (choice of white, black or grey)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8710309-173C-4794-B0F2-7D56D02960B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23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Front cover – LONG title version – for the ‘sticks’, text and logo, use which colour suits your image best (choice of white, black or grey)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8710309-173C-4794-B0F2-7D56D02960B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005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Front cover – LONG title version – for the ‘sticks’, text and logo, use which colour suits your image best (choice of white, black or grey)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8710309-173C-4794-B0F2-7D56D02960B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323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Front cover – LONG title version – for the ‘sticks’, text and logo, use which colour suits your image best (choice of white, black or grey)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8710309-173C-4794-B0F2-7D56D02960B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00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Front cover – for the ‘sticks’, text and logo, use which colour suits your image best (choice of white, black or grey)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8710309-173C-4794-B0F2-7D56D02960B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984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Front cover – for the ‘sticks’, text and logo, use which colour suits your image best (choice of white, black or grey)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8710309-173C-4794-B0F2-7D56D02960B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345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Front cover – for the ‘sticks’, text and logo, use which colour suits your image best (choice of white, black or grey)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8710309-173C-4794-B0F2-7D56D02960B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809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Front cover – for the ‘sticks’, text and logo, use which colour suits your image best (choice of white, black or grey)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8710309-173C-4794-B0F2-7D56D02960B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031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Front cover – LONG title version – for the ‘sticks’, text and logo, use which colour suits your image best (choice of white, black or grey)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8710309-173C-4794-B0F2-7D56D02960B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975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Front cover – LONG title version – for the ‘sticks’, text and logo, use which colour suits your image best (choice of white, black or grey)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8710309-173C-4794-B0F2-7D56D02960B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823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Front cover – LONG title version – for the ‘sticks’, text and logo, use which colour suits your image best (choice of white, black or grey)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8710309-173C-4794-B0F2-7D56D02960B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282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Front cover (short title/intro ) – for the ‘sticks’, text and logo, use which colour suits your image best (choice of white, black or grey)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8710309-173C-4794-B0F2-7D56D02960B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504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Front cover – LONG title version – for the ‘sticks’, text and logo, use which colour suits your image best (choice of white, black or grey)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8710309-173C-4794-B0F2-7D56D02960B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392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Front cover (short title/intro ) – for the ‘sticks’, text and logo, use which colour suits your image best (choice of white, black or grey)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8710309-173C-4794-B0F2-7D56D02960B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986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Front cover (short title/intro ) – for the ‘sticks’, text and logo, use which colour suits your image best (choice of white, black or grey)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8710309-173C-4794-B0F2-7D56D02960B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909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Front cover – LONG title version – for the ‘sticks’, text and logo, use which colour suits your image best (choice of white, black or grey)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8710309-173C-4794-B0F2-7D56D02960B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256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Front cover – LONG title version – for the ‘sticks’, text and logo, use which colour suits your image best (choice of white, black or grey)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8710309-173C-4794-B0F2-7D56D02960B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750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Front cover – LONG title version – for the ‘sticks’, text and logo, use which colour suits your image best (choice of white, black or grey)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8710309-173C-4794-B0F2-7D56D02960B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214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Front cover – LONG title version – for the ‘sticks’, text and logo, use which colour suits your image best (choice of white, black or grey)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8710309-173C-4794-B0F2-7D56D02960B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50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Front cover – LONG title version – for the ‘sticks’, text and logo, use which colour suits your image best (choice of white, black or grey)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8710309-173C-4794-B0F2-7D56D02960B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761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3B708F7-34D7-4CD5-817F-9EC3BC582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3386" y="3461696"/>
            <a:ext cx="6858000" cy="5374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 baseline="0">
                <a:latin typeface="Lato Light" panose="020F030202020403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5DC43DC-144A-41E9-B36A-5A5E5770E45D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1350000" y="1850773"/>
            <a:ext cx="6857999" cy="1517983"/>
          </a:xfrm>
          <a:prstGeom prst="rect">
            <a:avLst/>
          </a:prstGeom>
        </p:spPr>
        <p:txBody>
          <a:bodyPr tIns="180000" bIns="72000" anchor="t" anchorCtr="0">
            <a:noAutofit/>
          </a:bodyPr>
          <a:lstStyle>
            <a:lvl1pPr indent="0">
              <a:lnSpc>
                <a:spcPct val="100000"/>
              </a:lnSpc>
              <a:defRPr sz="3315" baseline="0">
                <a:latin typeface="Lato Thin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2753FD-E748-43E3-A3FC-E93E7CB864F7}"/>
              </a:ext>
            </a:extLst>
          </p:cNvPr>
          <p:cNvGrpSpPr/>
          <p:nvPr/>
        </p:nvGrpSpPr>
        <p:grpSpPr>
          <a:xfrm>
            <a:off x="722972" y="1066915"/>
            <a:ext cx="439232" cy="3040742"/>
            <a:chOff x="963962" y="1422553"/>
            <a:chExt cx="585643" cy="4054322"/>
          </a:xfrm>
          <a:solidFill>
            <a:schemeClr val="accent1"/>
          </a:solidFill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08F83C8-EC98-4C88-BB5B-ACFEABD45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962" y="1422553"/>
              <a:ext cx="585643" cy="585643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A9F7ED3-774B-467C-ADEE-9246B15CF6D6}"/>
                </a:ext>
              </a:extLst>
            </p:cNvPr>
            <p:cNvCxnSpPr>
              <a:cxnSpLocks/>
            </p:cNvCxnSpPr>
            <p:nvPr/>
          </p:nvCxnSpPr>
          <p:spPr>
            <a:xfrm>
              <a:off x="1243486" y="2008196"/>
              <a:ext cx="0" cy="3468679"/>
            </a:xfrm>
            <a:prstGeom prst="line">
              <a:avLst/>
            </a:prstGeom>
            <a:grpFill/>
            <a:ln w="19050">
              <a:solidFill>
                <a:schemeClr val="accent1">
                  <a:shade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895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CE937-BA4A-4183-A360-7DBF7DB4F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CB77DA-96C6-4938-A532-3B5891737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1674B-1066-43F1-946C-659BF5AC7A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AF760-F155-4FBE-ABD6-40C1BE202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4CEC2-1D29-4927-9167-20F07BF05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56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64AF8F-3663-484F-8190-82FB988C15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71BE-A32E-48F6-B487-76CA2BD6D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65043-702F-48B3-91D1-725103C1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A8DCE-A0C1-4E95-89C2-2C47B6E41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8CA31-D054-4C41-8129-86A23807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398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17BF0-CA03-4061-9DC8-3ACE7AEC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B5DC43DC-144A-41E9-B36A-5A5E5770E45D}"/>
              </a:ext>
            </a:extLst>
          </p:cNvPr>
          <p:cNvSpPr>
            <a:spLocks noGrp="1" noChangeAspect="1"/>
          </p:cNvSpPr>
          <p:nvPr/>
        </p:nvSpPr>
        <p:spPr>
          <a:xfrm>
            <a:off x="1555049" y="1835238"/>
            <a:ext cx="6960299" cy="1517983"/>
          </a:xfrm>
          <a:prstGeom prst="rect">
            <a:avLst/>
          </a:prstGeom>
        </p:spPr>
        <p:txBody>
          <a:bodyPr vert="horz" lIns="68580" tIns="135000" rIns="68580" bIns="54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50" dirty="0">
                <a:latin typeface="Lato Light" panose="020F0302020204030203" pitchFamily="34" charset="0"/>
              </a:rPr>
              <a:t>Click to </a:t>
            </a:r>
            <a:r>
              <a:rPr lang="en-US" sz="2550" baseline="0" dirty="0">
                <a:latin typeface="Lato Light" panose="020F0302020204030203" pitchFamily="34" charset="0"/>
              </a:rPr>
              <a:t>edit</a:t>
            </a:r>
            <a:r>
              <a:rPr lang="en-US" sz="2550" dirty="0">
                <a:latin typeface="Lato Light" panose="020F0302020204030203" pitchFamily="34" charset="0"/>
              </a:rPr>
              <a:t> Master title style</a:t>
            </a:r>
            <a:endParaRPr lang="en-GB" sz="2550" dirty="0">
              <a:latin typeface="Lato Light" panose="020F03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9F7ED3-774B-467C-ADEE-9246B15CF6D6}"/>
              </a:ext>
            </a:extLst>
          </p:cNvPr>
          <p:cNvCxnSpPr>
            <a:cxnSpLocks/>
          </p:cNvCxnSpPr>
          <p:nvPr/>
        </p:nvCxnSpPr>
        <p:spPr>
          <a:xfrm>
            <a:off x="1037436" y="0"/>
            <a:ext cx="0" cy="5143500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2A8BE0E-092D-4004-A1D2-AFB3B257AD91}"/>
              </a:ext>
            </a:extLst>
          </p:cNvPr>
          <p:cNvGrpSpPr/>
          <p:nvPr/>
        </p:nvGrpSpPr>
        <p:grpSpPr>
          <a:xfrm>
            <a:off x="937208" y="2047097"/>
            <a:ext cx="517613" cy="189000"/>
            <a:chOff x="2687103" y="3492788"/>
            <a:chExt cx="690150" cy="25200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733ED3B-F693-448F-94AB-E6373487B048}"/>
                </a:ext>
              </a:extLst>
            </p:cNvPr>
            <p:cNvCxnSpPr>
              <a:cxnSpLocks/>
              <a:stCxn id="24" idx="6"/>
            </p:cNvCxnSpPr>
            <p:nvPr/>
          </p:nvCxnSpPr>
          <p:spPr>
            <a:xfrm flipH="1" flipV="1">
              <a:off x="2815227" y="3611631"/>
              <a:ext cx="562026" cy="5996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E1CA15C-8662-4F0D-BB9F-4792B4F16657}"/>
                </a:ext>
              </a:extLst>
            </p:cNvPr>
            <p:cNvSpPr/>
            <p:nvPr/>
          </p:nvSpPr>
          <p:spPr>
            <a:xfrm>
              <a:off x="2687103" y="3492788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AED3791-2EA1-45E9-B1CA-94DA5AFB35E5}"/>
                </a:ext>
              </a:extLst>
            </p:cNvPr>
            <p:cNvSpPr/>
            <p:nvPr/>
          </p:nvSpPr>
          <p:spPr>
            <a:xfrm>
              <a:off x="2764985" y="3564107"/>
              <a:ext cx="100800" cy="10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7BFE7C7-1785-4D2D-8320-FF497DA17C05}"/>
                </a:ext>
              </a:extLst>
            </p:cNvPr>
            <p:cNvSpPr/>
            <p:nvPr/>
          </p:nvSpPr>
          <p:spPr>
            <a:xfrm>
              <a:off x="3276453" y="3567227"/>
              <a:ext cx="100800" cy="10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4DC677C-1E48-4D99-B1FA-9B160C58C2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700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8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17BF0-CA03-4061-9DC8-3ACE7AEC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B5DC43DC-144A-41E9-B36A-5A5E5770E45D}"/>
              </a:ext>
            </a:extLst>
          </p:cNvPr>
          <p:cNvSpPr>
            <a:spLocks noGrp="1" noChangeAspect="1"/>
          </p:cNvSpPr>
          <p:nvPr/>
        </p:nvSpPr>
        <p:spPr>
          <a:xfrm>
            <a:off x="1555049" y="1835238"/>
            <a:ext cx="6960299" cy="1517983"/>
          </a:xfrm>
          <a:prstGeom prst="rect">
            <a:avLst/>
          </a:prstGeom>
        </p:spPr>
        <p:txBody>
          <a:bodyPr vert="horz" lIns="68580" tIns="135000" rIns="68580" bIns="54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50" dirty="0">
                <a:latin typeface="Lato Light" panose="020F0302020204030203" pitchFamily="34" charset="0"/>
              </a:rPr>
              <a:t>Click to </a:t>
            </a:r>
            <a:r>
              <a:rPr lang="en-US" sz="2550" baseline="0" dirty="0">
                <a:latin typeface="Lato Light" panose="020F0302020204030203" pitchFamily="34" charset="0"/>
              </a:rPr>
              <a:t>edit</a:t>
            </a:r>
            <a:r>
              <a:rPr lang="en-US" sz="2550" dirty="0">
                <a:latin typeface="Lato Light" panose="020F0302020204030203" pitchFamily="34" charset="0"/>
              </a:rPr>
              <a:t> Master title style</a:t>
            </a:r>
            <a:endParaRPr lang="en-GB" sz="2550" dirty="0">
              <a:latin typeface="Lato Light" panose="020F03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9F7ED3-774B-467C-ADEE-9246B15CF6D6}"/>
              </a:ext>
            </a:extLst>
          </p:cNvPr>
          <p:cNvCxnSpPr>
            <a:cxnSpLocks/>
          </p:cNvCxnSpPr>
          <p:nvPr/>
        </p:nvCxnSpPr>
        <p:spPr>
          <a:xfrm>
            <a:off x="1037436" y="0"/>
            <a:ext cx="0" cy="5143500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2A8BE0E-092D-4004-A1D2-AFB3B257AD91}"/>
              </a:ext>
            </a:extLst>
          </p:cNvPr>
          <p:cNvGrpSpPr/>
          <p:nvPr/>
        </p:nvGrpSpPr>
        <p:grpSpPr>
          <a:xfrm>
            <a:off x="937208" y="2047097"/>
            <a:ext cx="517613" cy="189000"/>
            <a:chOff x="2687103" y="3492788"/>
            <a:chExt cx="690150" cy="25200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733ED3B-F693-448F-94AB-E6373487B048}"/>
                </a:ext>
              </a:extLst>
            </p:cNvPr>
            <p:cNvCxnSpPr>
              <a:cxnSpLocks/>
              <a:stCxn id="24" idx="6"/>
            </p:cNvCxnSpPr>
            <p:nvPr/>
          </p:nvCxnSpPr>
          <p:spPr>
            <a:xfrm flipH="1" flipV="1">
              <a:off x="2815227" y="3611631"/>
              <a:ext cx="562026" cy="5996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E1CA15C-8662-4F0D-BB9F-4792B4F16657}"/>
                </a:ext>
              </a:extLst>
            </p:cNvPr>
            <p:cNvSpPr/>
            <p:nvPr/>
          </p:nvSpPr>
          <p:spPr>
            <a:xfrm>
              <a:off x="2687103" y="3492788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AED3791-2EA1-45E9-B1CA-94DA5AFB35E5}"/>
                </a:ext>
              </a:extLst>
            </p:cNvPr>
            <p:cNvSpPr/>
            <p:nvPr/>
          </p:nvSpPr>
          <p:spPr>
            <a:xfrm>
              <a:off x="2764985" y="3564107"/>
              <a:ext cx="100800" cy="10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7BFE7C7-1785-4D2D-8320-FF497DA17C05}"/>
                </a:ext>
              </a:extLst>
            </p:cNvPr>
            <p:cNvSpPr/>
            <p:nvPr/>
          </p:nvSpPr>
          <p:spPr>
            <a:xfrm>
              <a:off x="3276453" y="3567227"/>
              <a:ext cx="100800" cy="10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6962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8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vider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0C6431-61F2-46AE-AEC5-AE3DD45428E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5089"/>
            <a:ext cx="9144000" cy="51384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on the icon to add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73213" y="1596331"/>
            <a:ext cx="2998787" cy="425054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Divider Page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713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Image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38278" y="846175"/>
            <a:ext cx="2838312" cy="285415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438668" y="1131888"/>
            <a:ext cx="2837770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6059E54F-ADB5-4A44-A29F-EDA55DC42C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32828" y="1628110"/>
            <a:ext cx="2846146" cy="2664892"/>
          </a:xfrm>
          <a:prstGeom prst="rect">
            <a:avLst/>
          </a:prstGeom>
        </p:spPr>
        <p:txBody>
          <a:bodyPr lIns="0" tIns="0" rIns="180000" bIns="0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/>
            </a:lvl1pPr>
          </a:lstStyle>
          <a:p>
            <a:pPr lvl="0"/>
            <a:r>
              <a:rPr lang="en-US" dirty="0"/>
              <a:t>Paragraph text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F4FF99-0C34-421F-AED8-8507A5A6DB53}"/>
              </a:ext>
            </a:extLst>
          </p:cNvPr>
          <p:cNvSpPr/>
          <p:nvPr userDrawn="1"/>
        </p:nvSpPr>
        <p:spPr>
          <a:xfrm>
            <a:off x="0" y="0"/>
            <a:ext cx="4559532" cy="514350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-152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722442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-List-Image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B3085F-93D2-4755-9934-27EFECBEA095}"/>
              </a:ext>
            </a:extLst>
          </p:cNvPr>
          <p:cNvSpPr/>
          <p:nvPr userDrawn="1"/>
        </p:nvSpPr>
        <p:spPr>
          <a:xfrm>
            <a:off x="0" y="0"/>
            <a:ext cx="4559532" cy="514350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445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the icon to add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38277" y="846175"/>
            <a:ext cx="2835545" cy="285415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438668" y="1131888"/>
            <a:ext cx="2835003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435600" y="1635647"/>
            <a:ext cx="2839258" cy="2664891"/>
          </a:xfrm>
          <a:prstGeom prst="rect">
            <a:avLst/>
          </a:prstGeom>
        </p:spPr>
        <p:txBody>
          <a:bodyPr lIns="0" tIns="0" rIns="18000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r>
              <a:rPr lang="en-US" sz="1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Numbered list.</a:t>
            </a:r>
          </a:p>
          <a:p>
            <a:endParaRPr lang="en-US" sz="1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Text here goes onto</a:t>
            </a:r>
            <a:r>
              <a:rPr lang="en-US" sz="105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two lines to see how it is spaced.</a:t>
            </a:r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Text here goes onto</a:t>
            </a:r>
            <a:r>
              <a:rPr lang="en-US" sz="105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one line.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Text here goes onto</a:t>
            </a:r>
            <a:r>
              <a:rPr lang="en-US" sz="105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one line.</a:t>
            </a:r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1200"/>
              </a:spcBef>
              <a:defRPr/>
            </a:pPr>
            <a:r>
              <a:rPr lang="en-US" sz="105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Numbered list hierarchy.</a:t>
            </a:r>
          </a:p>
          <a:p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Text here goes onto</a:t>
            </a:r>
            <a:r>
              <a:rPr lang="en-US" sz="105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two lines to see how it is spaced. </a:t>
            </a:r>
          </a:p>
          <a:p>
            <a:pPr marL="444600" lvl="1" indent="-228600">
              <a:spcAft>
                <a:spcPts val="600"/>
              </a:spcAft>
              <a:buFont typeface="+mj-lt"/>
              <a:buAutoNum type="alphaL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Text here goes onto</a:t>
            </a:r>
            <a:r>
              <a:rPr lang="en-US" sz="105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one line.</a:t>
            </a:r>
          </a:p>
          <a:p>
            <a:pPr marL="688950" lvl="2" indent="-216000">
              <a:spcAft>
                <a:spcPts val="600"/>
              </a:spcAft>
              <a:buFont typeface="+mj-lt"/>
              <a:buAutoNum type="romanL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Text here goes onto</a:t>
            </a:r>
            <a:r>
              <a:rPr lang="en-US" sz="105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one line.</a:t>
            </a:r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710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-Image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0" y="842963"/>
            <a:ext cx="2836488" cy="288627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1131888"/>
            <a:ext cx="2836488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0" y="1635647"/>
            <a:ext cx="2836488" cy="2664892"/>
          </a:xfrm>
          <a:prstGeom prst="rect">
            <a:avLst/>
          </a:prstGeom>
        </p:spPr>
        <p:txBody>
          <a:bodyPr lIns="0" tIns="0" rIns="180000" bIns="0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/>
            </a:lvl1pPr>
          </a:lstStyle>
          <a:p>
            <a:pPr lvl="0"/>
            <a:r>
              <a:rPr lang="en-US" dirty="0"/>
              <a:t>Paragraph text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3262E3-4420-4A6F-95CB-A93A742F8A79}"/>
              </a:ext>
            </a:extLst>
          </p:cNvPr>
          <p:cNvSpPr/>
          <p:nvPr userDrawn="1"/>
        </p:nvSpPr>
        <p:spPr>
          <a:xfrm>
            <a:off x="4572000" y="3930"/>
            <a:ext cx="4572000" cy="513957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0CFCDA16-F25C-4F41-A0C8-810703ECDA0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the icon to add an image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3BC8385-AD59-4490-9440-4FBDB8267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03803" y="4697761"/>
            <a:ext cx="366901" cy="162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0050F54-48F5-436F-9E41-978790846C51}"/>
              </a:ext>
            </a:extLst>
          </p:cNvPr>
          <p:cNvGrpSpPr/>
          <p:nvPr userDrawn="1"/>
        </p:nvGrpSpPr>
        <p:grpSpPr>
          <a:xfrm>
            <a:off x="7252528" y="4684516"/>
            <a:ext cx="811138" cy="184666"/>
            <a:chOff x="7252528" y="4684516"/>
            <a:chExt cx="811138" cy="1846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03D5397-5738-47B2-B007-5F84A267EBF5}"/>
                </a:ext>
              </a:extLst>
            </p:cNvPr>
            <p:cNvSpPr txBox="1"/>
            <p:nvPr userDrawn="1"/>
          </p:nvSpPr>
          <p:spPr>
            <a:xfrm>
              <a:off x="7859764" y="4684516"/>
              <a:ext cx="20390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|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90FC301-A9D9-429E-975C-E4EF473612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2528" y="4721727"/>
              <a:ext cx="616892" cy="95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9178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Text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569229" cy="5143500"/>
          </a:xfrm>
          <a:prstGeom prst="rect">
            <a:avLst/>
          </a:prstGeom>
          <a:solidFill>
            <a:srgbClr val="AEB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903803" y="4697761"/>
            <a:ext cx="366901" cy="162135"/>
          </a:xfrm>
        </p:spPr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92275" y="845725"/>
            <a:ext cx="2087637" cy="429881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aseline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436303" y="842963"/>
            <a:ext cx="2842671" cy="432643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692275" y="1491630"/>
            <a:ext cx="2087637" cy="2808908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Paragraph Text</a:t>
            </a:r>
            <a:endParaRPr lang="en-GB" dirty="0"/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776A0424-EBED-4062-B6A6-668975E802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32828" y="1484806"/>
            <a:ext cx="2846146" cy="2664892"/>
          </a:xfrm>
          <a:prstGeom prst="rect">
            <a:avLst/>
          </a:prstGeom>
        </p:spPr>
        <p:txBody>
          <a:bodyPr lIns="0" tIns="0" rIns="180000" bIns="0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/>
            </a:lvl1pPr>
          </a:lstStyle>
          <a:p>
            <a:pPr lvl="0"/>
            <a:r>
              <a:rPr lang="en-US" dirty="0"/>
              <a:t>Paragraph text here</a:t>
            </a:r>
          </a:p>
        </p:txBody>
      </p:sp>
    </p:spTree>
    <p:extLst>
      <p:ext uri="{BB962C8B-B14F-4D97-AF65-F5344CB8AC3E}">
        <p14:creationId xmlns:p14="http://schemas.microsoft.com/office/powerpoint/2010/main" val="3580516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6421" y="1923679"/>
            <a:ext cx="3528000" cy="2304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742594" y="1923680"/>
            <a:ext cx="3528000" cy="2303998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/>
          <p:cNvSpPr/>
          <p:nvPr/>
        </p:nvSpPr>
        <p:spPr>
          <a:xfrm rot="10800000">
            <a:off x="7592190" y="4227678"/>
            <a:ext cx="360040" cy="216024"/>
          </a:xfrm>
          <a:prstGeom prst="triangle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64194" y="842963"/>
            <a:ext cx="7411755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Quotes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63600" y="1412504"/>
            <a:ext cx="3528000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Quote heading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749578" y="1412504"/>
            <a:ext cx="3527999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Quote heading</a:t>
            </a:r>
            <a:endParaRPr lang="en-GB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933666" y="2081284"/>
            <a:ext cx="3137771" cy="19721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 i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D119BB-B78F-49FF-BC59-2694011C361A}"/>
              </a:ext>
            </a:extLst>
          </p:cNvPr>
          <p:cNvSpPr/>
          <p:nvPr userDrawn="1"/>
        </p:nvSpPr>
        <p:spPr>
          <a:xfrm rot="10800000">
            <a:off x="3704608" y="4206546"/>
            <a:ext cx="360040" cy="216024"/>
          </a:xfrm>
          <a:prstGeom prst="triangle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BED9D93-4B32-4FFE-9D24-917C87E479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4672" y="2081284"/>
            <a:ext cx="3137771" cy="19721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 i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Quote text</a:t>
            </a:r>
          </a:p>
        </p:txBody>
      </p:sp>
    </p:spTree>
    <p:extLst>
      <p:ext uri="{BB962C8B-B14F-4D97-AF65-F5344CB8AC3E}">
        <p14:creationId xmlns:p14="http://schemas.microsoft.com/office/powerpoint/2010/main" val="298453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B5998-FCF0-432E-8EC0-F64E8638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D460A-4BAF-4154-A95E-FD1C010EA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036D0-159C-49AF-B0A0-AD08759C0F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9CC6A-C7BF-42DE-A167-A55C56CF7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0A601-0701-42BE-AC40-75BA2B60C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27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-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919" y="1347614"/>
            <a:ext cx="7417563" cy="144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63600" y="2976858"/>
            <a:ext cx="7416799" cy="1440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63600" y="842963"/>
            <a:ext cx="7416800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Quotes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102490" y="1501375"/>
            <a:ext cx="6938409" cy="1132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 i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2E1D967-FE80-485F-A033-C39287047B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02490" y="3130619"/>
            <a:ext cx="6938409" cy="1132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 i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Quote text</a:t>
            </a:r>
          </a:p>
        </p:txBody>
      </p:sp>
    </p:spTree>
    <p:extLst>
      <p:ext uri="{BB962C8B-B14F-4D97-AF65-F5344CB8AC3E}">
        <p14:creationId xmlns:p14="http://schemas.microsoft.com/office/powerpoint/2010/main" val="3893063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Chart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1" y="842963"/>
            <a:ext cx="2988320" cy="288627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1" y="1131888"/>
            <a:ext cx="2988320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1635647"/>
            <a:ext cx="2988320" cy="2664892"/>
          </a:xfrm>
          <a:prstGeom prst="rect">
            <a:avLst/>
          </a:prstGeom>
        </p:spPr>
        <p:txBody>
          <a:bodyPr lIns="0" tIns="0" rIns="180000" bIns="0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/>
            </a:lvl1pPr>
          </a:lstStyle>
          <a:p>
            <a:pPr lvl="0"/>
            <a:r>
              <a:rPr lang="en-US" dirty="0"/>
              <a:t>Paragraph text here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4433887" y="842963"/>
            <a:ext cx="3846513" cy="34575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658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o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264E37D-01A7-4791-B065-9A0E2C0DEAE6}"/>
              </a:ext>
            </a:extLst>
          </p:cNvPr>
          <p:cNvSpPr/>
          <p:nvPr userDrawn="1"/>
        </p:nvSpPr>
        <p:spPr>
          <a:xfrm>
            <a:off x="864659" y="1393199"/>
            <a:ext cx="2085404" cy="194399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887CEA-0F3D-442D-B2CD-B0187FDBD131}"/>
              </a:ext>
            </a:extLst>
          </p:cNvPr>
          <p:cNvSpPr/>
          <p:nvPr userDrawn="1"/>
        </p:nvSpPr>
        <p:spPr>
          <a:xfrm>
            <a:off x="3543470" y="1393198"/>
            <a:ext cx="2085404" cy="1944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64B469-0337-4C70-A81C-88F2A8492BCA}"/>
              </a:ext>
            </a:extLst>
          </p:cNvPr>
          <p:cNvSpPr/>
          <p:nvPr userDrawn="1"/>
        </p:nvSpPr>
        <p:spPr>
          <a:xfrm>
            <a:off x="6183226" y="1397781"/>
            <a:ext cx="2085404" cy="193941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57344" y="845725"/>
            <a:ext cx="7564010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64659" y="1393200"/>
            <a:ext cx="2088000" cy="194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863600" y="3648357"/>
            <a:ext cx="2088000" cy="576660"/>
          </a:xfrm>
          <a:prstGeom prst="rect">
            <a:avLst/>
          </a:prstGeom>
        </p:spPr>
        <p:txBody>
          <a:bodyPr tIns="36000" bIns="36000"/>
          <a:lstStyle>
            <a:lvl1pPr marL="0" indent="0" algn="ctr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BCE3032C-E7C3-437B-AD39-CCCE0BBC13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2063" y="3410921"/>
            <a:ext cx="2088000" cy="216000"/>
          </a:xfrm>
          <a:prstGeom prst="rect">
            <a:avLst/>
          </a:prstGeom>
        </p:spPr>
        <p:txBody>
          <a:bodyPr bIns="36000"/>
          <a:lstStyle>
            <a:lvl1pPr marL="0" indent="0" algn="ctr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E3B02E13-5E54-4A3D-A47A-0CA785EC9C25}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3542411" y="1393200"/>
            <a:ext cx="2088000" cy="194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4213914C-3E12-4B91-A60D-91B6519BEA0A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6186735" y="1393200"/>
            <a:ext cx="2088000" cy="194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0F418E51-DF81-4D8F-AB97-7EF662F0BD7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42411" y="3648357"/>
            <a:ext cx="2088000" cy="576660"/>
          </a:xfrm>
          <a:prstGeom prst="rect">
            <a:avLst/>
          </a:prstGeom>
        </p:spPr>
        <p:txBody>
          <a:bodyPr tIns="36000" bIns="36000"/>
          <a:lstStyle>
            <a:lvl1pPr marL="0" indent="0" algn="ctr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5D7A1E0D-5E46-4D07-97C2-46098995529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40874" y="3410921"/>
            <a:ext cx="2088000" cy="216000"/>
          </a:xfrm>
          <a:prstGeom prst="rect">
            <a:avLst/>
          </a:prstGeom>
        </p:spPr>
        <p:txBody>
          <a:bodyPr bIns="36000"/>
          <a:lstStyle>
            <a:lvl1pPr marL="0" indent="0" algn="ctr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8FFC8C6A-4B77-46E2-B32A-9832728E04A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84763" y="3643641"/>
            <a:ext cx="2088000" cy="576660"/>
          </a:xfrm>
          <a:prstGeom prst="rect">
            <a:avLst/>
          </a:prstGeom>
        </p:spPr>
        <p:txBody>
          <a:bodyPr tIns="36000" bIns="36000"/>
          <a:lstStyle>
            <a:lvl1pPr marL="0" indent="0" algn="ctr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0D262719-3496-42BF-A747-5FDC7AE6464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83226" y="3406205"/>
            <a:ext cx="2088000" cy="216000"/>
          </a:xfrm>
          <a:prstGeom prst="rect">
            <a:avLst/>
          </a:prstGeom>
        </p:spPr>
        <p:txBody>
          <a:bodyPr bIns="36000"/>
          <a:lstStyle>
            <a:lvl1pPr marL="0" indent="0" algn="ctr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</p:spTree>
    <p:extLst>
      <p:ext uri="{BB962C8B-B14F-4D97-AF65-F5344CB8AC3E}">
        <p14:creationId xmlns:p14="http://schemas.microsoft.com/office/powerpoint/2010/main" val="1170496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66">
          <p15:clr>
            <a:srgbClr val="FBAE40"/>
          </p15:clr>
        </p15:guide>
        <p15:guide id="2" orient="horz" pos="531" userDrawn="1">
          <p15:clr>
            <a:srgbClr val="FBAE40"/>
          </p15:clr>
        </p15:guide>
        <p15:guide id="3" orient="horz" pos="1030" userDrawn="1">
          <p15:clr>
            <a:srgbClr val="FBAE40"/>
          </p15:clr>
        </p15:guide>
        <p15:guide id="4" orient="horz" pos="2709" userDrawn="1">
          <p15:clr>
            <a:srgbClr val="FBAE40"/>
          </p15:clr>
        </p15:guide>
        <p15:guide id="5" orient="horz" pos="3026" userDrawn="1">
          <p15:clr>
            <a:srgbClr val="FBAE40"/>
          </p15:clr>
        </p15:guide>
        <p15:guide id="6" pos="2880" userDrawn="1">
          <p15:clr>
            <a:srgbClr val="FBAE40"/>
          </p15:clr>
        </p15:guide>
        <p15:guide id="7" pos="3379" userDrawn="1">
          <p15:clr>
            <a:srgbClr val="FBAE40"/>
          </p15:clr>
        </p15:guide>
        <p15:guide id="8" pos="530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os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07116B10-B680-4D94-8F00-F98E0E69F62D}"/>
              </a:ext>
            </a:extLst>
          </p:cNvPr>
          <p:cNvSpPr/>
          <p:nvPr userDrawn="1"/>
        </p:nvSpPr>
        <p:spPr>
          <a:xfrm>
            <a:off x="6153641" y="1385241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E91C884A-3441-44D0-B2CC-E472EF2D9DF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118890" y="139150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43CD9F-3220-4DCB-8085-ED6CAA33102C}"/>
              </a:ext>
            </a:extLst>
          </p:cNvPr>
          <p:cNvSpPr/>
          <p:nvPr userDrawn="1"/>
        </p:nvSpPr>
        <p:spPr>
          <a:xfrm>
            <a:off x="883096" y="1386788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2482E1E-984A-406D-A7AC-080B74F64652}"/>
              </a:ext>
            </a:extLst>
          </p:cNvPr>
          <p:cNvSpPr/>
          <p:nvPr userDrawn="1"/>
        </p:nvSpPr>
        <p:spPr>
          <a:xfrm>
            <a:off x="881559" y="2970338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F85E96B-ACE2-4632-8690-A88D666B5770}"/>
              </a:ext>
            </a:extLst>
          </p:cNvPr>
          <p:cNvSpPr/>
          <p:nvPr userDrawn="1"/>
        </p:nvSpPr>
        <p:spPr>
          <a:xfrm>
            <a:off x="3487914" y="1386787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4EAF2F3-F55B-4A87-9A11-DC2E33CBAEFC}"/>
              </a:ext>
            </a:extLst>
          </p:cNvPr>
          <p:cNvSpPr/>
          <p:nvPr userDrawn="1"/>
        </p:nvSpPr>
        <p:spPr>
          <a:xfrm>
            <a:off x="3487914" y="2970338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89A5F76-DD74-4A9C-8008-D6FCF1DD06FF}"/>
              </a:ext>
            </a:extLst>
          </p:cNvPr>
          <p:cNvSpPr/>
          <p:nvPr userDrawn="1"/>
        </p:nvSpPr>
        <p:spPr>
          <a:xfrm>
            <a:off x="6137353" y="2970338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845725"/>
            <a:ext cx="7416800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4254" y="139150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1743138" y="179222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BCE3032C-E7C3-437B-AD39-CCCE0BBC13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41601" y="139150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0F6D783D-E5B8-4A68-BBD0-2C1E49CF385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470609" y="139150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3470EB01-2812-4BE3-B50E-3584AFC72D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49493" y="179222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A427432C-347F-4F67-8B8E-66F6081EFEF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347956" y="139150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816D8800-50A7-4066-B2F5-DAD3ABAEFD9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997774" y="179222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3D1F21C0-7B93-4652-8CF2-85947ECB2E2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96237" y="139150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873436D8-9C25-4AB5-831A-95DD286A6A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6939" y="297505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B63E4433-2AE6-4F16-95EB-E98E66D5983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735823" y="337577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D1C2A12C-3C99-42B5-AC74-E2A083BE88F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734286" y="297505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A90267CF-D780-4F48-941F-3DB5D69EDDD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3463294" y="297505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63C70B80-F11F-4C1A-8171-FAA709F8D2F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342178" y="337577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FF3AA3C6-8337-4618-A382-B0C166E0759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340641" y="297505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E21600FA-DC34-49A7-97D6-2A022EFB3626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111575" y="297505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94D3B82D-EF94-4574-90A2-3030C681C41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990459" y="337577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956A282A-6893-4A58-8B5A-B94F19B9931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8922" y="297505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</p:spTree>
    <p:extLst>
      <p:ext uri="{BB962C8B-B14F-4D97-AF65-F5344CB8AC3E}">
        <p14:creationId xmlns:p14="http://schemas.microsoft.com/office/powerpoint/2010/main" val="3823704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66">
          <p15:clr>
            <a:srgbClr val="FBAE40"/>
          </p15:clr>
        </p15:guide>
        <p15:guide id="2" orient="horz" pos="53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os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E6AF984A-90C5-4508-BB8C-537F14B2F7E2}"/>
              </a:ext>
            </a:extLst>
          </p:cNvPr>
          <p:cNvSpPr/>
          <p:nvPr userDrawn="1"/>
        </p:nvSpPr>
        <p:spPr>
          <a:xfrm>
            <a:off x="908508" y="1387273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938C837-DB50-4DCD-8062-1B00B421FAF6}"/>
              </a:ext>
            </a:extLst>
          </p:cNvPr>
          <p:cNvSpPr/>
          <p:nvPr userDrawn="1"/>
        </p:nvSpPr>
        <p:spPr>
          <a:xfrm>
            <a:off x="3517842" y="1391504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41EB23-A105-46CE-BAA4-FBB018E36505}"/>
              </a:ext>
            </a:extLst>
          </p:cNvPr>
          <p:cNvSpPr/>
          <p:nvPr userDrawn="1"/>
        </p:nvSpPr>
        <p:spPr>
          <a:xfrm>
            <a:off x="891202" y="2428081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E540E45-FB9E-4E32-8832-8825F8D085C0}"/>
              </a:ext>
            </a:extLst>
          </p:cNvPr>
          <p:cNvSpPr/>
          <p:nvPr userDrawn="1"/>
        </p:nvSpPr>
        <p:spPr>
          <a:xfrm>
            <a:off x="882768" y="3484271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A5A8D8-06A0-4BC0-88FD-E266B34342A6}"/>
              </a:ext>
            </a:extLst>
          </p:cNvPr>
          <p:cNvSpPr/>
          <p:nvPr userDrawn="1"/>
        </p:nvSpPr>
        <p:spPr>
          <a:xfrm>
            <a:off x="3517842" y="2442521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60A3420-71E6-48AB-B7C6-53EB8E12D386}"/>
              </a:ext>
            </a:extLst>
          </p:cNvPr>
          <p:cNvSpPr/>
          <p:nvPr userDrawn="1"/>
        </p:nvSpPr>
        <p:spPr>
          <a:xfrm>
            <a:off x="3516282" y="3480825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768F203-B88E-4755-8EDA-237606D9A1B9}"/>
              </a:ext>
            </a:extLst>
          </p:cNvPr>
          <p:cNvSpPr/>
          <p:nvPr userDrawn="1"/>
        </p:nvSpPr>
        <p:spPr>
          <a:xfrm>
            <a:off x="6116881" y="3480825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AB3163-024C-40F5-95BD-D9431FFA6549}"/>
              </a:ext>
            </a:extLst>
          </p:cNvPr>
          <p:cNvSpPr/>
          <p:nvPr userDrawn="1"/>
        </p:nvSpPr>
        <p:spPr>
          <a:xfrm>
            <a:off x="6116881" y="2423849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5B47F49-AC14-493E-8632-3FFC956EBCFD}"/>
              </a:ext>
            </a:extLst>
          </p:cNvPr>
          <p:cNvSpPr/>
          <p:nvPr userDrawn="1"/>
        </p:nvSpPr>
        <p:spPr>
          <a:xfrm>
            <a:off x="6126871" y="1391504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73896" y="845725"/>
            <a:ext cx="7406503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73897" y="139150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1752781" y="179222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BCE3032C-E7C3-437B-AD39-CCCE0BBC13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51244" y="139150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0F6D783D-E5B8-4A68-BBD0-2C1E49CF385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500537" y="139150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3470EB01-2812-4BE3-B50E-3584AFC72D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79421" y="179222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A427432C-347F-4F67-8B8E-66F6081EFEF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377884" y="139150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E91C884A-3441-44D0-B2CC-E472EF2D9DF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116881" y="139150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816D8800-50A7-4066-B2F5-DAD3ABAEFD9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995765" y="179222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3D1F21C0-7B93-4652-8CF2-85947ECB2E2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94228" y="139150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873436D8-9C25-4AB5-831A-95DD286A6A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75093" y="2423850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B63E4433-2AE6-4F16-95EB-E98E66D5983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745466" y="2824566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D1C2A12C-3C99-42B5-AC74-E2A083BE88F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743929" y="2423850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A90267CF-D780-4F48-941F-3DB5D69EDDD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3500537" y="2423850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63C70B80-F11F-4C1A-8171-FAA709F8D2F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372106" y="2824566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FF3AA3C6-8337-4618-A382-B0C166E0759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370569" y="2423850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E21600FA-DC34-49A7-97D6-2A022EFB3626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116881" y="2423850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94D3B82D-EF94-4574-90A2-3030C681C41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988450" y="2824566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956A282A-6893-4A58-8B5A-B94F19B9931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6913" y="2423850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00312764-156D-457C-ABC3-59BA368E06B3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73897" y="3480825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AF974E07-D172-4BE4-84BF-E5292A87000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752781" y="3881541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889B644D-3F77-408E-BBAF-38D43726A78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751244" y="3480825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4098F46F-D737-491F-9984-C1C4A1CAD084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3500537" y="3480825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436B3E54-7960-4B69-B850-4EEB5235306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79421" y="3881541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32446E0F-0871-426C-A39E-36E646DDDC0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377884" y="3480825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B25C2C89-0746-4EE9-8953-C6A8A2E743DA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116881" y="3480825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9C81E85E-EEC2-4802-B259-CB1C1EF0A69C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995765" y="3881541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6F8EA2CF-6DDE-49CC-BE2A-4CA40162FD6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94228" y="3480825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</p:spTree>
    <p:extLst>
      <p:ext uri="{BB962C8B-B14F-4D97-AF65-F5344CB8AC3E}">
        <p14:creationId xmlns:p14="http://schemas.microsoft.com/office/powerpoint/2010/main" val="3745674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66">
          <p15:clr>
            <a:srgbClr val="FBAE40"/>
          </p15:clr>
        </p15:guide>
        <p15:guide id="2" orient="horz" pos="53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Grey">
    <p:bg>
      <p:bgPr>
        <a:solidFill>
          <a:srgbClr val="808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0" y="2211710"/>
            <a:ext cx="7416799" cy="42505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2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the document</a:t>
            </a:r>
            <a:endParaRPr lang="en-GB" dirty="0"/>
          </a:p>
        </p:txBody>
      </p:sp>
      <p:pic>
        <p:nvPicPr>
          <p:cNvPr id="4100" name="Picture 4" descr="W:\WebCertain\99 Technology\Clients\Webcertain\PROJECTS\171101-Gemma - Webcertain PPT\SlideAssets\logo-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158" y="4334395"/>
            <a:ext cx="1398241" cy="22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374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0" y="2211710"/>
            <a:ext cx="7416799" cy="42505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24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the document</a:t>
            </a:r>
            <a:endParaRPr lang="en-GB" dirty="0"/>
          </a:p>
        </p:txBody>
      </p:sp>
      <p:pic>
        <p:nvPicPr>
          <p:cNvPr id="5122" name="Picture 2" descr="W:\WebCertain\99 Technology\Clients\Webcertain\PROJECTS\171101-Gemma - Webcertain PPT\SlideAssets\logo-blac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1" y="4360918"/>
            <a:ext cx="1400178" cy="22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902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73213" y="1275606"/>
            <a:ext cx="5486400" cy="42505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0"/>
            </a:lvl1pPr>
          </a:lstStyle>
          <a:p>
            <a:r>
              <a:rPr lang="en-US" dirty="0"/>
              <a:t>Divider Page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855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- Grey">
    <p:bg>
      <p:bgPr>
        <a:solidFill>
          <a:srgbClr val="AEB4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73213" y="1275606"/>
            <a:ext cx="5486400" cy="42505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0"/>
            </a:lvl1pPr>
          </a:lstStyle>
          <a:p>
            <a:r>
              <a:rPr lang="en-US" dirty="0"/>
              <a:t>Divider Page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95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-Image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7DC642-564B-48CD-8F27-FFD42BC6B38A}"/>
              </a:ext>
            </a:extLst>
          </p:cNvPr>
          <p:cNvSpPr/>
          <p:nvPr userDrawn="1"/>
        </p:nvSpPr>
        <p:spPr>
          <a:xfrm>
            <a:off x="-1" y="3930"/>
            <a:ext cx="4572000" cy="513957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71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the icon to add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41142" y="846175"/>
            <a:ext cx="2838312" cy="285415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441546" y="1131888"/>
            <a:ext cx="2837770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5438371" y="1635647"/>
            <a:ext cx="2842029" cy="2664891"/>
          </a:xfrm>
          <a:prstGeom prst="rect">
            <a:avLst/>
          </a:prstGeom>
        </p:spPr>
        <p:txBody>
          <a:bodyPr lIns="0" tIns="0" rIns="180000" bIns="0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65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228B3-73A8-40FD-8DEC-80057E390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4CD2A-3EEC-4B82-A8BD-6EC33251D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27CD3-E3B2-4D03-8481-89E7C15AED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C8919-C684-4191-8932-7E5105B6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AD9A7-C126-4E81-A38F-9EE66854D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0661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-Right-Image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4EECE0-936E-4CE7-826C-4AF75B2BE763}"/>
              </a:ext>
            </a:extLst>
          </p:cNvPr>
          <p:cNvSpPr/>
          <p:nvPr userDrawn="1"/>
        </p:nvSpPr>
        <p:spPr>
          <a:xfrm>
            <a:off x="-1" y="3930"/>
            <a:ext cx="4572000" cy="513957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71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the icon to add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41142" y="846175"/>
            <a:ext cx="2838312" cy="285415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441546" y="1131888"/>
            <a:ext cx="2837770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0F57220-20A0-4E29-BF1B-BC2FA4820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2831" y="1628823"/>
            <a:ext cx="2846485" cy="2671714"/>
          </a:xfrm>
          <a:prstGeom prst="rect">
            <a:avLst/>
          </a:prstGeom>
        </p:spPr>
        <p:txBody>
          <a:bodyPr lIns="0" tIns="0" rIns="360000" bIns="72000"/>
          <a:lstStyle>
            <a:lvl1pPr marL="171450" indent="-1714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pt-BR" sz="1100" b="0" i="0" u="none" strike="noStrike" baseline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216000" indent="144000">
              <a:spcAft>
                <a:spcPts val="600"/>
              </a:spcAft>
              <a:buFont typeface="Lato" panose="020F0502020204030203" pitchFamily="34" charset="0"/>
              <a:buChar char="◦"/>
              <a:defRPr sz="1100"/>
            </a:lvl2pPr>
            <a:lvl3pPr marL="432000" indent="144000">
              <a:spcAft>
                <a:spcPts val="600"/>
              </a:spcAft>
              <a:buFont typeface="Lato" panose="020F0502020204030203" pitchFamily="34" charset="0"/>
              <a:buChar char="‐"/>
              <a:defRPr sz="1100"/>
            </a:lvl3pPr>
            <a:lvl4pPr marL="864000" indent="-171450">
              <a:spcAft>
                <a:spcPts val="600"/>
              </a:spcAft>
              <a:buFont typeface="Arial" panose="020B0604020202020204" pitchFamily="34" charset="0"/>
              <a:buChar char="▪"/>
              <a:defRPr sz="1100"/>
            </a:lvl4pPr>
            <a:lvl5pPr marL="1251450" indent="-171450">
              <a:spcAft>
                <a:spcPts val="600"/>
              </a:spcAft>
              <a:buFont typeface="Arial" panose="020B0604020202020204" pitchFamily="34" charset="0"/>
              <a:buChar char="▫"/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2324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xt-Image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3DD958F-5413-4FD3-B7EB-E097C84EF1E4}"/>
              </a:ext>
            </a:extLst>
          </p:cNvPr>
          <p:cNvSpPr/>
          <p:nvPr userDrawn="1"/>
        </p:nvSpPr>
        <p:spPr>
          <a:xfrm>
            <a:off x="4572000" y="3930"/>
            <a:ext cx="4572000" cy="513957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0" y="842963"/>
            <a:ext cx="2837873" cy="288627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the icon to add an image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1131888"/>
            <a:ext cx="2837873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863600" y="1635647"/>
            <a:ext cx="2837873" cy="2664892"/>
          </a:xfrm>
          <a:prstGeom prst="rect">
            <a:avLst/>
          </a:prstGeom>
        </p:spPr>
        <p:txBody>
          <a:bodyPr lIns="0" tIns="0" rIns="180000" bIns="0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/>
            </a:lvl1pPr>
          </a:lstStyle>
          <a:p>
            <a:pPr lvl="0"/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407056D-578E-41C3-9C1A-5B4AF0C96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03803" y="4697761"/>
            <a:ext cx="366901" cy="162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4AB539-D576-44F0-B244-00F90691E9E2}"/>
              </a:ext>
            </a:extLst>
          </p:cNvPr>
          <p:cNvGrpSpPr/>
          <p:nvPr userDrawn="1"/>
        </p:nvGrpSpPr>
        <p:grpSpPr>
          <a:xfrm>
            <a:off x="7252528" y="4684516"/>
            <a:ext cx="811138" cy="184666"/>
            <a:chOff x="7252528" y="4684516"/>
            <a:chExt cx="811138" cy="18466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C3AEDF-138A-4D5D-B957-9463278C9BC2}"/>
                </a:ext>
              </a:extLst>
            </p:cNvPr>
            <p:cNvSpPr txBox="1"/>
            <p:nvPr userDrawn="1"/>
          </p:nvSpPr>
          <p:spPr>
            <a:xfrm>
              <a:off x="7859764" y="4684516"/>
              <a:ext cx="20390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|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1B91474-71B7-412F-80B1-0B07431256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2528" y="4721727"/>
              <a:ext cx="616892" cy="95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49624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-Text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69229" cy="5143500"/>
          </a:xfrm>
          <a:prstGeom prst="rect">
            <a:avLst/>
          </a:prstGeom>
          <a:solidFill>
            <a:srgbClr val="AEB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63601" y="845725"/>
            <a:ext cx="2839258" cy="429881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430059" y="842963"/>
            <a:ext cx="2839349" cy="432643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1" y="1491630"/>
            <a:ext cx="2839258" cy="2808908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 baseline="0"/>
            </a:lvl1pPr>
          </a:lstStyle>
          <a:p>
            <a:pPr lvl="0"/>
            <a:r>
              <a:rPr lang="en-US" dirty="0"/>
              <a:t>Paragraph Text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426461" y="1491630"/>
            <a:ext cx="2844243" cy="2808908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 baseline="0"/>
            </a:lvl1pPr>
          </a:lstStyle>
          <a:p>
            <a:pPr lvl="0"/>
            <a:r>
              <a:rPr lang="en-US" dirty="0"/>
              <a:t>Paragraph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88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-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60243" y="845725"/>
            <a:ext cx="7410461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60243" y="1635646"/>
            <a:ext cx="7410461" cy="237626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 baseline="0"/>
            </a:lvl1pPr>
          </a:lstStyle>
          <a:p>
            <a:pPr lvl="0"/>
            <a:r>
              <a:rPr lang="en-US" dirty="0"/>
              <a:t>Paragraph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779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-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0FDF7A-40D1-4790-BA99-92708879ED2A}"/>
              </a:ext>
            </a:extLst>
          </p:cNvPr>
          <p:cNvSpPr/>
          <p:nvPr userDrawn="1"/>
        </p:nvSpPr>
        <p:spPr>
          <a:xfrm>
            <a:off x="863599" y="1632362"/>
            <a:ext cx="7416797" cy="266541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60242" y="845725"/>
            <a:ext cx="7410461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60243" y="1635125"/>
            <a:ext cx="7410461" cy="2665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GB" dirty="0"/>
              <a:t>Click on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1465381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60242" y="845725"/>
            <a:ext cx="7410461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Table title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2" hasCustomPrompt="1"/>
          </p:nvPr>
        </p:nvSpPr>
        <p:spPr>
          <a:xfrm>
            <a:off x="860242" y="1635125"/>
            <a:ext cx="7410461" cy="26654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GB" dirty="0"/>
              <a:t>Click to insert table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60242" y="1131590"/>
            <a:ext cx="7410461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 baseline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83296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umbered-List-Image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WebCertain\99 Technology\Clients\Webcertain\PROJECTS\171101-Gemma - Webcertain PPT\SlideAssets\slide-default-505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71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the icon to add an image or remove this frame to use the default one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49341" y="846175"/>
            <a:ext cx="2820439" cy="285415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449745" y="1131888"/>
            <a:ext cx="2819901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A05704D-958B-44A9-BD56-D4657651F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3800" y="1628823"/>
            <a:ext cx="2825179" cy="2568340"/>
          </a:xfrm>
          <a:prstGeom prst="rect">
            <a:avLst/>
          </a:prstGeom>
        </p:spPr>
        <p:txBody>
          <a:bodyPr lIns="0" tIns="0" rIns="360000" bIns="72000"/>
          <a:lstStyle>
            <a:lvl1pPr marL="171450" indent="-1714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pt-BR" sz="1100" b="0" i="0" u="none" strike="noStrike" baseline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216000" indent="144000">
              <a:spcAft>
                <a:spcPts val="600"/>
              </a:spcAft>
              <a:buFont typeface="Lato" panose="020F0502020204030203" pitchFamily="34" charset="0"/>
              <a:buChar char="◦"/>
              <a:defRPr sz="1100"/>
            </a:lvl2pPr>
            <a:lvl3pPr marL="432000" indent="144000">
              <a:spcAft>
                <a:spcPts val="600"/>
              </a:spcAft>
              <a:buFont typeface="Lato" panose="020F0502020204030203" pitchFamily="34" charset="0"/>
              <a:buChar char="‐"/>
              <a:defRPr sz="1100"/>
            </a:lvl3pPr>
            <a:lvl4pPr marL="864000" indent="-171450">
              <a:spcAft>
                <a:spcPts val="600"/>
              </a:spcAft>
              <a:buFont typeface="Arial" panose="020B0604020202020204" pitchFamily="34" charset="0"/>
              <a:buChar char="▪"/>
              <a:defRPr sz="1100"/>
            </a:lvl4pPr>
            <a:lvl5pPr marL="1251450" indent="-171450">
              <a:spcAft>
                <a:spcPts val="600"/>
              </a:spcAft>
              <a:buFont typeface="Arial" panose="020B0604020202020204" pitchFamily="34" charset="0"/>
              <a:buChar char="▫"/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32864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fo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1259632" y="1419622"/>
            <a:ext cx="2736304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Numbered list.</a:t>
            </a:r>
          </a:p>
          <a:p>
            <a:endParaRPr lang="en-US" sz="1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228600" indent="-228600">
              <a:buAutoNum type="arabicPeriod"/>
            </a:pP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Itas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consed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228600" indent="-228600">
              <a:buAutoNum type="arabi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228600" indent="-228600">
              <a:buAutoNum type="arabi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228600" indent="-228600">
              <a:buAutoNum type="arabicPeriod"/>
            </a:pPr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105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Numbered list hierarchy.</a:t>
            </a:r>
          </a:p>
          <a:p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indent="-228600">
              <a:buAutoNum type="arabicPeriod"/>
            </a:pP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Itas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consed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358775"/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1.1. 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717550"/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1.1.1. 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68288" y="235704"/>
            <a:ext cx="44644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Info sheet:</a:t>
            </a:r>
            <a:r>
              <a:rPr lang="en-GB" baseline="0" dirty="0"/>
              <a:t> </a:t>
            </a:r>
            <a:r>
              <a:rPr lang="en-GB" dirty="0"/>
              <a:t>Paragraph</a:t>
            </a:r>
            <a:r>
              <a:rPr lang="en-GB" baseline="0" dirty="0"/>
              <a:t> style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364163" y="1430685"/>
            <a:ext cx="2736304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Unordered list.</a:t>
            </a:r>
          </a:p>
          <a:p>
            <a:endParaRPr lang="en-US" sz="1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71450" indent="-171450">
              <a:buFont typeface="Lato" panose="020F0502020204030203" pitchFamily="34" charset="0"/>
              <a:buChar char="●"/>
            </a:pP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Itas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consed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171450" indent="-171450">
              <a:buFont typeface="Lato" panose="020F0502020204030203" pitchFamily="34" charset="0"/>
              <a:buChar char="●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171450" indent="-171450">
              <a:buFont typeface="Lato" panose="020F0502020204030203" pitchFamily="34" charset="0"/>
              <a:buChar char="●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228600" indent="-228600">
              <a:buAutoNum type="arabicPeriod"/>
            </a:pPr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105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Numbered list hierarchy.</a:t>
            </a:r>
          </a:p>
          <a:p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indent="-228600">
              <a:buFont typeface="Lato" panose="020F0502020204030203" pitchFamily="34" charset="0"/>
              <a:buChar char="●"/>
            </a:pP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Itas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consed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530225" indent="-171450">
              <a:buFont typeface="Courier New" panose="02070309020205020404" pitchFamily="49" charset="0"/>
              <a:buChar char="o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717550"/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</a:t>
            </a:r>
            <a:r>
              <a:rPr lang="en-US" sz="105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664910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fo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971600" y="1488378"/>
            <a:ext cx="316775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Large Heading – </a:t>
            </a:r>
            <a:r>
              <a:rPr lang="en-GB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Lato</a:t>
            </a:r>
            <a:r>
              <a:rPr lang="en-GB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Black 18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71599" y="2859782"/>
            <a:ext cx="2879725" cy="6694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Paragraph</a:t>
            </a:r>
            <a:r>
              <a:rPr lang="en-GB" sz="1200" baseline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heading – </a:t>
            </a:r>
            <a:r>
              <a:rPr lang="en-GB" sz="1200" baseline="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Lato</a:t>
            </a:r>
            <a:r>
              <a:rPr lang="en-GB" sz="1200" baseline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Black 10.5</a:t>
            </a:r>
            <a:endParaRPr lang="en-GB" sz="1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en-GB" sz="1050" dirty="0"/>
              <a:t>Paragraph</a:t>
            </a:r>
            <a:r>
              <a:rPr lang="en-GB" sz="1050" baseline="0" dirty="0"/>
              <a:t> text – </a:t>
            </a:r>
            <a:r>
              <a:rPr lang="en-GB" sz="1050" baseline="0" dirty="0" err="1"/>
              <a:t>Lato</a:t>
            </a:r>
            <a:r>
              <a:rPr lang="en-GB" sz="1050" baseline="0" dirty="0"/>
              <a:t> Regular 10.5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i="1" dirty="0"/>
              <a:t>Quotation</a:t>
            </a:r>
            <a:r>
              <a:rPr lang="en-GB" sz="1050" i="1" baseline="0" dirty="0"/>
              <a:t> text – </a:t>
            </a:r>
            <a:r>
              <a:rPr lang="en-GB" sz="1050" i="1" baseline="0" dirty="0" err="1"/>
              <a:t>Lato</a:t>
            </a:r>
            <a:r>
              <a:rPr lang="en-GB" sz="1050" i="1" baseline="0" dirty="0"/>
              <a:t> Regular Italic 10.5</a:t>
            </a:r>
            <a:endParaRPr lang="en-GB" sz="1050" i="1" dirty="0"/>
          </a:p>
          <a:p>
            <a:endParaRPr lang="en-GB" sz="105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971600" y="2365767"/>
            <a:ext cx="2591693" cy="298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Subtitle – </a:t>
            </a:r>
            <a:r>
              <a:rPr lang="en-GB" sz="16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Lato</a:t>
            </a:r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Light 16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68288" y="235704"/>
            <a:ext cx="44644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Info sheet:</a:t>
            </a:r>
            <a:r>
              <a:rPr lang="en-GB" baseline="0" dirty="0"/>
              <a:t> </a:t>
            </a:r>
            <a:r>
              <a:rPr lang="en-GB" dirty="0"/>
              <a:t>Presentation</a:t>
            </a:r>
            <a:r>
              <a:rPr lang="en-GB" baseline="0" dirty="0"/>
              <a:t> fonts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71599" y="842963"/>
            <a:ext cx="705641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/>
              <a:t>Divider</a:t>
            </a:r>
            <a:r>
              <a:rPr lang="en-GB" sz="2400" baseline="0" dirty="0"/>
              <a:t> Slide Title, Presentation Title – </a:t>
            </a:r>
            <a:r>
              <a:rPr lang="en-GB" sz="2400" baseline="0" dirty="0" err="1"/>
              <a:t>Lato</a:t>
            </a:r>
            <a:r>
              <a:rPr lang="en-GB" sz="2400" baseline="0" dirty="0"/>
              <a:t> Light 24</a:t>
            </a:r>
            <a:endParaRPr lang="en-GB" sz="24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971599" y="1995686"/>
            <a:ext cx="2591693" cy="286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Small Heading – </a:t>
            </a:r>
            <a:r>
              <a:rPr lang="en-GB" sz="1200" baseline="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Lato</a:t>
            </a:r>
            <a:r>
              <a:rPr lang="en-GB" sz="1200" baseline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Black 12</a:t>
            </a:r>
            <a:endParaRPr lang="en-GB" sz="1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endParaRPr lang="en-GB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674812" y="1678178"/>
            <a:ext cx="5849515" cy="14401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97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8B35-A708-4120-8AAB-0CA08FD5B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A447D-A3F8-4D60-8914-38983925F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FF8AE-D177-407B-9643-C991ECFF3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73D97-4341-4764-8AFC-5615426E00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21903-ADD6-4CC8-B6E8-B9B558595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13A02-2874-4903-90C6-722386975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59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4E7B8-47CF-4865-A2E8-09F4A35DB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3F9D3-9FFA-4B38-9EBB-11B71986A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59A85-C0D0-41C7-AA14-B29265FFC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38358-E719-4223-9A2A-03BB02585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64DBE-F13A-483F-9BA3-481A98D20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55F0CC-2786-4E2A-B5BB-2D172EF3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353B4E-4C94-4E83-82E5-1C56B341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76D17D-7537-466D-B837-154304B7A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10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623F-3ECD-4051-BC5D-07B12AD8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327C09-DD0C-4BE7-85DD-2D1FD041AA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44E53-49D5-452E-A9FB-E77D2186D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90131-3519-4971-B2DD-0D7E07B09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8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186BF7-FE7B-409B-A775-93D8AD0A75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65850" y="3922713"/>
            <a:ext cx="2057400" cy="273844"/>
          </a:xfrm>
        </p:spPr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88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F3A8-6F03-4CFD-9B2B-D04D1E41A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5C4F3-568E-4691-A6A8-72CF7CDCA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FDB80-F90B-4AE1-A9C5-B5CE8A14C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A11F7-62F5-43AC-A7BB-14AD6D55F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89A34-E64D-4EE0-8D02-61DD78FC3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053B5-FC0D-478C-94EA-AE6B6CFB2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28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ECF45-FFCE-45C8-9E13-8D2D1181C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730711-8DFD-43AF-982A-BCCA5C2921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BF4290-0646-41D2-95CD-F1B3506DA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6F978-2CAD-401D-974F-BF80DBD351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C2295-5DA2-427B-9B05-9368359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B15FA-071A-4A59-B1F6-EA2D9DDA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14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5DACA-3026-4EBE-9E2D-6175BFA96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46900" y="472281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09F07C-675E-4B56-8BEA-4E17A72153AE}"/>
              </a:ext>
            </a:extLst>
          </p:cNvPr>
          <p:cNvSpPr txBox="1">
            <a:spLocks/>
          </p:cNvSpPr>
          <p:nvPr userDrawn="1"/>
        </p:nvSpPr>
        <p:spPr>
          <a:xfrm>
            <a:off x="1609725" y="1844129"/>
            <a:ext cx="5905078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0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07" r:id="rId15"/>
    <p:sldLayoutId id="2147483708" r:id="rId16"/>
    <p:sldLayoutId id="2147483709" r:id="rId17"/>
    <p:sldLayoutId id="2147483710" r:id="rId18"/>
    <p:sldLayoutId id="2147483716" r:id="rId19"/>
    <p:sldLayoutId id="2147483717" r:id="rId20"/>
    <p:sldLayoutId id="2147483718" r:id="rId21"/>
    <p:sldLayoutId id="2147483723" r:id="rId22"/>
    <p:sldLayoutId id="2147483724" r:id="rId23"/>
    <p:sldLayoutId id="2147483726" r:id="rId24"/>
    <p:sldLayoutId id="2147483662" r:id="rId25"/>
    <p:sldLayoutId id="2147483663" r:id="rId26"/>
    <p:sldLayoutId id="2147483660" r:id="rId27"/>
    <p:sldLayoutId id="2147483661" r:id="rId28"/>
    <p:sldLayoutId id="2147483658" r:id="rId29"/>
    <p:sldLayoutId id="2147483729" r:id="rId30"/>
    <p:sldLayoutId id="2147483670" r:id="rId31"/>
    <p:sldLayoutId id="2147483659" r:id="rId32"/>
    <p:sldLayoutId id="2147483664" r:id="rId33"/>
    <p:sldLayoutId id="2147483667" r:id="rId34"/>
    <p:sldLayoutId id="2147483673" r:id="rId35"/>
    <p:sldLayoutId id="2147483676" r:id="rId36"/>
    <p:sldLayoutId id="2147483671" r:id="rId37"/>
    <p:sldLayoutId id="2147483668" r:id="rId3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B80E3D4-80A0-48AD-9003-B13002A272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" b="15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388464E-341D-4A15-B795-E72B09D594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5182" y="4627486"/>
            <a:ext cx="1803226" cy="27508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D48309-132C-42E1-BCC8-68DA0B6C705C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792288" y="2295883"/>
            <a:ext cx="2836" cy="284761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C2E5172-F8DB-4DE9-9978-3EDE4798F0CC}"/>
              </a:ext>
            </a:extLst>
          </p:cNvPr>
          <p:cNvSpPr txBox="1">
            <a:spLocks/>
          </p:cNvSpPr>
          <p:nvPr/>
        </p:nvSpPr>
        <p:spPr>
          <a:xfrm>
            <a:off x="1374775" y="1536287"/>
            <a:ext cx="6283325" cy="12958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r>
              <a:rPr lang="en-GB" sz="4800" dirty="0">
                <a:solidFill>
                  <a:schemeClr val="bg1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Presentation title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07F887-2068-4229-BB34-E36B60715106}"/>
              </a:ext>
            </a:extLst>
          </p:cNvPr>
          <p:cNvSpPr/>
          <p:nvPr/>
        </p:nvSpPr>
        <p:spPr>
          <a:xfrm>
            <a:off x="675706" y="2057047"/>
            <a:ext cx="238836" cy="2388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CFB6C9-F6A5-4133-9529-9C365DAEF000}"/>
              </a:ext>
            </a:extLst>
          </p:cNvPr>
          <p:cNvSpPr/>
          <p:nvPr/>
        </p:nvSpPr>
        <p:spPr>
          <a:xfrm>
            <a:off x="741670" y="2125287"/>
            <a:ext cx="95534" cy="9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EFE848-87A0-4F78-82E3-D56F967BA7F5}"/>
              </a:ext>
            </a:extLst>
          </p:cNvPr>
          <p:cNvSpPr/>
          <p:nvPr/>
        </p:nvSpPr>
        <p:spPr>
          <a:xfrm>
            <a:off x="1271657" y="2132111"/>
            <a:ext cx="95534" cy="9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C3C70E-4114-47F9-9F98-82D8119523A3}"/>
              </a:ext>
            </a:extLst>
          </p:cNvPr>
          <p:cNvCxnSpPr>
            <a:stCxn id="11" idx="6"/>
            <a:endCxn id="13" idx="2"/>
          </p:cNvCxnSpPr>
          <p:nvPr/>
        </p:nvCxnSpPr>
        <p:spPr>
          <a:xfrm>
            <a:off x="914542" y="2176465"/>
            <a:ext cx="357115" cy="34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3929F9-066F-4115-B8AC-E82D3209AB65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792288" y="1385888"/>
            <a:ext cx="2836" cy="6711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D577FCA-1C43-494F-85FE-C93329453D38}"/>
              </a:ext>
            </a:extLst>
          </p:cNvPr>
          <p:cNvSpPr/>
          <p:nvPr/>
        </p:nvSpPr>
        <p:spPr>
          <a:xfrm>
            <a:off x="1374775" y="2572471"/>
            <a:ext cx="4626259" cy="3668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>
              <a:lnSpc>
                <a:spcPts val="2400"/>
              </a:lnSpc>
            </a:pPr>
            <a:r>
              <a:rPr lang="en-US" sz="16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Subtitle text here if you need it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0EF42C1-FE1B-4841-A234-AA21A9990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3499" y="7762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40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B80E3D4-80A0-48AD-9003-B13002A272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" b="15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388464E-341D-4A15-B795-E72B09D594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5182" y="4627486"/>
            <a:ext cx="1803226" cy="27508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D48309-132C-42E1-BCC8-68DA0B6C705C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792288" y="2295883"/>
            <a:ext cx="2836" cy="284761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707F887-2068-4229-BB34-E36B60715106}"/>
              </a:ext>
            </a:extLst>
          </p:cNvPr>
          <p:cNvSpPr/>
          <p:nvPr/>
        </p:nvSpPr>
        <p:spPr>
          <a:xfrm>
            <a:off x="675706" y="2057047"/>
            <a:ext cx="238836" cy="2388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CFB6C9-F6A5-4133-9529-9C365DAEF000}"/>
              </a:ext>
            </a:extLst>
          </p:cNvPr>
          <p:cNvSpPr/>
          <p:nvPr/>
        </p:nvSpPr>
        <p:spPr>
          <a:xfrm>
            <a:off x="741670" y="2125287"/>
            <a:ext cx="95534" cy="9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EFE848-87A0-4F78-82E3-D56F967BA7F5}"/>
              </a:ext>
            </a:extLst>
          </p:cNvPr>
          <p:cNvSpPr/>
          <p:nvPr/>
        </p:nvSpPr>
        <p:spPr>
          <a:xfrm>
            <a:off x="1271657" y="2132111"/>
            <a:ext cx="95534" cy="9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C3C70E-4114-47F9-9F98-82D8119523A3}"/>
              </a:ext>
            </a:extLst>
          </p:cNvPr>
          <p:cNvCxnSpPr>
            <a:cxnSpLocks/>
            <a:stCxn id="11" idx="6"/>
            <a:endCxn id="13" idx="2"/>
          </p:cNvCxnSpPr>
          <p:nvPr/>
        </p:nvCxnSpPr>
        <p:spPr>
          <a:xfrm>
            <a:off x="914542" y="2176465"/>
            <a:ext cx="357115" cy="34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3929F9-066F-4115-B8AC-E82D3209AB65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792288" y="1385888"/>
            <a:ext cx="2836" cy="6711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DB503873-B6E5-4817-9E59-CD88ABF04876}"/>
              </a:ext>
            </a:extLst>
          </p:cNvPr>
          <p:cNvSpPr txBox="1">
            <a:spLocks/>
          </p:cNvSpPr>
          <p:nvPr/>
        </p:nvSpPr>
        <p:spPr>
          <a:xfrm>
            <a:off x="1374775" y="736188"/>
            <a:ext cx="7050088" cy="28285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r>
              <a:rPr lang="en-GB" sz="3800" dirty="0">
                <a:solidFill>
                  <a:schemeClr val="bg1"/>
                </a:solidFill>
                <a:latin typeface="Lato Light" panose="020F03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The challenges of opening accounts with platforms in China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554FB05-AB42-5A43-966A-EBFE685304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1193" y="631240"/>
            <a:ext cx="710742" cy="7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0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B80E3D4-80A0-48AD-9003-B13002A272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" b="15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388464E-341D-4A15-B795-E72B09D594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5182" y="4627486"/>
            <a:ext cx="1803226" cy="27508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D48309-132C-42E1-BCC8-68DA0B6C705C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792288" y="2295883"/>
            <a:ext cx="2836" cy="284761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707F887-2068-4229-BB34-E36B60715106}"/>
              </a:ext>
            </a:extLst>
          </p:cNvPr>
          <p:cNvSpPr/>
          <p:nvPr/>
        </p:nvSpPr>
        <p:spPr>
          <a:xfrm>
            <a:off x="675706" y="2057047"/>
            <a:ext cx="238836" cy="2388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CFB6C9-F6A5-4133-9529-9C365DAEF000}"/>
              </a:ext>
            </a:extLst>
          </p:cNvPr>
          <p:cNvSpPr/>
          <p:nvPr/>
        </p:nvSpPr>
        <p:spPr>
          <a:xfrm>
            <a:off x="741670" y="2125287"/>
            <a:ext cx="95534" cy="9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EFE848-87A0-4F78-82E3-D56F967BA7F5}"/>
              </a:ext>
            </a:extLst>
          </p:cNvPr>
          <p:cNvSpPr/>
          <p:nvPr/>
        </p:nvSpPr>
        <p:spPr>
          <a:xfrm>
            <a:off x="1271657" y="2132111"/>
            <a:ext cx="95534" cy="9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C3C70E-4114-47F9-9F98-82D8119523A3}"/>
              </a:ext>
            </a:extLst>
          </p:cNvPr>
          <p:cNvCxnSpPr>
            <a:cxnSpLocks/>
            <a:stCxn id="11" idx="6"/>
            <a:endCxn id="13" idx="2"/>
          </p:cNvCxnSpPr>
          <p:nvPr/>
        </p:nvCxnSpPr>
        <p:spPr>
          <a:xfrm>
            <a:off x="914542" y="2176465"/>
            <a:ext cx="357115" cy="34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3929F9-066F-4115-B8AC-E82D3209AB65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792288" y="1385888"/>
            <a:ext cx="2836" cy="6711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DB503873-B6E5-4817-9E59-CD88ABF04876}"/>
              </a:ext>
            </a:extLst>
          </p:cNvPr>
          <p:cNvSpPr txBox="1">
            <a:spLocks/>
          </p:cNvSpPr>
          <p:nvPr/>
        </p:nvSpPr>
        <p:spPr>
          <a:xfrm>
            <a:off x="1374775" y="736188"/>
            <a:ext cx="7050088" cy="28285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r>
              <a:rPr lang="en-GB" sz="3800" dirty="0">
                <a:solidFill>
                  <a:schemeClr val="bg1"/>
                </a:solidFill>
                <a:latin typeface="Lato Light" panose="020F03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The challenges of opening accounts with platforms in China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CC7419E4-CB9C-594E-81E1-B915ECC9FE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7009" y="723776"/>
            <a:ext cx="3429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27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B80E3D4-80A0-48AD-9003-B13002A272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" b="15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388464E-341D-4A15-B795-E72B09D594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5182" y="4627486"/>
            <a:ext cx="1803226" cy="27508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D48309-132C-42E1-BCC8-68DA0B6C705C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792288" y="2295883"/>
            <a:ext cx="2836" cy="284761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707F887-2068-4229-BB34-E36B60715106}"/>
              </a:ext>
            </a:extLst>
          </p:cNvPr>
          <p:cNvSpPr/>
          <p:nvPr/>
        </p:nvSpPr>
        <p:spPr>
          <a:xfrm>
            <a:off x="675706" y="2057047"/>
            <a:ext cx="238836" cy="2388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CFB6C9-F6A5-4133-9529-9C365DAEF000}"/>
              </a:ext>
            </a:extLst>
          </p:cNvPr>
          <p:cNvSpPr/>
          <p:nvPr/>
        </p:nvSpPr>
        <p:spPr>
          <a:xfrm>
            <a:off x="741670" y="2125287"/>
            <a:ext cx="95534" cy="9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EFE848-87A0-4F78-82E3-D56F967BA7F5}"/>
              </a:ext>
            </a:extLst>
          </p:cNvPr>
          <p:cNvSpPr/>
          <p:nvPr/>
        </p:nvSpPr>
        <p:spPr>
          <a:xfrm>
            <a:off x="1271657" y="2132111"/>
            <a:ext cx="95534" cy="9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C3C70E-4114-47F9-9F98-82D8119523A3}"/>
              </a:ext>
            </a:extLst>
          </p:cNvPr>
          <p:cNvCxnSpPr>
            <a:cxnSpLocks/>
            <a:stCxn id="11" idx="6"/>
            <a:endCxn id="13" idx="2"/>
          </p:cNvCxnSpPr>
          <p:nvPr/>
        </p:nvCxnSpPr>
        <p:spPr>
          <a:xfrm>
            <a:off x="914542" y="2176465"/>
            <a:ext cx="357115" cy="34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DB503873-B6E5-4817-9E59-CD88ABF04876}"/>
              </a:ext>
            </a:extLst>
          </p:cNvPr>
          <p:cNvSpPr txBox="1">
            <a:spLocks/>
          </p:cNvSpPr>
          <p:nvPr/>
        </p:nvSpPr>
        <p:spPr>
          <a:xfrm>
            <a:off x="1374775" y="736188"/>
            <a:ext cx="7050088" cy="28285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r>
              <a:rPr lang="en-GB" sz="3800" dirty="0">
                <a:solidFill>
                  <a:schemeClr val="bg1"/>
                </a:solidFill>
                <a:latin typeface="Lato Light" panose="020F03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The challenges of opening accounts with platforms in China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67DA8553-A918-1A49-B731-BD292998CE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5028" y="661528"/>
            <a:ext cx="702954" cy="14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68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C149003-6B4B-461B-BC40-3D3F382DEEB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E6617-6EA4-489B-924C-11B1D1CD23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40" y="1"/>
            <a:ext cx="9138720" cy="515423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388464E-341D-4A15-B795-E72B09D594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5186" y="4627486"/>
            <a:ext cx="1803219" cy="27508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D48309-132C-42E1-BCC8-68DA0B6C705C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792288" y="2295883"/>
            <a:ext cx="2836" cy="28476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C2E5172-F8DB-4DE9-9978-3EDE4798F0CC}"/>
              </a:ext>
            </a:extLst>
          </p:cNvPr>
          <p:cNvSpPr txBox="1">
            <a:spLocks/>
          </p:cNvSpPr>
          <p:nvPr/>
        </p:nvSpPr>
        <p:spPr>
          <a:xfrm>
            <a:off x="1374775" y="1822037"/>
            <a:ext cx="4564815" cy="12958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r>
              <a:rPr lang="en-GB" sz="4800" dirty="0">
                <a:solidFill>
                  <a:schemeClr val="tx1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Presentation title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07F887-2068-4229-BB34-E36B60715106}"/>
              </a:ext>
            </a:extLst>
          </p:cNvPr>
          <p:cNvSpPr/>
          <p:nvPr/>
        </p:nvSpPr>
        <p:spPr>
          <a:xfrm>
            <a:off x="675706" y="2057047"/>
            <a:ext cx="238836" cy="2388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CFB6C9-F6A5-4133-9529-9C365DAEF000}"/>
              </a:ext>
            </a:extLst>
          </p:cNvPr>
          <p:cNvSpPr/>
          <p:nvPr/>
        </p:nvSpPr>
        <p:spPr>
          <a:xfrm>
            <a:off x="741670" y="2125287"/>
            <a:ext cx="95534" cy="955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EFE848-87A0-4F78-82E3-D56F967BA7F5}"/>
              </a:ext>
            </a:extLst>
          </p:cNvPr>
          <p:cNvSpPr/>
          <p:nvPr/>
        </p:nvSpPr>
        <p:spPr>
          <a:xfrm>
            <a:off x="1271657" y="2132111"/>
            <a:ext cx="95534" cy="955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C3C70E-4114-47F9-9F98-82D8119523A3}"/>
              </a:ext>
            </a:extLst>
          </p:cNvPr>
          <p:cNvCxnSpPr>
            <a:stCxn id="11" idx="6"/>
            <a:endCxn id="13" idx="2"/>
          </p:cNvCxnSpPr>
          <p:nvPr/>
        </p:nvCxnSpPr>
        <p:spPr>
          <a:xfrm>
            <a:off x="914542" y="2176465"/>
            <a:ext cx="357115" cy="34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3929F9-066F-4115-B8AC-E82D3209AB65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792288" y="1385888"/>
            <a:ext cx="2836" cy="6711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D577FCA-1C43-494F-85FE-C93329453D38}"/>
              </a:ext>
            </a:extLst>
          </p:cNvPr>
          <p:cNvSpPr/>
          <p:nvPr/>
        </p:nvSpPr>
        <p:spPr>
          <a:xfrm>
            <a:off x="1374775" y="3151114"/>
            <a:ext cx="4093997" cy="3668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>
              <a:lnSpc>
                <a:spcPts val="2400"/>
              </a:lnSpc>
            </a:pPr>
            <a:r>
              <a:rPr lang="en-US" sz="1600" b="1" dirty="0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Subtitle text here if you need it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B8182A8-44E0-4341-8691-4616E55EBE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3499" y="7762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86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C149003-6B4B-461B-BC40-3D3F382DEEB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E6617-6EA4-489B-924C-11B1D1CD23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40" y="1"/>
            <a:ext cx="9138720" cy="515423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388464E-341D-4A15-B795-E72B09D594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5186" y="4627486"/>
            <a:ext cx="1803219" cy="27508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D48309-132C-42E1-BCC8-68DA0B6C705C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792288" y="2295883"/>
            <a:ext cx="2836" cy="28476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C2E5172-F8DB-4DE9-9978-3EDE4798F0CC}"/>
              </a:ext>
            </a:extLst>
          </p:cNvPr>
          <p:cNvSpPr txBox="1">
            <a:spLocks/>
          </p:cNvSpPr>
          <p:nvPr/>
        </p:nvSpPr>
        <p:spPr>
          <a:xfrm>
            <a:off x="1374775" y="1822037"/>
            <a:ext cx="4564815" cy="12958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r>
              <a:rPr lang="en-GB" sz="4800" dirty="0">
                <a:solidFill>
                  <a:schemeClr val="tx1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Presentation title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07F887-2068-4229-BB34-E36B60715106}"/>
              </a:ext>
            </a:extLst>
          </p:cNvPr>
          <p:cNvSpPr/>
          <p:nvPr/>
        </p:nvSpPr>
        <p:spPr>
          <a:xfrm>
            <a:off x="675706" y="2057047"/>
            <a:ext cx="238836" cy="2388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CFB6C9-F6A5-4133-9529-9C365DAEF000}"/>
              </a:ext>
            </a:extLst>
          </p:cNvPr>
          <p:cNvSpPr/>
          <p:nvPr/>
        </p:nvSpPr>
        <p:spPr>
          <a:xfrm>
            <a:off x="741670" y="2125287"/>
            <a:ext cx="95534" cy="955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EFE848-87A0-4F78-82E3-D56F967BA7F5}"/>
              </a:ext>
            </a:extLst>
          </p:cNvPr>
          <p:cNvSpPr/>
          <p:nvPr/>
        </p:nvSpPr>
        <p:spPr>
          <a:xfrm>
            <a:off x="1271657" y="2132111"/>
            <a:ext cx="95534" cy="955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C3C70E-4114-47F9-9F98-82D8119523A3}"/>
              </a:ext>
            </a:extLst>
          </p:cNvPr>
          <p:cNvCxnSpPr>
            <a:stCxn id="11" idx="6"/>
            <a:endCxn id="13" idx="2"/>
          </p:cNvCxnSpPr>
          <p:nvPr/>
        </p:nvCxnSpPr>
        <p:spPr>
          <a:xfrm>
            <a:off x="914542" y="2176465"/>
            <a:ext cx="357115" cy="34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3929F9-066F-4115-B8AC-E82D3209AB65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792288" y="1385888"/>
            <a:ext cx="2836" cy="6711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D577FCA-1C43-494F-85FE-C93329453D38}"/>
              </a:ext>
            </a:extLst>
          </p:cNvPr>
          <p:cNvSpPr/>
          <p:nvPr/>
        </p:nvSpPr>
        <p:spPr>
          <a:xfrm>
            <a:off x="1374775" y="3151114"/>
            <a:ext cx="4093997" cy="3668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>
              <a:lnSpc>
                <a:spcPts val="2400"/>
              </a:lnSpc>
            </a:pPr>
            <a:r>
              <a:rPr lang="en-US" sz="1600" b="1" dirty="0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Subtitle text here if you need it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E90FFC0-6651-7A46-83C2-C7C838B01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1193" y="631240"/>
            <a:ext cx="710742" cy="7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32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C149003-6B4B-461B-BC40-3D3F382DEEB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E6617-6EA4-489B-924C-11B1D1CD23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40" y="1"/>
            <a:ext cx="9138720" cy="515423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388464E-341D-4A15-B795-E72B09D594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5186" y="4627486"/>
            <a:ext cx="1803219" cy="27508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D48309-132C-42E1-BCC8-68DA0B6C705C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792288" y="2295883"/>
            <a:ext cx="2836" cy="28476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C2E5172-F8DB-4DE9-9978-3EDE4798F0CC}"/>
              </a:ext>
            </a:extLst>
          </p:cNvPr>
          <p:cNvSpPr txBox="1">
            <a:spLocks/>
          </p:cNvSpPr>
          <p:nvPr/>
        </p:nvSpPr>
        <p:spPr>
          <a:xfrm>
            <a:off x="1374775" y="1822037"/>
            <a:ext cx="4564815" cy="12958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r>
              <a:rPr lang="en-GB" sz="4800" dirty="0">
                <a:solidFill>
                  <a:schemeClr val="tx1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Presentation title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07F887-2068-4229-BB34-E36B60715106}"/>
              </a:ext>
            </a:extLst>
          </p:cNvPr>
          <p:cNvSpPr/>
          <p:nvPr/>
        </p:nvSpPr>
        <p:spPr>
          <a:xfrm>
            <a:off x="675706" y="2057047"/>
            <a:ext cx="238836" cy="2388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CFB6C9-F6A5-4133-9529-9C365DAEF000}"/>
              </a:ext>
            </a:extLst>
          </p:cNvPr>
          <p:cNvSpPr/>
          <p:nvPr/>
        </p:nvSpPr>
        <p:spPr>
          <a:xfrm>
            <a:off x="741670" y="2125287"/>
            <a:ext cx="95534" cy="955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EFE848-87A0-4F78-82E3-D56F967BA7F5}"/>
              </a:ext>
            </a:extLst>
          </p:cNvPr>
          <p:cNvSpPr/>
          <p:nvPr/>
        </p:nvSpPr>
        <p:spPr>
          <a:xfrm>
            <a:off x="1271657" y="2132111"/>
            <a:ext cx="95534" cy="955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C3C70E-4114-47F9-9F98-82D8119523A3}"/>
              </a:ext>
            </a:extLst>
          </p:cNvPr>
          <p:cNvCxnSpPr>
            <a:stCxn id="11" idx="6"/>
            <a:endCxn id="13" idx="2"/>
          </p:cNvCxnSpPr>
          <p:nvPr/>
        </p:nvCxnSpPr>
        <p:spPr>
          <a:xfrm>
            <a:off x="914542" y="2176465"/>
            <a:ext cx="357115" cy="34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3929F9-066F-4115-B8AC-E82D3209AB65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792288" y="1385888"/>
            <a:ext cx="2836" cy="6711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D577FCA-1C43-494F-85FE-C93329453D38}"/>
              </a:ext>
            </a:extLst>
          </p:cNvPr>
          <p:cNvSpPr/>
          <p:nvPr/>
        </p:nvSpPr>
        <p:spPr>
          <a:xfrm>
            <a:off x="1374775" y="3151114"/>
            <a:ext cx="4093997" cy="3668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>
              <a:lnSpc>
                <a:spcPts val="2400"/>
              </a:lnSpc>
            </a:pPr>
            <a:r>
              <a:rPr lang="en-US" sz="1600" b="1" dirty="0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Subtitle text here if you need it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137AD26-E6D9-5C43-AE15-049C15801D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7009" y="723776"/>
            <a:ext cx="3429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95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C149003-6B4B-461B-BC40-3D3F382DEEB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E6617-6EA4-489B-924C-11B1D1CD23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40" y="1"/>
            <a:ext cx="9138720" cy="515423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388464E-341D-4A15-B795-E72B09D594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5186" y="4627486"/>
            <a:ext cx="1803219" cy="27508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D48309-132C-42E1-BCC8-68DA0B6C705C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792288" y="2295883"/>
            <a:ext cx="2836" cy="28476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C2E5172-F8DB-4DE9-9978-3EDE4798F0CC}"/>
              </a:ext>
            </a:extLst>
          </p:cNvPr>
          <p:cNvSpPr txBox="1">
            <a:spLocks/>
          </p:cNvSpPr>
          <p:nvPr/>
        </p:nvSpPr>
        <p:spPr>
          <a:xfrm>
            <a:off x="1374775" y="1822037"/>
            <a:ext cx="4564815" cy="12958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r>
              <a:rPr lang="en-GB" sz="4800" dirty="0">
                <a:solidFill>
                  <a:schemeClr val="tx1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Presentation title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07F887-2068-4229-BB34-E36B60715106}"/>
              </a:ext>
            </a:extLst>
          </p:cNvPr>
          <p:cNvSpPr/>
          <p:nvPr/>
        </p:nvSpPr>
        <p:spPr>
          <a:xfrm>
            <a:off x="675706" y="2057047"/>
            <a:ext cx="238836" cy="2388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CFB6C9-F6A5-4133-9529-9C365DAEF000}"/>
              </a:ext>
            </a:extLst>
          </p:cNvPr>
          <p:cNvSpPr/>
          <p:nvPr/>
        </p:nvSpPr>
        <p:spPr>
          <a:xfrm>
            <a:off x="741670" y="2125287"/>
            <a:ext cx="95534" cy="955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EFE848-87A0-4F78-82E3-D56F967BA7F5}"/>
              </a:ext>
            </a:extLst>
          </p:cNvPr>
          <p:cNvSpPr/>
          <p:nvPr/>
        </p:nvSpPr>
        <p:spPr>
          <a:xfrm>
            <a:off x="1271657" y="2132111"/>
            <a:ext cx="95534" cy="955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C3C70E-4114-47F9-9F98-82D8119523A3}"/>
              </a:ext>
            </a:extLst>
          </p:cNvPr>
          <p:cNvCxnSpPr>
            <a:stCxn id="11" idx="6"/>
            <a:endCxn id="13" idx="2"/>
          </p:cNvCxnSpPr>
          <p:nvPr/>
        </p:nvCxnSpPr>
        <p:spPr>
          <a:xfrm>
            <a:off x="914542" y="2176465"/>
            <a:ext cx="357115" cy="34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D577FCA-1C43-494F-85FE-C93329453D38}"/>
              </a:ext>
            </a:extLst>
          </p:cNvPr>
          <p:cNvSpPr/>
          <p:nvPr/>
        </p:nvSpPr>
        <p:spPr>
          <a:xfrm>
            <a:off x="1374775" y="3151114"/>
            <a:ext cx="4093997" cy="3668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>
              <a:lnSpc>
                <a:spcPts val="2400"/>
              </a:lnSpc>
            </a:pPr>
            <a:r>
              <a:rPr lang="en-US" sz="1600" b="1" dirty="0"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Subtitle text here if you need it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390370D-8F6C-794D-B763-79C9A80298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5028" y="661528"/>
            <a:ext cx="702954" cy="14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34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C149003-6B4B-461B-BC40-3D3F382DEEB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E6617-6EA4-489B-924C-11B1D1CD23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41" y="1"/>
            <a:ext cx="9138718" cy="515423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388464E-341D-4A15-B795-E72B09D594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5186" y="4627486"/>
            <a:ext cx="1803219" cy="27508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D48309-132C-42E1-BCC8-68DA0B6C705C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792288" y="2295883"/>
            <a:ext cx="2836" cy="28476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C2E5172-F8DB-4DE9-9978-3EDE4798F0CC}"/>
              </a:ext>
            </a:extLst>
          </p:cNvPr>
          <p:cNvSpPr txBox="1">
            <a:spLocks/>
          </p:cNvSpPr>
          <p:nvPr/>
        </p:nvSpPr>
        <p:spPr>
          <a:xfrm>
            <a:off x="1374775" y="736188"/>
            <a:ext cx="6647656" cy="28285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r>
              <a:rPr lang="en-GB" sz="4000" dirty="0">
                <a:solidFill>
                  <a:schemeClr val="tx1"/>
                </a:solidFill>
                <a:latin typeface="Lato Light" panose="020F03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How to identify and seize growth opportunities in international markets in 2021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07F887-2068-4229-BB34-E36B60715106}"/>
              </a:ext>
            </a:extLst>
          </p:cNvPr>
          <p:cNvSpPr/>
          <p:nvPr/>
        </p:nvSpPr>
        <p:spPr>
          <a:xfrm>
            <a:off x="675706" y="2057047"/>
            <a:ext cx="238836" cy="2388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CFB6C9-F6A5-4133-9529-9C365DAEF000}"/>
              </a:ext>
            </a:extLst>
          </p:cNvPr>
          <p:cNvSpPr/>
          <p:nvPr/>
        </p:nvSpPr>
        <p:spPr>
          <a:xfrm>
            <a:off x="741670" y="2125287"/>
            <a:ext cx="95534" cy="955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EFE848-87A0-4F78-82E3-D56F967BA7F5}"/>
              </a:ext>
            </a:extLst>
          </p:cNvPr>
          <p:cNvSpPr/>
          <p:nvPr/>
        </p:nvSpPr>
        <p:spPr>
          <a:xfrm>
            <a:off x="1271657" y="2132111"/>
            <a:ext cx="95534" cy="955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C3C70E-4114-47F9-9F98-82D8119523A3}"/>
              </a:ext>
            </a:extLst>
          </p:cNvPr>
          <p:cNvCxnSpPr>
            <a:stCxn id="11" idx="6"/>
            <a:endCxn id="13" idx="2"/>
          </p:cNvCxnSpPr>
          <p:nvPr/>
        </p:nvCxnSpPr>
        <p:spPr>
          <a:xfrm>
            <a:off x="914542" y="2176465"/>
            <a:ext cx="357115" cy="34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3929F9-066F-4115-B8AC-E82D3209AB65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792288" y="1385888"/>
            <a:ext cx="2836" cy="6711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>
            <a:extLst>
              <a:ext uri="{FF2B5EF4-FFF2-40B4-BE49-F238E27FC236}">
                <a16:creationId xmlns:a16="http://schemas.microsoft.com/office/drawing/2014/main" id="{BC339484-4970-0244-B493-34C770F22D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3499" y="7762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93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C149003-6B4B-461B-BC40-3D3F382DEEB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E6617-6EA4-489B-924C-11B1D1CD23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41" y="1"/>
            <a:ext cx="9138718" cy="515423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388464E-341D-4A15-B795-E72B09D594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5186" y="4627486"/>
            <a:ext cx="1803219" cy="27508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D48309-132C-42E1-BCC8-68DA0B6C705C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792288" y="2295883"/>
            <a:ext cx="2836" cy="28476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C2E5172-F8DB-4DE9-9978-3EDE4798F0CC}"/>
              </a:ext>
            </a:extLst>
          </p:cNvPr>
          <p:cNvSpPr txBox="1">
            <a:spLocks/>
          </p:cNvSpPr>
          <p:nvPr/>
        </p:nvSpPr>
        <p:spPr>
          <a:xfrm>
            <a:off x="1374775" y="736188"/>
            <a:ext cx="6647656" cy="28285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r>
              <a:rPr lang="en-GB" sz="4000" dirty="0">
                <a:solidFill>
                  <a:schemeClr val="tx1"/>
                </a:solidFill>
                <a:latin typeface="Lato Light" panose="020F03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How to identify and seize growth opportunities in international markets in 2021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07F887-2068-4229-BB34-E36B60715106}"/>
              </a:ext>
            </a:extLst>
          </p:cNvPr>
          <p:cNvSpPr/>
          <p:nvPr/>
        </p:nvSpPr>
        <p:spPr>
          <a:xfrm>
            <a:off x="675706" y="2057047"/>
            <a:ext cx="238836" cy="2388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CFB6C9-F6A5-4133-9529-9C365DAEF000}"/>
              </a:ext>
            </a:extLst>
          </p:cNvPr>
          <p:cNvSpPr/>
          <p:nvPr/>
        </p:nvSpPr>
        <p:spPr>
          <a:xfrm>
            <a:off x="741670" y="2125287"/>
            <a:ext cx="95534" cy="955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EFE848-87A0-4F78-82E3-D56F967BA7F5}"/>
              </a:ext>
            </a:extLst>
          </p:cNvPr>
          <p:cNvSpPr/>
          <p:nvPr/>
        </p:nvSpPr>
        <p:spPr>
          <a:xfrm>
            <a:off x="1271657" y="2132111"/>
            <a:ext cx="95534" cy="955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C3C70E-4114-47F9-9F98-82D8119523A3}"/>
              </a:ext>
            </a:extLst>
          </p:cNvPr>
          <p:cNvCxnSpPr>
            <a:stCxn id="11" idx="6"/>
            <a:endCxn id="13" idx="2"/>
          </p:cNvCxnSpPr>
          <p:nvPr/>
        </p:nvCxnSpPr>
        <p:spPr>
          <a:xfrm>
            <a:off x="914542" y="2176465"/>
            <a:ext cx="357115" cy="34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3929F9-066F-4115-B8AC-E82D3209AB65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792288" y="1385888"/>
            <a:ext cx="2836" cy="6711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D0DECE9C-3B1C-8F42-929C-4EB9A54BB8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1193" y="631240"/>
            <a:ext cx="710742" cy="7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73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C149003-6B4B-461B-BC40-3D3F382DEEB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E6617-6EA4-489B-924C-11B1D1CD23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41" y="1"/>
            <a:ext cx="9138718" cy="515423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388464E-341D-4A15-B795-E72B09D594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5186" y="4627486"/>
            <a:ext cx="1803219" cy="27508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D48309-132C-42E1-BCC8-68DA0B6C705C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792288" y="2295883"/>
            <a:ext cx="2836" cy="28476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C2E5172-F8DB-4DE9-9978-3EDE4798F0CC}"/>
              </a:ext>
            </a:extLst>
          </p:cNvPr>
          <p:cNvSpPr txBox="1">
            <a:spLocks/>
          </p:cNvSpPr>
          <p:nvPr/>
        </p:nvSpPr>
        <p:spPr>
          <a:xfrm>
            <a:off x="1374775" y="736188"/>
            <a:ext cx="6647656" cy="28285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r>
              <a:rPr lang="en-GB" sz="4000" dirty="0">
                <a:solidFill>
                  <a:schemeClr val="tx1"/>
                </a:solidFill>
                <a:latin typeface="Lato Light" panose="020F03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How to identify and seize growth opportunities in international markets in 2021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07F887-2068-4229-BB34-E36B60715106}"/>
              </a:ext>
            </a:extLst>
          </p:cNvPr>
          <p:cNvSpPr/>
          <p:nvPr/>
        </p:nvSpPr>
        <p:spPr>
          <a:xfrm>
            <a:off x="675706" y="2057047"/>
            <a:ext cx="238836" cy="2388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CFB6C9-F6A5-4133-9529-9C365DAEF000}"/>
              </a:ext>
            </a:extLst>
          </p:cNvPr>
          <p:cNvSpPr/>
          <p:nvPr/>
        </p:nvSpPr>
        <p:spPr>
          <a:xfrm>
            <a:off x="741670" y="2125287"/>
            <a:ext cx="95534" cy="955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EFE848-87A0-4F78-82E3-D56F967BA7F5}"/>
              </a:ext>
            </a:extLst>
          </p:cNvPr>
          <p:cNvSpPr/>
          <p:nvPr/>
        </p:nvSpPr>
        <p:spPr>
          <a:xfrm>
            <a:off x="1271657" y="2132111"/>
            <a:ext cx="95534" cy="955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C3C70E-4114-47F9-9F98-82D8119523A3}"/>
              </a:ext>
            </a:extLst>
          </p:cNvPr>
          <p:cNvCxnSpPr>
            <a:stCxn id="11" idx="6"/>
            <a:endCxn id="13" idx="2"/>
          </p:cNvCxnSpPr>
          <p:nvPr/>
        </p:nvCxnSpPr>
        <p:spPr>
          <a:xfrm>
            <a:off x="914542" y="2176465"/>
            <a:ext cx="357115" cy="34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3929F9-066F-4115-B8AC-E82D3209AB65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792288" y="1385888"/>
            <a:ext cx="2836" cy="6711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>
            <a:extLst>
              <a:ext uri="{FF2B5EF4-FFF2-40B4-BE49-F238E27FC236}">
                <a16:creationId xmlns:a16="http://schemas.microsoft.com/office/drawing/2014/main" id="{AE927BB7-F0A5-054C-9F9E-7610D45DDF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7009" y="723776"/>
            <a:ext cx="3429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4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B80E3D4-80A0-48AD-9003-B13002A272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" b="15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388464E-341D-4A15-B795-E72B09D594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5182" y="4627486"/>
            <a:ext cx="1803226" cy="27508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D48309-132C-42E1-BCC8-68DA0B6C705C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792288" y="2295883"/>
            <a:ext cx="2836" cy="284761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C2E5172-F8DB-4DE9-9978-3EDE4798F0CC}"/>
              </a:ext>
            </a:extLst>
          </p:cNvPr>
          <p:cNvSpPr txBox="1">
            <a:spLocks/>
          </p:cNvSpPr>
          <p:nvPr/>
        </p:nvSpPr>
        <p:spPr>
          <a:xfrm>
            <a:off x="1374775" y="1536287"/>
            <a:ext cx="6283325" cy="12958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r>
              <a:rPr lang="en-GB" sz="4800" dirty="0">
                <a:solidFill>
                  <a:schemeClr val="bg1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Presentation title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07F887-2068-4229-BB34-E36B60715106}"/>
              </a:ext>
            </a:extLst>
          </p:cNvPr>
          <p:cNvSpPr/>
          <p:nvPr/>
        </p:nvSpPr>
        <p:spPr>
          <a:xfrm>
            <a:off x="675706" y="2057047"/>
            <a:ext cx="238836" cy="2388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CFB6C9-F6A5-4133-9529-9C365DAEF000}"/>
              </a:ext>
            </a:extLst>
          </p:cNvPr>
          <p:cNvSpPr/>
          <p:nvPr/>
        </p:nvSpPr>
        <p:spPr>
          <a:xfrm>
            <a:off x="741670" y="2125287"/>
            <a:ext cx="95534" cy="9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EFE848-87A0-4F78-82E3-D56F967BA7F5}"/>
              </a:ext>
            </a:extLst>
          </p:cNvPr>
          <p:cNvSpPr/>
          <p:nvPr/>
        </p:nvSpPr>
        <p:spPr>
          <a:xfrm>
            <a:off x="1271657" y="2132111"/>
            <a:ext cx="95534" cy="9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C3C70E-4114-47F9-9F98-82D8119523A3}"/>
              </a:ext>
            </a:extLst>
          </p:cNvPr>
          <p:cNvCxnSpPr>
            <a:stCxn id="11" idx="6"/>
            <a:endCxn id="13" idx="2"/>
          </p:cNvCxnSpPr>
          <p:nvPr/>
        </p:nvCxnSpPr>
        <p:spPr>
          <a:xfrm>
            <a:off x="914542" y="2176465"/>
            <a:ext cx="357115" cy="34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3929F9-066F-4115-B8AC-E82D3209AB65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792288" y="1385888"/>
            <a:ext cx="2836" cy="6711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D577FCA-1C43-494F-85FE-C93329453D38}"/>
              </a:ext>
            </a:extLst>
          </p:cNvPr>
          <p:cNvSpPr/>
          <p:nvPr/>
        </p:nvSpPr>
        <p:spPr>
          <a:xfrm>
            <a:off x="1374775" y="2572471"/>
            <a:ext cx="4626259" cy="3668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>
              <a:lnSpc>
                <a:spcPts val="2400"/>
              </a:lnSpc>
            </a:pPr>
            <a:r>
              <a:rPr lang="en-US" sz="16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Subtitle text here if you need it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9E7648F-9D69-4A48-8FA8-9F41549679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1193" y="631240"/>
            <a:ext cx="710742" cy="7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40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C149003-6B4B-461B-BC40-3D3F382DEEB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E6617-6EA4-489B-924C-11B1D1CD23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41" y="1"/>
            <a:ext cx="9138718" cy="515423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388464E-341D-4A15-B795-E72B09D594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5186" y="4627486"/>
            <a:ext cx="1803219" cy="27508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D48309-132C-42E1-BCC8-68DA0B6C705C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792288" y="2295883"/>
            <a:ext cx="2836" cy="28476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C2E5172-F8DB-4DE9-9978-3EDE4798F0CC}"/>
              </a:ext>
            </a:extLst>
          </p:cNvPr>
          <p:cNvSpPr txBox="1">
            <a:spLocks/>
          </p:cNvSpPr>
          <p:nvPr/>
        </p:nvSpPr>
        <p:spPr>
          <a:xfrm>
            <a:off x="1374775" y="736188"/>
            <a:ext cx="6647656" cy="28285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r>
              <a:rPr lang="en-GB" sz="4000" dirty="0">
                <a:solidFill>
                  <a:schemeClr val="tx1"/>
                </a:solidFill>
                <a:latin typeface="Lato Light" panose="020F03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How to identify and seize growth opportunities in international markets in 2021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07F887-2068-4229-BB34-E36B60715106}"/>
              </a:ext>
            </a:extLst>
          </p:cNvPr>
          <p:cNvSpPr/>
          <p:nvPr/>
        </p:nvSpPr>
        <p:spPr>
          <a:xfrm>
            <a:off x="675706" y="2057047"/>
            <a:ext cx="238836" cy="2388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CFB6C9-F6A5-4133-9529-9C365DAEF000}"/>
              </a:ext>
            </a:extLst>
          </p:cNvPr>
          <p:cNvSpPr/>
          <p:nvPr/>
        </p:nvSpPr>
        <p:spPr>
          <a:xfrm>
            <a:off x="741670" y="2125287"/>
            <a:ext cx="95534" cy="955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EFE848-87A0-4F78-82E3-D56F967BA7F5}"/>
              </a:ext>
            </a:extLst>
          </p:cNvPr>
          <p:cNvSpPr/>
          <p:nvPr/>
        </p:nvSpPr>
        <p:spPr>
          <a:xfrm>
            <a:off x="1271657" y="2132111"/>
            <a:ext cx="95534" cy="955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C3C70E-4114-47F9-9F98-82D8119523A3}"/>
              </a:ext>
            </a:extLst>
          </p:cNvPr>
          <p:cNvCxnSpPr>
            <a:stCxn id="11" idx="6"/>
            <a:endCxn id="13" idx="2"/>
          </p:cNvCxnSpPr>
          <p:nvPr/>
        </p:nvCxnSpPr>
        <p:spPr>
          <a:xfrm>
            <a:off x="914542" y="2176465"/>
            <a:ext cx="357115" cy="34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B0F6E75F-706D-3F41-8FC6-46ADFE6B3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5028" y="661528"/>
            <a:ext cx="702954" cy="14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7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B80E3D4-80A0-48AD-9003-B13002A272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" b="15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388464E-341D-4A15-B795-E72B09D594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5182" y="4627486"/>
            <a:ext cx="1803226" cy="27508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D48309-132C-42E1-BCC8-68DA0B6C705C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792288" y="2295883"/>
            <a:ext cx="2836" cy="284761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C2E5172-F8DB-4DE9-9978-3EDE4798F0CC}"/>
              </a:ext>
            </a:extLst>
          </p:cNvPr>
          <p:cNvSpPr txBox="1">
            <a:spLocks/>
          </p:cNvSpPr>
          <p:nvPr/>
        </p:nvSpPr>
        <p:spPr>
          <a:xfrm>
            <a:off x="1374775" y="1536287"/>
            <a:ext cx="6283325" cy="12958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r>
              <a:rPr lang="en-GB" sz="4800" dirty="0">
                <a:solidFill>
                  <a:schemeClr val="bg1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Presentation title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07F887-2068-4229-BB34-E36B60715106}"/>
              </a:ext>
            </a:extLst>
          </p:cNvPr>
          <p:cNvSpPr/>
          <p:nvPr/>
        </p:nvSpPr>
        <p:spPr>
          <a:xfrm>
            <a:off x="675706" y="2057047"/>
            <a:ext cx="238836" cy="2388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CFB6C9-F6A5-4133-9529-9C365DAEF000}"/>
              </a:ext>
            </a:extLst>
          </p:cNvPr>
          <p:cNvSpPr/>
          <p:nvPr/>
        </p:nvSpPr>
        <p:spPr>
          <a:xfrm>
            <a:off x="741670" y="2125287"/>
            <a:ext cx="95534" cy="9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EFE848-87A0-4F78-82E3-D56F967BA7F5}"/>
              </a:ext>
            </a:extLst>
          </p:cNvPr>
          <p:cNvSpPr/>
          <p:nvPr/>
        </p:nvSpPr>
        <p:spPr>
          <a:xfrm>
            <a:off x="1271657" y="2132111"/>
            <a:ext cx="95534" cy="9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C3C70E-4114-47F9-9F98-82D8119523A3}"/>
              </a:ext>
            </a:extLst>
          </p:cNvPr>
          <p:cNvCxnSpPr>
            <a:stCxn id="11" idx="6"/>
            <a:endCxn id="13" idx="2"/>
          </p:cNvCxnSpPr>
          <p:nvPr/>
        </p:nvCxnSpPr>
        <p:spPr>
          <a:xfrm>
            <a:off x="914542" y="2176465"/>
            <a:ext cx="357115" cy="34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3929F9-066F-4115-B8AC-E82D3209AB65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792288" y="1385888"/>
            <a:ext cx="2836" cy="6711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D577FCA-1C43-494F-85FE-C93329453D38}"/>
              </a:ext>
            </a:extLst>
          </p:cNvPr>
          <p:cNvSpPr/>
          <p:nvPr/>
        </p:nvSpPr>
        <p:spPr>
          <a:xfrm>
            <a:off x="1374775" y="2572471"/>
            <a:ext cx="4626259" cy="3668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>
              <a:lnSpc>
                <a:spcPts val="2400"/>
              </a:lnSpc>
            </a:pPr>
            <a:r>
              <a:rPr lang="en-US" sz="16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Subtitle text here if you need it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CAB6C32-4E66-224E-B610-25B18981F2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7009" y="723776"/>
            <a:ext cx="3429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6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B80E3D4-80A0-48AD-9003-B13002A272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" b="15"/>
          <a:stretch/>
        </p:blipFill>
        <p:spPr>
          <a:xfrm>
            <a:off x="0" y="721"/>
            <a:ext cx="9144000" cy="51435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388464E-341D-4A15-B795-E72B09D594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5182" y="4627486"/>
            <a:ext cx="1803226" cy="27508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D48309-132C-42E1-BCC8-68DA0B6C705C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792288" y="2295883"/>
            <a:ext cx="2836" cy="284761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C2E5172-F8DB-4DE9-9978-3EDE4798F0CC}"/>
              </a:ext>
            </a:extLst>
          </p:cNvPr>
          <p:cNvSpPr txBox="1">
            <a:spLocks/>
          </p:cNvSpPr>
          <p:nvPr/>
        </p:nvSpPr>
        <p:spPr>
          <a:xfrm>
            <a:off x="1374775" y="1536287"/>
            <a:ext cx="6283325" cy="12958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r>
              <a:rPr lang="en-GB" sz="4800" dirty="0">
                <a:solidFill>
                  <a:schemeClr val="bg1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Presentation title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07F887-2068-4229-BB34-E36B60715106}"/>
              </a:ext>
            </a:extLst>
          </p:cNvPr>
          <p:cNvSpPr/>
          <p:nvPr/>
        </p:nvSpPr>
        <p:spPr>
          <a:xfrm>
            <a:off x="675706" y="2057047"/>
            <a:ext cx="238836" cy="2388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CFB6C9-F6A5-4133-9529-9C365DAEF000}"/>
              </a:ext>
            </a:extLst>
          </p:cNvPr>
          <p:cNvSpPr/>
          <p:nvPr/>
        </p:nvSpPr>
        <p:spPr>
          <a:xfrm>
            <a:off x="741670" y="2125287"/>
            <a:ext cx="95534" cy="9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EFE848-87A0-4F78-82E3-D56F967BA7F5}"/>
              </a:ext>
            </a:extLst>
          </p:cNvPr>
          <p:cNvSpPr/>
          <p:nvPr/>
        </p:nvSpPr>
        <p:spPr>
          <a:xfrm>
            <a:off x="1271657" y="2132111"/>
            <a:ext cx="95534" cy="9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C3C70E-4114-47F9-9F98-82D8119523A3}"/>
              </a:ext>
            </a:extLst>
          </p:cNvPr>
          <p:cNvCxnSpPr>
            <a:stCxn id="11" idx="6"/>
            <a:endCxn id="13" idx="2"/>
          </p:cNvCxnSpPr>
          <p:nvPr/>
        </p:nvCxnSpPr>
        <p:spPr>
          <a:xfrm>
            <a:off x="914542" y="2176465"/>
            <a:ext cx="357115" cy="34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D577FCA-1C43-494F-85FE-C93329453D38}"/>
              </a:ext>
            </a:extLst>
          </p:cNvPr>
          <p:cNvSpPr/>
          <p:nvPr/>
        </p:nvSpPr>
        <p:spPr>
          <a:xfrm>
            <a:off x="1374775" y="2572471"/>
            <a:ext cx="4626259" cy="3668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>
              <a:lnSpc>
                <a:spcPts val="2400"/>
              </a:lnSpc>
            </a:pPr>
            <a:r>
              <a:rPr lang="en-US" sz="16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Subtitle text here if you need it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38CD3AA-0AB2-3547-8E90-81BA53795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5028" y="661528"/>
            <a:ext cx="702954" cy="14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43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B80E3D4-80A0-48AD-9003-B13002A272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" b="15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388464E-341D-4A15-B795-E72B09D594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5182" y="4627486"/>
            <a:ext cx="1803226" cy="27508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D48309-132C-42E1-BCC8-68DA0B6C705C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792288" y="2295883"/>
            <a:ext cx="2836" cy="284761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707F887-2068-4229-BB34-E36B60715106}"/>
              </a:ext>
            </a:extLst>
          </p:cNvPr>
          <p:cNvSpPr/>
          <p:nvPr/>
        </p:nvSpPr>
        <p:spPr>
          <a:xfrm>
            <a:off x="675706" y="2057047"/>
            <a:ext cx="238836" cy="2388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CFB6C9-F6A5-4133-9529-9C365DAEF000}"/>
              </a:ext>
            </a:extLst>
          </p:cNvPr>
          <p:cNvSpPr/>
          <p:nvPr/>
        </p:nvSpPr>
        <p:spPr>
          <a:xfrm>
            <a:off x="741670" y="2125287"/>
            <a:ext cx="95534" cy="9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EFE848-87A0-4F78-82E3-D56F967BA7F5}"/>
              </a:ext>
            </a:extLst>
          </p:cNvPr>
          <p:cNvSpPr/>
          <p:nvPr/>
        </p:nvSpPr>
        <p:spPr>
          <a:xfrm>
            <a:off x="1271657" y="2132111"/>
            <a:ext cx="95534" cy="9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C3C70E-4114-47F9-9F98-82D8119523A3}"/>
              </a:ext>
            </a:extLst>
          </p:cNvPr>
          <p:cNvCxnSpPr>
            <a:stCxn id="11" idx="6"/>
            <a:endCxn id="13" idx="2"/>
          </p:cNvCxnSpPr>
          <p:nvPr/>
        </p:nvCxnSpPr>
        <p:spPr>
          <a:xfrm>
            <a:off x="914542" y="2176465"/>
            <a:ext cx="357115" cy="34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3929F9-066F-4115-B8AC-E82D3209AB65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792288" y="1385888"/>
            <a:ext cx="2836" cy="6711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DB503873-B6E5-4817-9E59-CD88ABF04876}"/>
              </a:ext>
            </a:extLst>
          </p:cNvPr>
          <p:cNvSpPr txBox="1">
            <a:spLocks/>
          </p:cNvSpPr>
          <p:nvPr/>
        </p:nvSpPr>
        <p:spPr>
          <a:xfrm>
            <a:off x="1374775" y="736188"/>
            <a:ext cx="6647656" cy="28285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Lato Light" panose="020F03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How to identify and seize growth opportunities in international markets in 2021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0286040-3E5D-B247-93E4-34C9D2E6E0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3499" y="7762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40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B80E3D4-80A0-48AD-9003-B13002A272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" b="15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388464E-341D-4A15-B795-E72B09D594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5182" y="4627486"/>
            <a:ext cx="1803226" cy="27508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D48309-132C-42E1-BCC8-68DA0B6C705C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792288" y="2295883"/>
            <a:ext cx="2836" cy="284761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707F887-2068-4229-BB34-E36B60715106}"/>
              </a:ext>
            </a:extLst>
          </p:cNvPr>
          <p:cNvSpPr/>
          <p:nvPr/>
        </p:nvSpPr>
        <p:spPr>
          <a:xfrm>
            <a:off x="675706" y="2057047"/>
            <a:ext cx="238836" cy="2388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CFB6C9-F6A5-4133-9529-9C365DAEF000}"/>
              </a:ext>
            </a:extLst>
          </p:cNvPr>
          <p:cNvSpPr/>
          <p:nvPr/>
        </p:nvSpPr>
        <p:spPr>
          <a:xfrm>
            <a:off x="741670" y="2125287"/>
            <a:ext cx="95534" cy="9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EFE848-87A0-4F78-82E3-D56F967BA7F5}"/>
              </a:ext>
            </a:extLst>
          </p:cNvPr>
          <p:cNvSpPr/>
          <p:nvPr/>
        </p:nvSpPr>
        <p:spPr>
          <a:xfrm>
            <a:off x="1271657" y="2132111"/>
            <a:ext cx="95534" cy="9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C3C70E-4114-47F9-9F98-82D8119523A3}"/>
              </a:ext>
            </a:extLst>
          </p:cNvPr>
          <p:cNvCxnSpPr>
            <a:stCxn id="11" idx="6"/>
            <a:endCxn id="13" idx="2"/>
          </p:cNvCxnSpPr>
          <p:nvPr/>
        </p:nvCxnSpPr>
        <p:spPr>
          <a:xfrm>
            <a:off x="914542" y="2176465"/>
            <a:ext cx="357115" cy="34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3929F9-066F-4115-B8AC-E82D3209AB65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792288" y="1385888"/>
            <a:ext cx="2836" cy="6711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DB503873-B6E5-4817-9E59-CD88ABF04876}"/>
              </a:ext>
            </a:extLst>
          </p:cNvPr>
          <p:cNvSpPr txBox="1">
            <a:spLocks/>
          </p:cNvSpPr>
          <p:nvPr/>
        </p:nvSpPr>
        <p:spPr>
          <a:xfrm>
            <a:off x="1374775" y="736188"/>
            <a:ext cx="6647656" cy="28285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Lato Light" panose="020F03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How to identify and seize growth opportunities in international markets in 2021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D085B454-D632-1940-A4ED-8558599B49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1193" y="631240"/>
            <a:ext cx="710742" cy="7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3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B80E3D4-80A0-48AD-9003-B13002A272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" b="15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388464E-341D-4A15-B795-E72B09D594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5182" y="4627486"/>
            <a:ext cx="1803226" cy="27508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D48309-132C-42E1-BCC8-68DA0B6C705C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792288" y="2295883"/>
            <a:ext cx="2836" cy="284761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707F887-2068-4229-BB34-E36B60715106}"/>
              </a:ext>
            </a:extLst>
          </p:cNvPr>
          <p:cNvSpPr/>
          <p:nvPr/>
        </p:nvSpPr>
        <p:spPr>
          <a:xfrm>
            <a:off x="675706" y="2057047"/>
            <a:ext cx="238836" cy="2388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CFB6C9-F6A5-4133-9529-9C365DAEF000}"/>
              </a:ext>
            </a:extLst>
          </p:cNvPr>
          <p:cNvSpPr/>
          <p:nvPr/>
        </p:nvSpPr>
        <p:spPr>
          <a:xfrm>
            <a:off x="741670" y="2125287"/>
            <a:ext cx="95534" cy="9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EFE848-87A0-4F78-82E3-D56F967BA7F5}"/>
              </a:ext>
            </a:extLst>
          </p:cNvPr>
          <p:cNvSpPr/>
          <p:nvPr/>
        </p:nvSpPr>
        <p:spPr>
          <a:xfrm>
            <a:off x="1271657" y="2132111"/>
            <a:ext cx="95534" cy="9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C3C70E-4114-47F9-9F98-82D8119523A3}"/>
              </a:ext>
            </a:extLst>
          </p:cNvPr>
          <p:cNvCxnSpPr>
            <a:stCxn id="11" idx="6"/>
            <a:endCxn id="13" idx="2"/>
          </p:cNvCxnSpPr>
          <p:nvPr/>
        </p:nvCxnSpPr>
        <p:spPr>
          <a:xfrm>
            <a:off x="914542" y="2176465"/>
            <a:ext cx="357115" cy="34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3929F9-066F-4115-B8AC-E82D3209AB65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792288" y="1385888"/>
            <a:ext cx="2836" cy="6711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DB503873-B6E5-4817-9E59-CD88ABF04876}"/>
              </a:ext>
            </a:extLst>
          </p:cNvPr>
          <p:cNvSpPr txBox="1">
            <a:spLocks/>
          </p:cNvSpPr>
          <p:nvPr/>
        </p:nvSpPr>
        <p:spPr>
          <a:xfrm>
            <a:off x="1374775" y="736188"/>
            <a:ext cx="6647656" cy="28285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Lato Light" panose="020F03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How to identify and seize growth opportunities in international markets in 2021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F2233C13-19A0-C242-AF1F-A5C031AF58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7009" y="723776"/>
            <a:ext cx="3429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89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B80E3D4-80A0-48AD-9003-B13002A272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" b="15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388464E-341D-4A15-B795-E72B09D594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5182" y="4627486"/>
            <a:ext cx="1803226" cy="27508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D48309-132C-42E1-BCC8-68DA0B6C705C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792288" y="2295883"/>
            <a:ext cx="2836" cy="284761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707F887-2068-4229-BB34-E36B60715106}"/>
              </a:ext>
            </a:extLst>
          </p:cNvPr>
          <p:cNvSpPr/>
          <p:nvPr/>
        </p:nvSpPr>
        <p:spPr>
          <a:xfrm>
            <a:off x="675706" y="2057047"/>
            <a:ext cx="238836" cy="2388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CFB6C9-F6A5-4133-9529-9C365DAEF000}"/>
              </a:ext>
            </a:extLst>
          </p:cNvPr>
          <p:cNvSpPr/>
          <p:nvPr/>
        </p:nvSpPr>
        <p:spPr>
          <a:xfrm>
            <a:off x="741670" y="2125287"/>
            <a:ext cx="95534" cy="9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EFE848-87A0-4F78-82E3-D56F967BA7F5}"/>
              </a:ext>
            </a:extLst>
          </p:cNvPr>
          <p:cNvSpPr/>
          <p:nvPr/>
        </p:nvSpPr>
        <p:spPr>
          <a:xfrm>
            <a:off x="1271657" y="2132111"/>
            <a:ext cx="95534" cy="9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C3C70E-4114-47F9-9F98-82D8119523A3}"/>
              </a:ext>
            </a:extLst>
          </p:cNvPr>
          <p:cNvCxnSpPr>
            <a:stCxn id="11" idx="6"/>
            <a:endCxn id="13" idx="2"/>
          </p:cNvCxnSpPr>
          <p:nvPr/>
        </p:nvCxnSpPr>
        <p:spPr>
          <a:xfrm>
            <a:off x="914542" y="2176465"/>
            <a:ext cx="357115" cy="34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DB503873-B6E5-4817-9E59-CD88ABF04876}"/>
              </a:ext>
            </a:extLst>
          </p:cNvPr>
          <p:cNvSpPr txBox="1">
            <a:spLocks/>
          </p:cNvSpPr>
          <p:nvPr/>
        </p:nvSpPr>
        <p:spPr>
          <a:xfrm>
            <a:off x="1374775" y="736188"/>
            <a:ext cx="6647656" cy="28285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Lato Light" panose="020F03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How to identify and seize growth opportunities in international markets in 2021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1F212C5E-3A8D-6748-A41C-1B07271454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5028" y="661528"/>
            <a:ext cx="702954" cy="14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48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B80E3D4-80A0-48AD-9003-B13002A272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" b="15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388464E-341D-4A15-B795-E72B09D594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5182" y="4627486"/>
            <a:ext cx="1803226" cy="27508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D48309-132C-42E1-BCC8-68DA0B6C705C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792288" y="2295883"/>
            <a:ext cx="2836" cy="284761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707F887-2068-4229-BB34-E36B60715106}"/>
              </a:ext>
            </a:extLst>
          </p:cNvPr>
          <p:cNvSpPr/>
          <p:nvPr/>
        </p:nvSpPr>
        <p:spPr>
          <a:xfrm>
            <a:off x="675706" y="2057047"/>
            <a:ext cx="238836" cy="2388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CFB6C9-F6A5-4133-9529-9C365DAEF000}"/>
              </a:ext>
            </a:extLst>
          </p:cNvPr>
          <p:cNvSpPr/>
          <p:nvPr/>
        </p:nvSpPr>
        <p:spPr>
          <a:xfrm>
            <a:off x="741670" y="2125287"/>
            <a:ext cx="95534" cy="9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EFE848-87A0-4F78-82E3-D56F967BA7F5}"/>
              </a:ext>
            </a:extLst>
          </p:cNvPr>
          <p:cNvSpPr/>
          <p:nvPr/>
        </p:nvSpPr>
        <p:spPr>
          <a:xfrm>
            <a:off x="1271657" y="2132111"/>
            <a:ext cx="95534" cy="9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C3C70E-4114-47F9-9F98-82D8119523A3}"/>
              </a:ext>
            </a:extLst>
          </p:cNvPr>
          <p:cNvCxnSpPr>
            <a:cxnSpLocks/>
            <a:stCxn id="11" idx="6"/>
            <a:endCxn id="13" idx="2"/>
          </p:cNvCxnSpPr>
          <p:nvPr/>
        </p:nvCxnSpPr>
        <p:spPr>
          <a:xfrm>
            <a:off x="914542" y="2176465"/>
            <a:ext cx="357115" cy="34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3929F9-066F-4115-B8AC-E82D3209AB65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792288" y="1385888"/>
            <a:ext cx="2836" cy="6711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DB503873-B6E5-4817-9E59-CD88ABF04876}"/>
              </a:ext>
            </a:extLst>
          </p:cNvPr>
          <p:cNvSpPr txBox="1">
            <a:spLocks/>
          </p:cNvSpPr>
          <p:nvPr/>
        </p:nvSpPr>
        <p:spPr>
          <a:xfrm>
            <a:off x="1374775" y="736188"/>
            <a:ext cx="7050088" cy="28285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r>
              <a:rPr lang="en-GB" sz="3800" dirty="0">
                <a:solidFill>
                  <a:schemeClr val="bg1"/>
                </a:solidFill>
                <a:latin typeface="Lato Light" panose="020F03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The challenges of opening accounts with platforms in China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58B61C3-476B-4140-9947-DB3887BFEC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3499" y="7762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17565"/>
      </p:ext>
    </p:extLst>
  </p:cSld>
  <p:clrMapOvr>
    <a:masterClrMapping/>
  </p:clrMapOvr>
</p:sld>
</file>

<file path=ppt/theme/theme1.xml><?xml version="1.0" encoding="utf-8"?>
<a:theme xmlns:a="http://schemas.openxmlformats.org/drawingml/2006/main" name="Webcertain theme">
  <a:themeElements>
    <a:clrScheme name="Webcertain brand colours">
      <a:dk1>
        <a:sysClr val="windowText" lastClr="000000"/>
      </a:dk1>
      <a:lt1>
        <a:sysClr val="window" lastClr="FFFFFF"/>
      </a:lt1>
      <a:dk2>
        <a:srgbClr val="3F4B52"/>
      </a:dk2>
      <a:lt2>
        <a:srgbClr val="EEEEEE"/>
      </a:lt2>
      <a:accent1>
        <a:srgbClr val="125AAF"/>
      </a:accent1>
      <a:accent2>
        <a:srgbClr val="F01E2E"/>
      </a:accent2>
      <a:accent3>
        <a:srgbClr val="1ABC9C"/>
      </a:accent3>
      <a:accent4>
        <a:srgbClr val="FFB515"/>
      </a:accent4>
      <a:accent5>
        <a:srgbClr val="AAAAAA"/>
      </a:accent5>
      <a:accent6>
        <a:srgbClr val="666666"/>
      </a:accent6>
      <a:hlink>
        <a:srgbClr val="CCCCCC"/>
      </a:hlink>
      <a:folHlink>
        <a:srgbClr val="20202F"/>
      </a:folHlink>
    </a:clrScheme>
    <a:fontScheme name="Webcertain brand font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bcertain theme" id="{000AD578-CD73-4967-9643-B7522FBA8632}" vid="{F6C3CD80-EF8C-49BE-A7C0-B1E1D9B616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umb xmlns="c97a5a6b-16ee-4289-826b-8495799c1681">
      <Url xsi:nil="true"/>
      <Description xsi:nil="true"/>
    </tumb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25045FE027A4F822EA56EDFA1AE2B" ma:contentTypeVersion="13" ma:contentTypeDescription="Create a new document." ma:contentTypeScope="" ma:versionID="7a155676ea8102610dc9d7bc5d5bdf1e">
  <xsd:schema xmlns:xsd="http://www.w3.org/2001/XMLSchema" xmlns:xs="http://www.w3.org/2001/XMLSchema" xmlns:p="http://schemas.microsoft.com/office/2006/metadata/properties" xmlns:ns2="c97a5a6b-16ee-4289-826b-8495799c1681" xmlns:ns3="95c97f2a-e91a-4117-8958-6040cdedeb95" targetNamespace="http://schemas.microsoft.com/office/2006/metadata/properties" ma:root="true" ma:fieldsID="5958d35ed63d503b12deb91dc9ef60cc" ns2:_="" ns3:_="">
    <xsd:import namespace="c97a5a6b-16ee-4289-826b-8495799c1681"/>
    <xsd:import namespace="95c97f2a-e91a-4117-8958-6040cdedeb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tum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a5a6b-16ee-4289-826b-8495799c16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tumb" ma:index="20" nillable="true" ma:displayName="tumb" ma:format="Image" ma:internalName="tumb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97f2a-e91a-4117-8958-6040cdedeb9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6D4C0E-21FE-42A5-988A-B8BAD7AE838A}">
  <ds:schemaRefs>
    <ds:schemaRef ds:uri="http://schemas.microsoft.com/office/2006/metadata/properties"/>
    <ds:schemaRef ds:uri="http://schemas.microsoft.com/office/infopath/2007/PartnerControls"/>
    <ds:schemaRef ds:uri="c97a5a6b-16ee-4289-826b-8495799c1681"/>
  </ds:schemaRefs>
</ds:datastoreItem>
</file>

<file path=customXml/itemProps2.xml><?xml version="1.0" encoding="utf-8"?>
<ds:datastoreItem xmlns:ds="http://schemas.openxmlformats.org/officeDocument/2006/customXml" ds:itemID="{2F2E444E-74BB-4F50-A2B0-22E8D5C3D4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E24282-A670-44CA-B456-26D695F51C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7a5a6b-16ee-4289-826b-8495799c1681"/>
    <ds:schemaRef ds:uri="95c97f2a-e91a-4117-8958-6040cdedeb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Helen</Template>
  <TotalTime>41868</TotalTime>
  <Words>864</Words>
  <Application>Microsoft Macintosh PowerPoint</Application>
  <PresentationFormat>On-screen Show (16:9)</PresentationFormat>
  <Paragraphs>68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</vt:lpstr>
      <vt:lpstr>Lato Medium</vt:lpstr>
      <vt:lpstr>Arial</vt:lpstr>
      <vt:lpstr>Courier New</vt:lpstr>
      <vt:lpstr>Lato Thin</vt:lpstr>
      <vt:lpstr>Lato</vt:lpstr>
      <vt:lpstr>Lato Light</vt:lpstr>
      <vt:lpstr>Lato Black</vt:lpstr>
      <vt:lpstr>Webcertain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Ireland</dc:creator>
  <cp:lastModifiedBy>Tia Dang</cp:lastModifiedBy>
  <cp:revision>821</cp:revision>
  <dcterms:created xsi:type="dcterms:W3CDTF">2017-11-01T12:57:14Z</dcterms:created>
  <dcterms:modified xsi:type="dcterms:W3CDTF">2021-11-24T15:10:38Z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0x010100FC825045FE027A4F822EA56EDFA1AE2B</vt:lpwstr>
  </property>
</Properties>
</file>