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730" r:id="rId4"/>
    <p:sldMasterId id="2147483746" r:id="rId5"/>
  </p:sldMasterIdLst>
  <p:notesMasterIdLst>
    <p:notesMasterId r:id="rId36"/>
  </p:notesMasterIdLst>
  <p:handoutMasterIdLst>
    <p:handoutMasterId r:id="rId37"/>
  </p:handoutMasterIdLst>
  <p:sldIdLst>
    <p:sldId id="864" r:id="rId6"/>
    <p:sldId id="866" r:id="rId7"/>
    <p:sldId id="933" r:id="rId8"/>
    <p:sldId id="926" r:id="rId9"/>
    <p:sldId id="934" r:id="rId10"/>
    <p:sldId id="928" r:id="rId11"/>
    <p:sldId id="927" r:id="rId12"/>
    <p:sldId id="826" r:id="rId13"/>
    <p:sldId id="935" r:id="rId14"/>
    <p:sldId id="878" r:id="rId15"/>
    <p:sldId id="1208" r:id="rId16"/>
    <p:sldId id="949" r:id="rId17"/>
    <p:sldId id="941" r:id="rId18"/>
    <p:sldId id="888" r:id="rId19"/>
    <p:sldId id="423" r:id="rId20"/>
    <p:sldId id="943" r:id="rId21"/>
    <p:sldId id="891" r:id="rId22"/>
    <p:sldId id="942" r:id="rId23"/>
    <p:sldId id="1207" r:id="rId24"/>
    <p:sldId id="1198" r:id="rId25"/>
    <p:sldId id="895" r:id="rId26"/>
    <p:sldId id="1197" r:id="rId27"/>
    <p:sldId id="418" r:id="rId28"/>
    <p:sldId id="1309" r:id="rId29"/>
    <p:sldId id="898" r:id="rId30"/>
    <p:sldId id="297" r:id="rId31"/>
    <p:sldId id="1200" r:id="rId32"/>
    <p:sldId id="944" r:id="rId33"/>
    <p:sldId id="945" r:id="rId34"/>
    <p:sldId id="1199" r:id="rId35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Calibri Light" panose="020F0302020204030204" pitchFamily="34" charset="0"/>
      <p:regular r:id="rId42"/>
      <p:italic r:id="rId43"/>
    </p:embeddedFont>
    <p:embeddedFont>
      <p:font typeface="Lato" panose="020F0502020204030203" pitchFamily="34" charset="0"/>
      <p:regular r:id="rId44"/>
      <p:bold r:id="rId45"/>
      <p:italic r:id="rId46"/>
      <p:boldItalic r:id="rId47"/>
    </p:embeddedFont>
    <p:embeddedFont>
      <p:font typeface="Lato Black" panose="020F0502020204030203" pitchFamily="34" charset="0"/>
      <p:bold r:id="rId48"/>
      <p:italic r:id="rId49"/>
      <p:boldItalic r:id="rId50"/>
    </p:embeddedFont>
    <p:embeddedFont>
      <p:font typeface="Lato Light" panose="020F0502020204030203" pitchFamily="34" charset="0"/>
      <p:regular r:id="rId51"/>
      <p:italic r:id="rId52"/>
    </p:embeddedFont>
    <p:embeddedFont>
      <p:font typeface="Lato Medium" panose="020F0502020204030203" pitchFamily="34" charset="0"/>
      <p:regular r:id="rId53"/>
      <p:italic r:id="rId54"/>
    </p:embeddedFont>
    <p:embeddedFont>
      <p:font typeface="Lato Thin" panose="020F0502020204030203" pitchFamily="34" charset="0"/>
      <p:regular r:id="rId55"/>
      <p:bold r:id="rId56"/>
      <p:italic r:id="rId57"/>
      <p:boldItalic r:id="rId5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5" userDrawn="1">
          <p15:clr>
            <a:srgbClr val="A4A3A4"/>
          </p15:clr>
        </p15:guide>
        <p15:guide id="2" orient="horz" pos="2935" userDrawn="1">
          <p15:clr>
            <a:srgbClr val="A4A3A4"/>
          </p15:clr>
        </p15:guide>
        <p15:guide id="3" orient="horz" pos="509" userDrawn="1">
          <p15:clr>
            <a:srgbClr val="A4A3A4"/>
          </p15:clr>
        </p15:guide>
        <p15:guide id="4" orient="horz" pos="872" userDrawn="1">
          <p15:clr>
            <a:srgbClr val="A4A3A4"/>
          </p15:clr>
        </p15:guide>
        <p15:guide id="5" pos="952" userDrawn="1">
          <p15:clr>
            <a:srgbClr val="A4A3A4"/>
          </p15:clr>
        </p15:guide>
        <p15:guide id="6" pos="317" userDrawn="1">
          <p15:clr>
            <a:srgbClr val="A4A3A4"/>
          </p15:clr>
        </p15:guide>
        <p15:guide id="7" pos="499" userDrawn="1">
          <p15:clr>
            <a:srgbClr val="A4A3A4"/>
          </p15:clr>
        </p15:guide>
        <p15:guide id="8" pos="862" userDrawn="1">
          <p15:clr>
            <a:srgbClr val="A4A3A4"/>
          </p15:clr>
        </p15:guide>
        <p15:guide id="9" orient="horz" pos="1144" userDrawn="1">
          <p15:clr>
            <a:srgbClr val="A4A3A4"/>
          </p15:clr>
        </p15:guide>
        <p15:guide id="10" orient="horz" pos="2595" userDrawn="1">
          <p15:clr>
            <a:srgbClr val="A4A3A4"/>
          </p15:clr>
        </p15:guide>
        <p15:guide id="11" pos="5307" userDrawn="1">
          <p15:clr>
            <a:srgbClr val="A4A3A4"/>
          </p15:clr>
        </p15:guide>
        <p15:guide id="13" orient="horz" pos="162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en Ireland" initials="HI" lastIdx="8" clrIdx="0">
    <p:extLst>
      <p:ext uri="{19B8F6BF-5375-455C-9EA6-DF929625EA0E}">
        <p15:presenceInfo xmlns:p15="http://schemas.microsoft.com/office/powerpoint/2012/main" userId="S::helen.ireland@webcertain.com::76c42005-00b9-40dc-a3cb-548c1bd32db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007D"/>
    <a:srgbClr val="FF7A33"/>
    <a:srgbClr val="125AAF"/>
    <a:srgbClr val="2D83EB"/>
    <a:srgbClr val="0AEB6B"/>
    <a:srgbClr val="A1B0A7"/>
    <a:srgbClr val="436150"/>
    <a:srgbClr val="143A24"/>
    <a:srgbClr val="439E22"/>
    <a:srgbClr val="347B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AF606853-7671-496A-8E4F-DF71F8EC918B}" styleName="Dark Style 1 - Accent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290" autoAdjust="0"/>
    <p:restoredTop sz="89181" autoAdjust="0"/>
  </p:normalViewPr>
  <p:slideViewPr>
    <p:cSldViewPr snapToGrid="0" showGuides="1">
      <p:cViewPr varScale="1">
        <p:scale>
          <a:sx n="135" d="100"/>
          <a:sy n="135" d="100"/>
        </p:scale>
        <p:origin x="522" y="108"/>
      </p:cViewPr>
      <p:guideLst>
        <p:guide orient="horz" pos="305"/>
        <p:guide orient="horz" pos="2935"/>
        <p:guide orient="horz" pos="509"/>
        <p:guide orient="horz" pos="872"/>
        <p:guide pos="952"/>
        <p:guide pos="317"/>
        <p:guide pos="499"/>
        <p:guide pos="862"/>
        <p:guide orient="horz" pos="1144"/>
        <p:guide orient="horz" pos="2595"/>
        <p:guide pos="5307"/>
        <p:guide orient="horz" pos="16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87" d="100"/>
          <a:sy n="87" d="100"/>
        </p:scale>
        <p:origin x="3840" y="6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2.fntdata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63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font" Target="fonts/font21.fntdata"/><Relationship Id="rId5" Type="http://schemas.openxmlformats.org/officeDocument/2006/relationships/slideMaster" Target="slideMasters/slideMaster2.xml"/><Relationship Id="rId61" Type="http://schemas.openxmlformats.org/officeDocument/2006/relationships/viewProps" Target="viewProp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font" Target="fonts/font19.fntdata"/><Relationship Id="rId8" Type="http://schemas.openxmlformats.org/officeDocument/2006/relationships/slide" Target="slides/slide3.xml"/><Relationship Id="rId51" Type="http://schemas.openxmlformats.org/officeDocument/2006/relationships/font" Target="fonts/font14.fntdata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commentAuthors" Target="commentAuthors.xml"/><Relationship Id="rId20" Type="http://schemas.openxmlformats.org/officeDocument/2006/relationships/slide" Target="slides/slide15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62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49" Type="http://schemas.openxmlformats.org/officeDocument/2006/relationships/font" Target="fonts/font12.fntdata"/><Relationship Id="rId57" Type="http://schemas.openxmlformats.org/officeDocument/2006/relationships/font" Target="fonts/font20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14E361-DAED-421F-9F61-1B7BE6D4FADF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8972F-0340-47BD-AB4D-8EA9EB10C81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6976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C23DAD-3834-4E4F-9CCE-3A1D95E96F16}" type="datetimeFigureOut">
              <a:rPr lang="en-GB" smtClean="0"/>
              <a:t>23/11/2021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39FC5E8A-CFEF-49F2-81D4-39211AABD9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5FF51A-6419-45CB-8389-72143D7DF97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61920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928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0375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247977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Change the colour of this background image: right click on the image &gt; Format Picture… &gt; choose the picture icon (top right) &gt; </a:t>
            </a:r>
            <a:r>
              <a:rPr lang="en-GB" dirty="0" err="1"/>
              <a:t>Recolor</a:t>
            </a:r>
            <a:r>
              <a:rPr lang="en-GB" dirty="0"/>
              <a:t> &gt; choose from the options provided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128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6885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29389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9986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1278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014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3409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02246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4480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22216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5FF51A-6419-45CB-8389-72143D7DF97D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96566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0A06DA-B996-4572-8859-AED85D562BFB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35896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Show contrast against the white screengrabs by changing the background colour of the slide to #EEEEEE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8710309-173C-4794-B0F2-7D56D02960B9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82951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5514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3946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92498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5564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1904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02681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26B12F-E7C5-9F48-9DF8-E8591D62126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677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7FC64-E842-5340-9956-6B782C9E6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83D310-EEC2-5F43-BE6F-B5410A712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0AFFE5-BB38-2643-BF4B-C540FFCE4C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AEE9E-B95B-FA4B-A003-778A1E2DA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794485-6D45-AA45-9163-83E2DAEF7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156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6040A53-0C80-F643-A18F-1783ED7016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24F960-EAD4-A241-9AF5-2770213700B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701292-3201-D543-87DF-597B1ABC53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F62426-3169-614B-A9F4-90B7C246A2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F72CC6-87E2-5045-82DA-3D5622084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58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6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131591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616611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B708F7-34D7-4CD5-817F-9EC3BC5823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53386" y="3461696"/>
            <a:ext cx="6858000" cy="53743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 b="1" i="0" baseline="0">
                <a:latin typeface="Lato Light" panose="020F0302020204030203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>
            <p:ph type="title"/>
          </p:nvPr>
        </p:nvSpPr>
        <p:spPr>
          <a:xfrm>
            <a:off x="1350000" y="1850773"/>
            <a:ext cx="6857999" cy="1517983"/>
          </a:xfrm>
          <a:prstGeom prst="rect">
            <a:avLst/>
          </a:prstGeom>
        </p:spPr>
        <p:txBody>
          <a:bodyPr tIns="180000" bIns="72000" anchor="t" anchorCtr="0">
            <a:noAutofit/>
          </a:bodyPr>
          <a:lstStyle>
            <a:lvl1pPr indent="0">
              <a:lnSpc>
                <a:spcPct val="100000"/>
              </a:lnSpc>
              <a:defRPr sz="3315" baseline="0">
                <a:latin typeface="Lato Thin" panose="020F0502020204030203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62753FD-E748-43E3-A3FC-E93E7CB864F7}"/>
              </a:ext>
            </a:extLst>
          </p:cNvPr>
          <p:cNvGrpSpPr/>
          <p:nvPr/>
        </p:nvGrpSpPr>
        <p:grpSpPr>
          <a:xfrm>
            <a:off x="722972" y="1066915"/>
            <a:ext cx="439232" cy="3040742"/>
            <a:chOff x="963962" y="1422553"/>
            <a:chExt cx="585643" cy="4054322"/>
          </a:xfrm>
          <a:solidFill>
            <a:schemeClr val="accent1"/>
          </a:solidFill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08F83C8-EC98-4C88-BB5B-ACFEABD454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962" y="1422553"/>
              <a:ext cx="585643" cy="585643"/>
            </a:xfrm>
            <a:prstGeom prst="rect">
              <a:avLst/>
            </a:prstGeom>
            <a:grpFill/>
            <a:ln>
              <a:solidFill>
                <a:schemeClr val="accent1">
                  <a:shade val="50000"/>
                </a:schemeClr>
              </a:solidFill>
            </a:ln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7A9F7ED3-774B-467C-ADEE-9246B15CF6D6}"/>
                </a:ext>
              </a:extLst>
            </p:cNvPr>
            <p:cNvCxnSpPr>
              <a:cxnSpLocks/>
            </p:cNvCxnSpPr>
            <p:nvPr/>
          </p:nvCxnSpPr>
          <p:spPr>
            <a:xfrm>
              <a:off x="1243486" y="2008196"/>
              <a:ext cx="0" cy="3468679"/>
            </a:xfrm>
            <a:prstGeom prst="line">
              <a:avLst/>
            </a:prstGeom>
            <a:grpFill/>
            <a:ln w="19050">
              <a:solidFill>
                <a:schemeClr val="accent1">
                  <a:shade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989589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BB5998-FCF0-432E-8EC0-F64E86381B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9D460A-4BAF-4154-A95E-FD1C010E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D036D0-159C-49AF-B0A0-AD08759C0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A9CC6A-C7BF-42DE-A167-A55C56CF7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50A601-0701-42BE-AC40-75BA2B60C2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327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228B3-73A8-40FD-8DEC-80057E390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  <a:prstGeom prst="rect">
            <a:avLst/>
          </a:prstGeo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74CD2A-3EEC-4B82-A8BD-6EC33251D8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27CD3-E3B2-4D03-8481-89E7C15AED5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8C8919-C684-4191-8932-7E5105B61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AD9A7-C126-4E81-A38F-9EE66854D4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780661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D8B35-A708-4120-8AAB-0CA08FD5BE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A447D-A3F8-4D60-8914-38983925FA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2FF8AE-D177-407B-9643-C991ECFF3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73D97-4341-4764-8AFC-5615426E00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21903-ADD6-4CC8-B6E8-B9B558595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813A02-2874-4903-90C6-722386975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75909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4E7B8-47CF-4865-A2E8-09F4A35DB0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3F9D3-9FFA-4B38-9EBB-11B71986A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259A85-C0D0-41C7-AA14-B29265FFC2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38358-E719-4223-9A2A-03BB02585B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A64DBE-F13A-483F-9BA3-481A98D201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55F0CC-2786-4E2A-B5BB-2D172EF308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353B4E-4C94-4E83-82E5-1C56B341D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176D17D-7537-466D-B837-154304B7A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51045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623F-3ECD-4051-BC5D-07B12AD85A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27C09-DD0C-4BE7-85DD-2D1FD041AA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044E53-49D5-452E-A9FB-E77D2186D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690131-3519-4971-B2DD-0D7E07B09A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60804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186BF7-FE7B-409B-A775-93D8AD0A75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6165850" y="3922713"/>
            <a:ext cx="2057400" cy="273844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4887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55F3A8-6F03-4CFD-9B2B-D04D1E41A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95C4F3-568E-4691-A6A8-72CF7CDCA98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1FDB80-F90B-4AE1-A9C5-B5CE8A14CC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1A11F7-62F5-43AC-A7BB-14AD6D55FB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D89A34-E64D-4EE0-8D02-61DD78FC32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053B5-FC0D-478C-94EA-AE6B6CFB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952824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9B6E0B-0706-7347-9C9D-E91CA9F99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F885B3-1144-E140-8A6A-2649A42D19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DEA536-06CA-C542-8D20-993DE22DB4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C116B3-5659-EE46-8B61-13F5104C8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CD3E6D-AED4-024B-9A9C-70651EE8DB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9686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ECF45-FFCE-45C8-9E13-8D2D1181C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730711-8DFD-43AF-982A-BCCA5C292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BF4290-0646-41D2-95CD-F1B3506DA1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86F978-2CAD-401D-974F-BF80DBD3519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AC2295-5DA2-427B-9B05-936835952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DB15FA-071A-4A59-B1F6-EA2D9DDAC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501470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CE937-BA4A-4183-A360-7DBF7DB4F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CB77DA-96C6-4938-A532-3B5891737A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1674B-1066-43F1-946C-659BF5AC7AA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AAF760-F155-4FBE-ABD6-40C1BE2023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B4CEC2-1D29-4927-9167-20F07BF05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256308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764AF8F-3663-484F-8190-82FB988C15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C271BE-A32E-48F6-B487-76CA2BD6D0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D65043-702F-48B3-91D1-725103C1EA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0A8DCE-A0C1-4E95-89C2-2C47B6E413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B8CA31-D054-4C41-8129-86A238071D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339850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4DC677C-1E48-4D99-B1FA-9B160C58C28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picture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70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217BF0-CA03-4061-9DC8-3ACE7AEC4A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itle 9">
            <a:extLst>
              <a:ext uri="{FF2B5EF4-FFF2-40B4-BE49-F238E27FC236}">
                <a16:creationId xmlns:a16="http://schemas.microsoft.com/office/drawing/2014/main" id="{B5DC43DC-144A-41E9-B36A-5A5E5770E45D}"/>
              </a:ext>
            </a:extLst>
          </p:cNvPr>
          <p:cNvSpPr>
            <a:spLocks noGrp="1" noChangeAspect="1"/>
          </p:cNvSpPr>
          <p:nvPr/>
        </p:nvSpPr>
        <p:spPr>
          <a:xfrm>
            <a:off x="1555049" y="1835238"/>
            <a:ext cx="6960299" cy="1517983"/>
          </a:xfrm>
          <a:prstGeom prst="rect">
            <a:avLst/>
          </a:prstGeom>
        </p:spPr>
        <p:txBody>
          <a:bodyPr vert="horz" lIns="68580" tIns="135000" rIns="68580" bIns="54000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550" dirty="0">
                <a:latin typeface="Lato Light" panose="020F0302020204030203" pitchFamily="34" charset="0"/>
              </a:rPr>
              <a:t>Click to </a:t>
            </a:r>
            <a:r>
              <a:rPr lang="en-US" sz="2550" baseline="0" dirty="0">
                <a:latin typeface="Lato Light" panose="020F0302020204030203" pitchFamily="34" charset="0"/>
              </a:rPr>
              <a:t>edit</a:t>
            </a:r>
            <a:r>
              <a:rPr lang="en-US" sz="2550" dirty="0">
                <a:latin typeface="Lato Light" panose="020F0302020204030203" pitchFamily="34" charset="0"/>
              </a:rPr>
              <a:t> Master title style</a:t>
            </a:r>
            <a:endParaRPr lang="en-GB" sz="2550" dirty="0">
              <a:latin typeface="Lato Light" panose="020F0302020204030203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7A9F7ED3-774B-467C-ADEE-9246B15CF6D6}"/>
              </a:ext>
            </a:extLst>
          </p:cNvPr>
          <p:cNvCxnSpPr>
            <a:cxnSpLocks/>
          </p:cNvCxnSpPr>
          <p:nvPr/>
        </p:nvCxnSpPr>
        <p:spPr>
          <a:xfrm>
            <a:off x="1037436" y="0"/>
            <a:ext cx="0" cy="5143500"/>
          </a:xfrm>
          <a:prstGeom prst="line">
            <a:avLst/>
          </a:prstGeom>
          <a:solidFill>
            <a:schemeClr val="accent1"/>
          </a:solidFill>
          <a:ln w="19050"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2A8BE0E-092D-4004-A1D2-AFB3B257AD91}"/>
              </a:ext>
            </a:extLst>
          </p:cNvPr>
          <p:cNvGrpSpPr/>
          <p:nvPr/>
        </p:nvGrpSpPr>
        <p:grpSpPr>
          <a:xfrm>
            <a:off x="937208" y="2047097"/>
            <a:ext cx="517613" cy="189000"/>
            <a:chOff x="2687103" y="3492788"/>
            <a:chExt cx="690150" cy="25200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733ED3B-F693-448F-94AB-E6373487B048}"/>
                </a:ext>
              </a:extLst>
            </p:cNvPr>
            <p:cNvCxnSpPr>
              <a:cxnSpLocks/>
              <a:stCxn id="24" idx="6"/>
            </p:cNvCxnSpPr>
            <p:nvPr/>
          </p:nvCxnSpPr>
          <p:spPr>
            <a:xfrm flipH="1" flipV="1">
              <a:off x="2815227" y="3611631"/>
              <a:ext cx="562026" cy="5996"/>
            </a:xfrm>
            <a:prstGeom prst="line">
              <a:avLst/>
            </a:prstGeom>
            <a:solidFill>
              <a:schemeClr val="accent1"/>
            </a:solidFill>
            <a:ln w="190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0E1CA15C-8662-4F0D-BB9F-4792B4F16657}"/>
                </a:ext>
              </a:extLst>
            </p:cNvPr>
            <p:cNvSpPr/>
            <p:nvPr/>
          </p:nvSpPr>
          <p:spPr>
            <a:xfrm>
              <a:off x="2687103" y="3492788"/>
              <a:ext cx="252000" cy="252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5"/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4AED3791-2EA1-45E9-B1CA-94DA5AFB35E5}"/>
                </a:ext>
              </a:extLst>
            </p:cNvPr>
            <p:cNvSpPr/>
            <p:nvPr/>
          </p:nvSpPr>
          <p:spPr>
            <a:xfrm>
              <a:off x="2764985" y="356410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7BFE7C7-1785-4D2D-8320-FF497DA17C05}"/>
                </a:ext>
              </a:extLst>
            </p:cNvPr>
            <p:cNvSpPr/>
            <p:nvPr/>
          </p:nvSpPr>
          <p:spPr>
            <a:xfrm>
              <a:off x="3276453" y="3567227"/>
              <a:ext cx="100800" cy="1008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514350"/>
              <a:endParaRPr lang="en-US" sz="1013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696277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1186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845725"/>
            <a:ext cx="7416799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6" name="Text Placeholder 19">
            <a:extLst>
              <a:ext uri="{FF2B5EF4-FFF2-40B4-BE49-F238E27FC236}">
                <a16:creationId xmlns:a16="http://schemas.microsoft.com/office/drawing/2014/main" id="{3B6FF8F3-3044-4830-8120-B8E0B795B7B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63599" y="1632883"/>
            <a:ext cx="7416799" cy="2376264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</p:spTree>
    <p:extLst>
      <p:ext uri="{BB962C8B-B14F-4D97-AF65-F5344CB8AC3E}">
        <p14:creationId xmlns:p14="http://schemas.microsoft.com/office/powerpoint/2010/main" val="4115070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2211710"/>
            <a:ext cx="7416800" cy="425054"/>
          </a:xfrm>
        </p:spPr>
        <p:txBody>
          <a:bodyPr anchor="b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0249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-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73410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3582038" y="842963"/>
            <a:ext cx="1943999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6319282" y="842963"/>
            <a:ext cx="1944000" cy="36063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Heading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873409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585290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6319282" y="1635125"/>
            <a:ext cx="1944000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/>
            </a:lvl1pPr>
          </a:lstStyle>
          <a:p>
            <a:pPr lvl="0"/>
            <a:r>
              <a:rPr lang="en-GB" dirty="0"/>
              <a:t>Paragraph text</a:t>
            </a:r>
          </a:p>
        </p:txBody>
      </p:sp>
    </p:spTree>
    <p:extLst>
      <p:ext uri="{BB962C8B-B14F-4D97-AF65-F5344CB8AC3E}">
        <p14:creationId xmlns:p14="http://schemas.microsoft.com/office/powerpoint/2010/main" val="10724516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8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Text Placeholder 19">
            <a:extLst>
              <a:ext uri="{FF2B5EF4-FFF2-40B4-BE49-F238E27FC236}">
                <a16:creationId xmlns:a16="http://schemas.microsoft.com/office/drawing/2014/main" id="{6059E54F-ADB5-4A44-A29F-EDA55DC42C5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628110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EF4FF99-0C34-421F-AED8-8507A5A6DB53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-152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72244235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ullet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B3085F-93D2-4755-9934-27EFECBEA095}"/>
              </a:ext>
            </a:extLst>
          </p:cNvPr>
          <p:cNvSpPr/>
          <p:nvPr userDrawn="1"/>
        </p:nvSpPr>
        <p:spPr>
          <a:xfrm>
            <a:off x="0" y="0"/>
            <a:ext cx="4559532" cy="5143501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445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38277" y="846175"/>
            <a:ext cx="2835545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38668" y="1131888"/>
            <a:ext cx="283500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5435600" y="1635647"/>
            <a:ext cx="2839258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lnSpc>
                <a:spcPct val="100000"/>
              </a:lnSpc>
              <a:defRPr/>
            </a:lvl2pPr>
            <a:lvl3pPr>
              <a:lnSpc>
                <a:spcPct val="100000"/>
              </a:lnSpc>
              <a:defRPr/>
            </a:lvl3pPr>
          </a:lstStyle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ts val="120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spcAft>
                <a:spcPts val="600"/>
              </a:spcAft>
              <a:buFont typeface="+mj-lt"/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two lines to see how it is spaced. </a:t>
            </a:r>
          </a:p>
          <a:p>
            <a:pPr marL="444600" lvl="1" indent="-228600">
              <a:spcAft>
                <a:spcPts val="600"/>
              </a:spcAft>
              <a:buFont typeface="+mj-lt"/>
              <a:buAutoNum type="alpha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</a:p>
          <a:p>
            <a:pPr marL="688950" lvl="2" indent="-216000">
              <a:spcAft>
                <a:spcPts val="600"/>
              </a:spcAft>
              <a:buFont typeface="+mj-lt"/>
              <a:buAutoNum type="romanL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Text here goes onto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one line.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710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405A9-6647-C340-87AE-B262FCBB98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45021-B15E-E741-B23E-F2884AE135D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153A0F-67BD-464B-8132-AEED69D03A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B436E0-942C-334E-8CCE-58C55660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500931-A180-8248-BB60-3848823AB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72E62A-188B-154A-9257-C856003F9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118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6488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6488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0" y="1635647"/>
            <a:ext cx="2836488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E3262E3-4420-4A6F-95CB-A93A742F8A79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Picture Placeholder 7">
            <a:extLst>
              <a:ext uri="{FF2B5EF4-FFF2-40B4-BE49-F238E27FC236}">
                <a16:creationId xmlns:a16="http://schemas.microsoft.com/office/drawing/2014/main" id="{0CFCDA16-F25C-4F41-A0C8-810703ECDA0C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33BC8385-AD59-4490-9440-4FBDB8267ED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0050F54-48F5-436F-9E41-978790846C51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603D5397-5738-47B2-B007-5F84A267EBF5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F90FC301-A9D9-429E-975C-E4EF4736125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91785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7903803" y="4697761"/>
            <a:ext cx="366901" cy="162135"/>
          </a:xfrm>
        </p:spPr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1692275" y="845725"/>
            <a:ext cx="2087637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aseline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6303" y="842963"/>
            <a:ext cx="2842671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1692275" y="1491630"/>
            <a:ext cx="2087637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3" name="Text Placeholder 19">
            <a:extLst>
              <a:ext uri="{FF2B5EF4-FFF2-40B4-BE49-F238E27FC236}">
                <a16:creationId xmlns:a16="http://schemas.microsoft.com/office/drawing/2014/main" id="{776A0424-EBED-4062-B6A6-668975E802D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32828" y="1484806"/>
            <a:ext cx="2846146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</p:spTree>
    <p:extLst>
      <p:ext uri="{BB962C8B-B14F-4D97-AF65-F5344CB8AC3E}">
        <p14:creationId xmlns:p14="http://schemas.microsoft.com/office/powerpoint/2010/main" val="358051648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6421" y="1923679"/>
            <a:ext cx="3528000" cy="2304000"/>
          </a:xfrm>
          <a:prstGeom prst="rect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4742594" y="1923680"/>
            <a:ext cx="3528000" cy="2303998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Isosceles Triangle 9"/>
          <p:cNvSpPr/>
          <p:nvPr/>
        </p:nvSpPr>
        <p:spPr>
          <a:xfrm rot="10800000">
            <a:off x="7592190" y="4227678"/>
            <a:ext cx="360040" cy="216024"/>
          </a:xfrm>
          <a:prstGeom prst="triangle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4194" y="842963"/>
            <a:ext cx="7411755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863600" y="1412504"/>
            <a:ext cx="35280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4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4749578" y="1412504"/>
            <a:ext cx="3527999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2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 heading</a:t>
            </a:r>
            <a:endParaRPr lang="en-GB" dirty="0"/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0" hasCustomPrompt="1"/>
          </p:nvPr>
        </p:nvSpPr>
        <p:spPr>
          <a:xfrm>
            <a:off x="4933666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FFD119BB-B78F-49FF-BC59-2694011C361A}"/>
              </a:ext>
            </a:extLst>
          </p:cNvPr>
          <p:cNvSpPr/>
          <p:nvPr userDrawn="1"/>
        </p:nvSpPr>
        <p:spPr>
          <a:xfrm rot="10800000">
            <a:off x="3704608" y="4206546"/>
            <a:ext cx="360040" cy="216024"/>
          </a:xfrm>
          <a:prstGeom prst="triangle">
            <a:avLst/>
          </a:prstGeom>
          <a:solidFill>
            <a:srgbClr val="DEDE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ABED9D93-4B32-4FFE-9D24-917C87E4792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54672" y="2081284"/>
            <a:ext cx="3137771" cy="197210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29845347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s - 2 row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62919" y="1347614"/>
            <a:ext cx="7417563" cy="1440000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863600" y="2976858"/>
            <a:ext cx="7416799" cy="1440000"/>
          </a:xfrm>
          <a:prstGeom prst="rect">
            <a:avLst/>
          </a:prstGeom>
          <a:solidFill>
            <a:srgbClr val="F4F4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863600" y="842963"/>
            <a:ext cx="7416800" cy="4318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US" dirty="0"/>
              <a:t>Quotes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 hasCustomPrompt="1"/>
          </p:nvPr>
        </p:nvSpPr>
        <p:spPr>
          <a:xfrm>
            <a:off x="1102490" y="1501375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2E1D967-FE80-485F-A033-C39287047BA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102490" y="3130619"/>
            <a:ext cx="6938409" cy="1132478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i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>
              <a:defRPr sz="16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2pPr>
            <a:lvl3pPr>
              <a:defRPr sz="14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3pPr>
            <a:lvl4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4pPr>
            <a:lvl5pPr>
              <a:defRPr sz="120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5pPr>
          </a:lstStyle>
          <a:p>
            <a:pPr lvl="0"/>
            <a:r>
              <a:rPr lang="en-US" dirty="0"/>
              <a:t>Quote text</a:t>
            </a:r>
          </a:p>
        </p:txBody>
      </p:sp>
    </p:spTree>
    <p:extLst>
      <p:ext uri="{BB962C8B-B14F-4D97-AF65-F5344CB8AC3E}">
        <p14:creationId xmlns:p14="http://schemas.microsoft.com/office/powerpoint/2010/main" val="38930636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har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1" y="842963"/>
            <a:ext cx="2988320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131888"/>
            <a:ext cx="298832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 hasCustomPrompt="1"/>
          </p:nvPr>
        </p:nvSpPr>
        <p:spPr>
          <a:xfrm>
            <a:off x="863601" y="1635647"/>
            <a:ext cx="2988320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r>
              <a:rPr lang="en-US" dirty="0"/>
              <a:t>Paragraph text here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5"/>
          </p:nvPr>
        </p:nvSpPr>
        <p:spPr>
          <a:xfrm>
            <a:off x="4433887" y="842963"/>
            <a:ext cx="3846513" cy="34575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icon to add chart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26580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264E37D-01A7-4791-B065-9A0E2C0DEAE6}"/>
              </a:ext>
            </a:extLst>
          </p:cNvPr>
          <p:cNvSpPr/>
          <p:nvPr userDrawn="1"/>
        </p:nvSpPr>
        <p:spPr>
          <a:xfrm>
            <a:off x="864659" y="1393199"/>
            <a:ext cx="2085404" cy="1943999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887CEA-0F3D-442D-B2CD-B0187FDBD131}"/>
              </a:ext>
            </a:extLst>
          </p:cNvPr>
          <p:cNvSpPr/>
          <p:nvPr userDrawn="1"/>
        </p:nvSpPr>
        <p:spPr>
          <a:xfrm>
            <a:off x="3543470" y="1393198"/>
            <a:ext cx="2085404" cy="1944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B64B469-0337-4C70-A81C-88F2A8492BCA}"/>
              </a:ext>
            </a:extLst>
          </p:cNvPr>
          <p:cNvSpPr/>
          <p:nvPr userDrawn="1"/>
        </p:nvSpPr>
        <p:spPr>
          <a:xfrm>
            <a:off x="6183226" y="1397781"/>
            <a:ext cx="2085404" cy="1939417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57344" y="845725"/>
            <a:ext cx="756401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864659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863600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862063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19" name="Picture Placeholder 3">
            <a:extLst>
              <a:ext uri="{FF2B5EF4-FFF2-40B4-BE49-F238E27FC236}">
                <a16:creationId xmlns:a16="http://schemas.microsoft.com/office/drawing/2014/main" id="{E3B02E13-5E54-4A3D-A47A-0CA785EC9C25}"/>
              </a:ext>
            </a:extLst>
          </p:cNvPr>
          <p:cNvSpPr>
            <a:spLocks noGrp="1" noChangeAspect="1"/>
          </p:cNvSpPr>
          <p:nvPr>
            <p:ph type="pic" sz="quarter" idx="36" hasCustomPrompt="1"/>
          </p:nvPr>
        </p:nvSpPr>
        <p:spPr>
          <a:xfrm>
            <a:off x="3542411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0" name="Picture Placeholder 3">
            <a:extLst>
              <a:ext uri="{FF2B5EF4-FFF2-40B4-BE49-F238E27FC236}">
                <a16:creationId xmlns:a16="http://schemas.microsoft.com/office/drawing/2014/main" id="{4213914C-3E12-4B91-A60D-91B6519BEA0A}"/>
              </a:ext>
            </a:extLst>
          </p:cNvPr>
          <p:cNvSpPr>
            <a:spLocks noGrp="1" noChangeAspect="1"/>
          </p:cNvSpPr>
          <p:nvPr>
            <p:ph type="pic" sz="quarter" idx="37" hasCustomPrompt="1"/>
          </p:nvPr>
        </p:nvSpPr>
        <p:spPr>
          <a:xfrm>
            <a:off x="6186735" y="1393200"/>
            <a:ext cx="2088000" cy="1944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Text Placeholder 17">
            <a:extLst>
              <a:ext uri="{FF2B5EF4-FFF2-40B4-BE49-F238E27FC236}">
                <a16:creationId xmlns:a16="http://schemas.microsoft.com/office/drawing/2014/main" id="{0F418E51-DF81-4D8F-AB97-7EF662F0BD7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3542411" y="3648357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4" name="Text Placeholder 17">
            <a:extLst>
              <a:ext uri="{FF2B5EF4-FFF2-40B4-BE49-F238E27FC236}">
                <a16:creationId xmlns:a16="http://schemas.microsoft.com/office/drawing/2014/main" id="{5D7A1E0D-5E46-4D07-97C2-460989955292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3540874" y="3410921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8FFC8C6A-4B77-46E2-B32A-9832728E04AB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184763" y="3643641"/>
            <a:ext cx="2088000" cy="576660"/>
          </a:xfrm>
          <a:prstGeom prst="rect">
            <a:avLst/>
          </a:prstGeom>
        </p:spPr>
        <p:txBody>
          <a:bodyPr tIns="36000" bIns="36000"/>
          <a:lstStyle>
            <a:lvl1pPr marL="0" indent="0" algn="ctr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0D262719-3496-42BF-A747-5FDC7AE64643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183226" y="3406205"/>
            <a:ext cx="2088000" cy="216000"/>
          </a:xfrm>
          <a:prstGeom prst="rect">
            <a:avLst/>
          </a:prstGeom>
        </p:spPr>
        <p:txBody>
          <a:bodyPr bIns="36000"/>
          <a:lstStyle>
            <a:lvl1pPr marL="0" indent="0" algn="ctr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11704960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 userDrawn="1">
          <p15:clr>
            <a:srgbClr val="FBAE40"/>
          </p15:clr>
        </p15:guide>
        <p15:guide id="3" orient="horz" pos="1030" userDrawn="1">
          <p15:clr>
            <a:srgbClr val="FBAE40"/>
          </p15:clr>
        </p15:guide>
        <p15:guide id="4" orient="horz" pos="2709" userDrawn="1">
          <p15:clr>
            <a:srgbClr val="FBAE40"/>
          </p15:clr>
        </p15:guide>
        <p15:guide id="5" orient="horz" pos="3026" userDrawn="1">
          <p15:clr>
            <a:srgbClr val="FBAE40"/>
          </p15:clr>
        </p15:guide>
        <p15:guide id="6" pos="2880" userDrawn="1">
          <p15:clr>
            <a:srgbClr val="FBAE40"/>
          </p15:clr>
        </p15:guide>
        <p15:guide id="7" pos="3379" userDrawn="1">
          <p15:clr>
            <a:srgbClr val="FBAE40"/>
          </p15:clr>
        </p15:guide>
        <p15:guide id="8" pos="5307" userDrawn="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ios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07116B10-B680-4D94-8F00-F98E0E69F62D}"/>
              </a:ext>
            </a:extLst>
          </p:cNvPr>
          <p:cNvSpPr/>
          <p:nvPr userDrawn="1"/>
        </p:nvSpPr>
        <p:spPr>
          <a:xfrm>
            <a:off x="6153641" y="138524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8890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543CD9F-3220-4DCB-8085-ED6CAA33102C}"/>
              </a:ext>
            </a:extLst>
          </p:cNvPr>
          <p:cNvSpPr/>
          <p:nvPr userDrawn="1"/>
        </p:nvSpPr>
        <p:spPr>
          <a:xfrm>
            <a:off x="883096" y="138678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2482E1E-984A-406D-A7AC-080B74F64652}"/>
              </a:ext>
            </a:extLst>
          </p:cNvPr>
          <p:cNvSpPr/>
          <p:nvPr userDrawn="1"/>
        </p:nvSpPr>
        <p:spPr>
          <a:xfrm>
            <a:off x="881559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9F85E96B-ACE2-4632-8690-A88D666B5770}"/>
              </a:ext>
            </a:extLst>
          </p:cNvPr>
          <p:cNvSpPr/>
          <p:nvPr userDrawn="1"/>
        </p:nvSpPr>
        <p:spPr>
          <a:xfrm>
            <a:off x="3487914" y="1386787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4EAF2F3-F55B-4A87-9A11-DC2E33CBAEFC}"/>
              </a:ext>
            </a:extLst>
          </p:cNvPr>
          <p:cNvSpPr/>
          <p:nvPr userDrawn="1"/>
        </p:nvSpPr>
        <p:spPr>
          <a:xfrm>
            <a:off x="3487914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9A5F76-DD74-4A9C-8008-D6FCF1DD06FF}"/>
              </a:ext>
            </a:extLst>
          </p:cNvPr>
          <p:cNvSpPr/>
          <p:nvPr userDrawn="1"/>
        </p:nvSpPr>
        <p:spPr>
          <a:xfrm>
            <a:off x="6137353" y="2970338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0" y="845725"/>
            <a:ext cx="7416800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64254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43138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41601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470609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49493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47956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7774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6237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56939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35823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34286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463294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42178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40641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1575" y="297505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90459" y="337577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8922" y="297505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82370430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ios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E6AF984A-90C5-4508-BB8C-537F14B2F7E2}"/>
              </a:ext>
            </a:extLst>
          </p:cNvPr>
          <p:cNvSpPr/>
          <p:nvPr userDrawn="1"/>
        </p:nvSpPr>
        <p:spPr>
          <a:xfrm>
            <a:off x="908508" y="1387273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938C837-DB50-4DCD-8062-1B00B421FAF6}"/>
              </a:ext>
            </a:extLst>
          </p:cNvPr>
          <p:cNvSpPr/>
          <p:nvPr userDrawn="1"/>
        </p:nvSpPr>
        <p:spPr>
          <a:xfrm>
            <a:off x="3517842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8641EB23-A105-46CE-BAA4-FBB018E36505}"/>
              </a:ext>
            </a:extLst>
          </p:cNvPr>
          <p:cNvSpPr/>
          <p:nvPr userDrawn="1"/>
        </p:nvSpPr>
        <p:spPr>
          <a:xfrm>
            <a:off x="891202" y="242808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BE540E45-FB9E-4E32-8832-8825F8D085C0}"/>
              </a:ext>
            </a:extLst>
          </p:cNvPr>
          <p:cNvSpPr/>
          <p:nvPr userDrawn="1"/>
        </p:nvSpPr>
        <p:spPr>
          <a:xfrm>
            <a:off x="882768" y="348427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B7A5A8D8-06A0-4BC0-88FD-E266B34342A6}"/>
              </a:ext>
            </a:extLst>
          </p:cNvPr>
          <p:cNvSpPr/>
          <p:nvPr userDrawn="1"/>
        </p:nvSpPr>
        <p:spPr>
          <a:xfrm>
            <a:off x="3517842" y="2442521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460A3420-71E6-48AB-B7C6-53EB8E12D386}"/>
              </a:ext>
            </a:extLst>
          </p:cNvPr>
          <p:cNvSpPr/>
          <p:nvPr userDrawn="1"/>
        </p:nvSpPr>
        <p:spPr>
          <a:xfrm>
            <a:off x="3516282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768F203-B88E-4755-8EDA-237606D9A1B9}"/>
              </a:ext>
            </a:extLst>
          </p:cNvPr>
          <p:cNvSpPr/>
          <p:nvPr userDrawn="1"/>
        </p:nvSpPr>
        <p:spPr>
          <a:xfrm>
            <a:off x="6116881" y="3480825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BAB3163-024C-40F5-95BD-D9431FFA6549}"/>
              </a:ext>
            </a:extLst>
          </p:cNvPr>
          <p:cNvSpPr/>
          <p:nvPr userDrawn="1"/>
        </p:nvSpPr>
        <p:spPr>
          <a:xfrm>
            <a:off x="6116881" y="2423849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35B47F49-AC14-493E-8632-3FFC956EBCFD}"/>
              </a:ext>
            </a:extLst>
          </p:cNvPr>
          <p:cNvSpPr/>
          <p:nvPr userDrawn="1"/>
        </p:nvSpPr>
        <p:spPr>
          <a:xfrm>
            <a:off x="6126871" y="1391504"/>
            <a:ext cx="807634" cy="84224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73896" y="845725"/>
            <a:ext cx="7406503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4" hasCustomPrompt="1"/>
          </p:nvPr>
        </p:nvSpPr>
        <p:spPr>
          <a:xfrm>
            <a:off x="87389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2" name="Text Placeholder 17"/>
          <p:cNvSpPr>
            <a:spLocks noGrp="1"/>
          </p:cNvSpPr>
          <p:nvPr>
            <p:ph type="body" sz="quarter" idx="21" hasCustomPrompt="1"/>
          </p:nvPr>
        </p:nvSpPr>
        <p:spPr>
          <a:xfrm>
            <a:off x="175278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16" name="Text Placeholder 17">
            <a:extLst>
              <a:ext uri="{FF2B5EF4-FFF2-40B4-BE49-F238E27FC236}">
                <a16:creationId xmlns:a16="http://schemas.microsoft.com/office/drawing/2014/main" id="{BCE3032C-E7C3-437B-AD39-CCCE0BBC13EE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175124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4" name="Picture Placeholder 3">
            <a:extLst>
              <a:ext uri="{FF2B5EF4-FFF2-40B4-BE49-F238E27FC236}">
                <a16:creationId xmlns:a16="http://schemas.microsoft.com/office/drawing/2014/main" id="{0F6D783D-E5B8-4A68-BBD0-2C1E49CF3858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3500537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5" name="Text Placeholder 17">
            <a:extLst>
              <a:ext uri="{FF2B5EF4-FFF2-40B4-BE49-F238E27FC236}">
                <a16:creationId xmlns:a16="http://schemas.microsoft.com/office/drawing/2014/main" id="{3470EB01-2812-4BE3-B50E-3584AFC72DCB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4379421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6" name="Text Placeholder 17">
            <a:extLst>
              <a:ext uri="{FF2B5EF4-FFF2-40B4-BE49-F238E27FC236}">
                <a16:creationId xmlns:a16="http://schemas.microsoft.com/office/drawing/2014/main" id="{A427432C-347F-4F67-8B8E-66F6081EFEF8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4377884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7" name="Picture Placeholder 3">
            <a:extLst>
              <a:ext uri="{FF2B5EF4-FFF2-40B4-BE49-F238E27FC236}">
                <a16:creationId xmlns:a16="http://schemas.microsoft.com/office/drawing/2014/main" id="{E91C884A-3441-44D0-B2CC-E472EF2D9DF5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116881" y="1391504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28" name="Text Placeholder 17">
            <a:extLst>
              <a:ext uri="{FF2B5EF4-FFF2-40B4-BE49-F238E27FC236}">
                <a16:creationId xmlns:a16="http://schemas.microsoft.com/office/drawing/2014/main" id="{816D8800-50A7-4066-B2F5-DAD3ABAEFD9E}"/>
              </a:ext>
            </a:extLst>
          </p:cNvPr>
          <p:cNvSpPr>
            <a:spLocks noGrp="1"/>
          </p:cNvSpPr>
          <p:nvPr>
            <p:ph type="body" sz="quarter" idx="40" hasCustomPrompt="1"/>
          </p:nvPr>
        </p:nvSpPr>
        <p:spPr>
          <a:xfrm>
            <a:off x="6995765" y="1792220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29" name="Text Placeholder 17">
            <a:extLst>
              <a:ext uri="{FF2B5EF4-FFF2-40B4-BE49-F238E27FC236}">
                <a16:creationId xmlns:a16="http://schemas.microsoft.com/office/drawing/2014/main" id="{3D1F21C0-7B93-4652-8CF2-85947ECB2E2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6994228" y="1391504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0" name="Picture Placeholder 3">
            <a:extLst>
              <a:ext uri="{FF2B5EF4-FFF2-40B4-BE49-F238E27FC236}">
                <a16:creationId xmlns:a16="http://schemas.microsoft.com/office/drawing/2014/main" id="{873436D8-9C25-4AB5-831A-95DD286A6AFC}"/>
              </a:ext>
            </a:extLst>
          </p:cNvPr>
          <p:cNvSpPr>
            <a:spLocks noGrp="1"/>
          </p:cNvSpPr>
          <p:nvPr>
            <p:ph type="pic" sz="quarter" idx="42" hasCustomPrompt="1"/>
          </p:nvPr>
        </p:nvSpPr>
        <p:spPr>
          <a:xfrm>
            <a:off x="875093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1" name="Text Placeholder 17">
            <a:extLst>
              <a:ext uri="{FF2B5EF4-FFF2-40B4-BE49-F238E27FC236}">
                <a16:creationId xmlns:a16="http://schemas.microsoft.com/office/drawing/2014/main" id="{B63E4433-2AE6-4F16-95EB-E98E66D5983B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174546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2" name="Text Placeholder 17">
            <a:extLst>
              <a:ext uri="{FF2B5EF4-FFF2-40B4-BE49-F238E27FC236}">
                <a16:creationId xmlns:a16="http://schemas.microsoft.com/office/drawing/2014/main" id="{D1C2A12C-3C99-42B5-AC74-E2A083BE88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174392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3" name="Picture Placeholder 3">
            <a:extLst>
              <a:ext uri="{FF2B5EF4-FFF2-40B4-BE49-F238E27FC236}">
                <a16:creationId xmlns:a16="http://schemas.microsoft.com/office/drawing/2014/main" id="{A90267CF-D780-4F48-941F-3DB5D69EDDDC}"/>
              </a:ext>
            </a:extLst>
          </p:cNvPr>
          <p:cNvSpPr>
            <a:spLocks noGrp="1"/>
          </p:cNvSpPr>
          <p:nvPr>
            <p:ph type="pic" sz="quarter" idx="45" hasCustomPrompt="1"/>
          </p:nvPr>
        </p:nvSpPr>
        <p:spPr>
          <a:xfrm>
            <a:off x="3500537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4" name="Text Placeholder 17">
            <a:extLst>
              <a:ext uri="{FF2B5EF4-FFF2-40B4-BE49-F238E27FC236}">
                <a16:creationId xmlns:a16="http://schemas.microsoft.com/office/drawing/2014/main" id="{63C70B80-F11F-4C1A-8171-FAA709F8D2F1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4372106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5" name="Text Placeholder 17">
            <a:extLst>
              <a:ext uri="{FF2B5EF4-FFF2-40B4-BE49-F238E27FC236}">
                <a16:creationId xmlns:a16="http://schemas.microsoft.com/office/drawing/2014/main" id="{FF3AA3C6-8337-4618-A382-B0C166E07599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4370569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36" name="Picture Placeholder 3">
            <a:extLst>
              <a:ext uri="{FF2B5EF4-FFF2-40B4-BE49-F238E27FC236}">
                <a16:creationId xmlns:a16="http://schemas.microsoft.com/office/drawing/2014/main" id="{E21600FA-DC34-49A7-97D6-2A022EFB3626}"/>
              </a:ext>
            </a:extLst>
          </p:cNvPr>
          <p:cNvSpPr>
            <a:spLocks noGrp="1"/>
          </p:cNvSpPr>
          <p:nvPr>
            <p:ph type="pic" sz="quarter" idx="48" hasCustomPrompt="1"/>
          </p:nvPr>
        </p:nvSpPr>
        <p:spPr>
          <a:xfrm>
            <a:off x="6116881" y="2423850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7" name="Text Placeholder 17">
            <a:extLst>
              <a:ext uri="{FF2B5EF4-FFF2-40B4-BE49-F238E27FC236}">
                <a16:creationId xmlns:a16="http://schemas.microsoft.com/office/drawing/2014/main" id="{94D3B82D-EF94-4574-90A2-3030C681C41D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6988450" y="2824566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38" name="Text Placeholder 17">
            <a:extLst>
              <a:ext uri="{FF2B5EF4-FFF2-40B4-BE49-F238E27FC236}">
                <a16:creationId xmlns:a16="http://schemas.microsoft.com/office/drawing/2014/main" id="{956A282A-6893-4A58-8B5A-B94F19B99314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6986913" y="2423850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23" name="Picture Placeholder 3">
            <a:extLst>
              <a:ext uri="{FF2B5EF4-FFF2-40B4-BE49-F238E27FC236}">
                <a16:creationId xmlns:a16="http://schemas.microsoft.com/office/drawing/2014/main" id="{00312764-156D-457C-ABC3-59BA368E06B3}"/>
              </a:ext>
            </a:extLst>
          </p:cNvPr>
          <p:cNvSpPr>
            <a:spLocks noGrp="1"/>
          </p:cNvSpPr>
          <p:nvPr>
            <p:ph type="pic" sz="quarter" idx="51" hasCustomPrompt="1"/>
          </p:nvPr>
        </p:nvSpPr>
        <p:spPr>
          <a:xfrm>
            <a:off x="87389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39" name="Text Placeholder 17">
            <a:extLst>
              <a:ext uri="{FF2B5EF4-FFF2-40B4-BE49-F238E27FC236}">
                <a16:creationId xmlns:a16="http://schemas.microsoft.com/office/drawing/2014/main" id="{AF974E07-D172-4BE4-84BF-E5292A870005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175278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0" name="Text Placeholder 17">
            <a:extLst>
              <a:ext uri="{FF2B5EF4-FFF2-40B4-BE49-F238E27FC236}">
                <a16:creationId xmlns:a16="http://schemas.microsoft.com/office/drawing/2014/main" id="{889B644D-3F77-408E-BBAF-38D43726A78D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175124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1" name="Picture Placeholder 3">
            <a:extLst>
              <a:ext uri="{FF2B5EF4-FFF2-40B4-BE49-F238E27FC236}">
                <a16:creationId xmlns:a16="http://schemas.microsoft.com/office/drawing/2014/main" id="{4098F46F-D737-491F-9984-C1C4A1CAD084}"/>
              </a:ext>
            </a:extLst>
          </p:cNvPr>
          <p:cNvSpPr>
            <a:spLocks noGrp="1"/>
          </p:cNvSpPr>
          <p:nvPr>
            <p:ph type="pic" sz="quarter" idx="54" hasCustomPrompt="1"/>
          </p:nvPr>
        </p:nvSpPr>
        <p:spPr>
          <a:xfrm>
            <a:off x="3500537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2" name="Text Placeholder 17">
            <a:extLst>
              <a:ext uri="{FF2B5EF4-FFF2-40B4-BE49-F238E27FC236}">
                <a16:creationId xmlns:a16="http://schemas.microsoft.com/office/drawing/2014/main" id="{436B3E54-7960-4B69-B850-4EEB52353069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9421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3" name="Text Placeholder 17">
            <a:extLst>
              <a:ext uri="{FF2B5EF4-FFF2-40B4-BE49-F238E27FC236}">
                <a16:creationId xmlns:a16="http://schemas.microsoft.com/office/drawing/2014/main" id="{32446E0F-0871-426C-A39E-36E646DDDC08}"/>
              </a:ext>
            </a:extLst>
          </p:cNvPr>
          <p:cNvSpPr>
            <a:spLocks noGrp="1"/>
          </p:cNvSpPr>
          <p:nvPr>
            <p:ph type="body" sz="quarter" idx="56" hasCustomPrompt="1"/>
          </p:nvPr>
        </p:nvSpPr>
        <p:spPr>
          <a:xfrm>
            <a:off x="4377884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  <p:sp>
        <p:nvSpPr>
          <p:cNvPr id="44" name="Picture Placeholder 3">
            <a:extLst>
              <a:ext uri="{FF2B5EF4-FFF2-40B4-BE49-F238E27FC236}">
                <a16:creationId xmlns:a16="http://schemas.microsoft.com/office/drawing/2014/main" id="{B25C2C89-0746-4EE9-8953-C6A8A2E743DA}"/>
              </a:ext>
            </a:extLst>
          </p:cNvPr>
          <p:cNvSpPr>
            <a:spLocks noGrp="1"/>
          </p:cNvSpPr>
          <p:nvPr>
            <p:ph type="pic" sz="quarter" idx="57" hasCustomPrompt="1"/>
          </p:nvPr>
        </p:nvSpPr>
        <p:spPr>
          <a:xfrm>
            <a:off x="6116881" y="3480825"/>
            <a:ext cx="842245" cy="84224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</a:lstStyle>
          <a:p>
            <a:r>
              <a:rPr lang="en-GB" dirty="0"/>
              <a:t>Add bio pic here</a:t>
            </a:r>
          </a:p>
        </p:txBody>
      </p:sp>
      <p:sp>
        <p:nvSpPr>
          <p:cNvPr id="45" name="Text Placeholder 17">
            <a:extLst>
              <a:ext uri="{FF2B5EF4-FFF2-40B4-BE49-F238E27FC236}">
                <a16:creationId xmlns:a16="http://schemas.microsoft.com/office/drawing/2014/main" id="{9C81E85E-EEC2-4802-B259-CB1C1EF0A69C}"/>
              </a:ext>
            </a:extLst>
          </p:cNvPr>
          <p:cNvSpPr>
            <a:spLocks noGrp="1"/>
          </p:cNvSpPr>
          <p:nvPr>
            <p:ph type="body" sz="quarter" idx="58" hasCustomPrompt="1"/>
          </p:nvPr>
        </p:nvSpPr>
        <p:spPr>
          <a:xfrm>
            <a:off x="6995765" y="3881541"/>
            <a:ext cx="1274338" cy="576660"/>
          </a:xfrm>
          <a:prstGeom prst="rect">
            <a:avLst/>
          </a:prstGeom>
        </p:spPr>
        <p:txBody>
          <a:bodyPr tIns="0" bIns="36000"/>
          <a:lstStyle>
            <a:lvl1pPr marL="0" indent="0" algn="l">
              <a:buNone/>
              <a:defRPr sz="1050" b="0" baseline="0"/>
            </a:lvl1pPr>
          </a:lstStyle>
          <a:p>
            <a:pPr lvl="0"/>
            <a:r>
              <a:rPr lang="en-GB" dirty="0"/>
              <a:t>Job Title</a:t>
            </a:r>
          </a:p>
        </p:txBody>
      </p:sp>
      <p:sp>
        <p:nvSpPr>
          <p:cNvPr id="46" name="Text Placeholder 17">
            <a:extLst>
              <a:ext uri="{FF2B5EF4-FFF2-40B4-BE49-F238E27FC236}">
                <a16:creationId xmlns:a16="http://schemas.microsoft.com/office/drawing/2014/main" id="{6F8EA2CF-6DDE-49CC-BE2A-4CA40162FD6B}"/>
              </a:ext>
            </a:extLst>
          </p:cNvPr>
          <p:cNvSpPr>
            <a:spLocks noGrp="1"/>
          </p:cNvSpPr>
          <p:nvPr>
            <p:ph type="body" sz="quarter" idx="59" hasCustomPrompt="1"/>
          </p:nvPr>
        </p:nvSpPr>
        <p:spPr>
          <a:xfrm>
            <a:off x="6994228" y="3480825"/>
            <a:ext cx="1274338" cy="396000"/>
          </a:xfrm>
          <a:prstGeom prst="rect">
            <a:avLst/>
          </a:prstGeom>
        </p:spPr>
        <p:txBody>
          <a:bodyPr bIns="36000"/>
          <a:lstStyle>
            <a:lvl1pPr marL="0" indent="0" algn="l">
              <a:buNone/>
              <a:defRPr sz="1050" b="1" baseline="0"/>
            </a:lvl1pPr>
          </a:lstStyle>
          <a:p>
            <a:pPr lvl="0"/>
            <a:r>
              <a:rPr lang="en-GB" dirty="0"/>
              <a:t>Full Name</a:t>
            </a:r>
          </a:p>
        </p:txBody>
      </p:sp>
    </p:spTree>
    <p:extLst>
      <p:ext uri="{BB962C8B-B14F-4D97-AF65-F5344CB8AC3E}">
        <p14:creationId xmlns:p14="http://schemas.microsoft.com/office/powerpoint/2010/main" val="37456746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066">
          <p15:clr>
            <a:srgbClr val="FBAE40"/>
          </p15:clr>
        </p15:guide>
        <p15:guide id="2" orient="horz" pos="53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Grey">
    <p:bg>
      <p:bgPr>
        <a:solidFill>
          <a:srgbClr val="80828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4100" name="Picture 4" descr="W:\WebCertain\99 Technology\Clients\Webcertain\PROJECTS\171101-Gemma - Webcertain PPT\SlideAssets\logo-white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158" y="4334395"/>
            <a:ext cx="1398241" cy="226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8374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l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2211710"/>
            <a:ext cx="7416799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2400" b="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of the document</a:t>
            </a:r>
            <a:endParaRPr lang="en-GB" dirty="0"/>
          </a:p>
        </p:txBody>
      </p:sp>
      <p:pic>
        <p:nvPicPr>
          <p:cNvPr id="5122" name="Picture 2" descr="W:\WebCertain\99 Technology\Clients\Webcertain\PROJECTS\171101-Gemma - Webcertain PPT\SlideAssets\logo-black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0221" y="4360918"/>
            <a:ext cx="1400178" cy="227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02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32D1-A5D6-7447-BD1D-B943E894C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5B7D69-4D27-184F-9B0F-A4586A8CF8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179C95-CC80-6A43-8AB6-019329A01A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78B2926-B58C-1147-BD30-A47C33330D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025D16-14AE-8C4E-A8EC-3A584E68AF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D5C4D9E-421C-6B40-B7D9-D46F8EF0A5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B159206-0470-6C4A-B623-8683597AE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8B1449-658E-5643-BF7B-3B69B010C4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4645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785570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Slide - Grey">
    <p:bg>
      <p:bgPr>
        <a:solidFill>
          <a:srgbClr val="AEB4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573213" y="1275606"/>
            <a:ext cx="5486400" cy="425054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400" b="0"/>
            </a:lvl1pPr>
          </a:lstStyle>
          <a:p>
            <a:r>
              <a:rPr lang="en-US" dirty="0"/>
              <a:t>Divider Page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69501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7DC642-564B-48CD-8F27-FFD42BC6B38A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5438371" y="1635647"/>
            <a:ext cx="2842029" cy="2664891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26507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ullet-Righ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34EECE0-936E-4CE7-826C-4AF75B2BE763}"/>
              </a:ext>
            </a:extLst>
          </p:cNvPr>
          <p:cNvSpPr/>
          <p:nvPr userDrawn="1"/>
        </p:nvSpPr>
        <p:spPr>
          <a:xfrm>
            <a:off x="-1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1142" y="846175"/>
            <a:ext cx="2838312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1546" y="1131888"/>
            <a:ext cx="2837770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20F57220-20A0-4E29-BF1B-BC2FA4820D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32831" y="1628823"/>
            <a:ext cx="2846485" cy="2671714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223242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Tex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3DD958F-5413-4FD3-B7EB-E097C84EF1E4}"/>
              </a:ext>
            </a:extLst>
          </p:cNvPr>
          <p:cNvSpPr/>
          <p:nvPr userDrawn="1"/>
        </p:nvSpPr>
        <p:spPr>
          <a:xfrm>
            <a:off x="4572000" y="3930"/>
            <a:ext cx="4572000" cy="513957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63600" y="842963"/>
            <a:ext cx="2837873" cy="288627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4572000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</a:t>
            </a:r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0" y="1131888"/>
            <a:ext cx="2837873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863600" y="1635647"/>
            <a:ext cx="2837873" cy="2664892"/>
          </a:xfrm>
          <a:prstGeom prst="rect">
            <a:avLst/>
          </a:prstGeom>
        </p:spPr>
        <p:txBody>
          <a:bodyPr lIns="0" tIns="0" rIns="180000" bIns="0"/>
          <a:lstStyle>
            <a:lvl1pPr marL="0" marR="0" indent="0" algn="l" defTabSz="914400" rtl="0" eaLnBrk="1" fontAlgn="auto" latinLnBrk="0" hangingPunct="1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050" baseline="0"/>
            </a:lvl1pPr>
          </a:lstStyle>
          <a:p>
            <a:pPr lvl="0"/>
            <a:endParaRPr lang="en-GB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E407056D-578E-41C3-9C1A-5B4AF0C96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903803" y="4697761"/>
            <a:ext cx="366901" cy="16213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>
                <a:solidFill>
                  <a:schemeClr val="tx1"/>
                </a:solidFill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B4AB539-D576-44F0-B244-00F90691E9E2}"/>
              </a:ext>
            </a:extLst>
          </p:cNvPr>
          <p:cNvGrpSpPr/>
          <p:nvPr userDrawn="1"/>
        </p:nvGrpSpPr>
        <p:grpSpPr>
          <a:xfrm>
            <a:off x="7252528" y="4684516"/>
            <a:ext cx="811138" cy="184666"/>
            <a:chOff x="7252528" y="4684516"/>
            <a:chExt cx="811138" cy="184666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7C3AEDF-138A-4D5D-B957-9463278C9BC2}"/>
                </a:ext>
              </a:extLst>
            </p:cNvPr>
            <p:cNvSpPr txBox="1"/>
            <p:nvPr userDrawn="1"/>
          </p:nvSpPr>
          <p:spPr>
            <a:xfrm>
              <a:off x="7859764" y="4684516"/>
              <a:ext cx="203902" cy="18466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600" b="1" dirty="0">
                  <a:latin typeface="Lato Medium" panose="020F0502020204030203" pitchFamily="34" charset="0"/>
                  <a:ea typeface="Lato Medium" panose="020F0502020204030203" pitchFamily="34" charset="0"/>
                  <a:cs typeface="Lato Medium" panose="020F0502020204030203" pitchFamily="34" charset="0"/>
                </a:rPr>
                <a:t>|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1B91474-71B7-412F-80B1-0B07431256E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52528" y="4721727"/>
              <a:ext cx="616892" cy="953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749624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Text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4569229" cy="5143500"/>
          </a:xfrm>
          <a:prstGeom prst="rect">
            <a:avLst/>
          </a:prstGeom>
          <a:solidFill>
            <a:srgbClr val="AEB4B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3601" y="845725"/>
            <a:ext cx="2839258" cy="429881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5430059" y="842963"/>
            <a:ext cx="2839349" cy="432643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3601" y="1491630"/>
            <a:ext cx="2839258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426461" y="1491630"/>
            <a:ext cx="2844243" cy="2808908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10882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3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3" y="1635646"/>
            <a:ext cx="7410461" cy="237626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lnSpc>
                <a:spcPts val="1600"/>
              </a:lnSpc>
              <a:spcBef>
                <a:spcPts val="600"/>
              </a:spcBef>
              <a:spcAft>
                <a:spcPts val="600"/>
              </a:spcAft>
              <a:buNone/>
              <a:defRPr sz="1050" baseline="0"/>
            </a:lvl1pPr>
          </a:lstStyle>
          <a:p>
            <a:pPr lvl="0"/>
            <a:r>
              <a:rPr lang="en-US" dirty="0"/>
              <a:t>Paragraph 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177997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-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20FDF7A-40D1-4790-BA99-92708879ED2A}"/>
              </a:ext>
            </a:extLst>
          </p:cNvPr>
          <p:cNvSpPr/>
          <p:nvPr userDrawn="1"/>
        </p:nvSpPr>
        <p:spPr>
          <a:xfrm>
            <a:off x="863599" y="1632362"/>
            <a:ext cx="7416797" cy="2665413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Heading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 hasCustomPrompt="1"/>
          </p:nvPr>
        </p:nvSpPr>
        <p:spPr>
          <a:xfrm>
            <a:off x="860243" y="1635125"/>
            <a:ext cx="7410461" cy="2665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en-GB" dirty="0"/>
              <a:t>Click on the icon to add an image</a:t>
            </a:r>
          </a:p>
        </p:txBody>
      </p:sp>
    </p:spTree>
    <p:extLst>
      <p:ext uri="{BB962C8B-B14F-4D97-AF65-F5344CB8AC3E}">
        <p14:creationId xmlns:p14="http://schemas.microsoft.com/office/powerpoint/2010/main" val="14653813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860242" y="845725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800" b="1" baseline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pPr lvl="0"/>
            <a:r>
              <a:rPr lang="en-GB" dirty="0"/>
              <a:t>Table title</a:t>
            </a:r>
          </a:p>
        </p:txBody>
      </p:sp>
      <p:sp>
        <p:nvSpPr>
          <p:cNvPr id="5" name="Table Placeholder 4"/>
          <p:cNvSpPr>
            <a:spLocks noGrp="1"/>
          </p:cNvSpPr>
          <p:nvPr>
            <p:ph type="tbl" sz="quarter" idx="12" hasCustomPrompt="1"/>
          </p:nvPr>
        </p:nvSpPr>
        <p:spPr>
          <a:xfrm>
            <a:off x="860242" y="1635125"/>
            <a:ext cx="7410461" cy="266541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/>
            </a:lvl1pPr>
          </a:lstStyle>
          <a:p>
            <a:r>
              <a:rPr lang="en-GB" dirty="0"/>
              <a:t>Click to insert table</a:t>
            </a:r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60242" y="1131590"/>
            <a:ext cx="7410461" cy="285865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 baseline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</p:spTree>
    <p:extLst>
      <p:ext uri="{BB962C8B-B14F-4D97-AF65-F5344CB8AC3E}">
        <p14:creationId xmlns:p14="http://schemas.microsoft.com/office/powerpoint/2010/main" val="30832964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umbered-List-Image-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W:\WebCertain\99 Technology\Clients\Webcertain\PROJECTS\171101-Gemma - Webcertain PPT\SlideAssets\slide-default-5050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572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7"/>
          <p:cNvSpPr>
            <a:spLocks noGrp="1"/>
          </p:cNvSpPr>
          <p:nvPr>
            <p:ph type="pic" sz="quarter" idx="11" hasCustomPrompt="1"/>
          </p:nvPr>
        </p:nvSpPr>
        <p:spPr>
          <a:xfrm>
            <a:off x="2771" y="0"/>
            <a:ext cx="4572000" cy="51435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aseline="0"/>
            </a:lvl1pPr>
          </a:lstStyle>
          <a:p>
            <a:r>
              <a:rPr lang="en-GB" dirty="0"/>
              <a:t>Click on the icon to add an image or remove this frame to use the default one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49341" y="846175"/>
            <a:ext cx="2820439" cy="285415"/>
          </a:xfrm>
          <a:prstGeom prst="rect">
            <a:avLst/>
          </a:prstGeom>
        </p:spPr>
        <p:txBody>
          <a:bodyPr lIns="0" tIns="0" rIns="180000" bIns="0" anchor="t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5449745" y="1131888"/>
            <a:ext cx="2819901" cy="287734"/>
          </a:xfrm>
          <a:prstGeom prst="rect">
            <a:avLst/>
          </a:prstGeom>
        </p:spPr>
        <p:txBody>
          <a:bodyPr lIns="0" tIns="0" rIns="180000" bIns="0"/>
          <a:lstStyle>
            <a:lvl1pPr marL="0" indent="0">
              <a:buNone/>
              <a:defRPr sz="160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pPr lvl="0"/>
            <a:r>
              <a:rPr lang="en-GB" dirty="0"/>
              <a:t>Subtitle</a:t>
            </a:r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4A05704D-958B-44A9-BD56-D4657651F9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43800" y="1628823"/>
            <a:ext cx="2825179" cy="2568340"/>
          </a:xfrm>
          <a:prstGeom prst="rect">
            <a:avLst/>
          </a:prstGeom>
        </p:spPr>
        <p:txBody>
          <a:bodyPr lIns="0" tIns="0" rIns="360000" bIns="72000"/>
          <a:lstStyle>
            <a:lvl1pPr marL="171450" indent="-171450" algn="l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lang="pt-BR" sz="1100" b="0" i="0" u="none" strike="noStrike" baseline="0" smtClean="0">
                <a:latin typeface="Lato Medium" panose="020F0502020204030203" pitchFamily="34" charset="0"/>
                <a:ea typeface="Lato Medium" panose="020F0502020204030203" pitchFamily="34" charset="0"/>
                <a:cs typeface="Lato Medium" panose="020F0502020204030203" pitchFamily="34" charset="0"/>
              </a:defRPr>
            </a:lvl1pPr>
            <a:lvl2pPr marL="216000" indent="144000">
              <a:spcAft>
                <a:spcPts val="600"/>
              </a:spcAft>
              <a:buFont typeface="Lato" panose="020F0502020204030203" pitchFamily="34" charset="0"/>
              <a:buChar char="◦"/>
              <a:defRPr sz="1100"/>
            </a:lvl2pPr>
            <a:lvl3pPr marL="432000" indent="144000">
              <a:spcAft>
                <a:spcPts val="600"/>
              </a:spcAft>
              <a:buFont typeface="Lato" panose="020F0502020204030203" pitchFamily="34" charset="0"/>
              <a:buChar char="‐"/>
              <a:defRPr sz="1100"/>
            </a:lvl3pPr>
            <a:lvl4pPr marL="864000" indent="-171450">
              <a:spcAft>
                <a:spcPts val="600"/>
              </a:spcAft>
              <a:buFont typeface="Arial" panose="020B0604020202020204" pitchFamily="34" charset="0"/>
              <a:buChar char="▪"/>
              <a:defRPr sz="1100"/>
            </a:lvl4pPr>
            <a:lvl5pPr marL="1251450" indent="-171450">
              <a:spcAft>
                <a:spcPts val="600"/>
              </a:spcAft>
              <a:buFont typeface="Arial" panose="020B0604020202020204" pitchFamily="34" charset="0"/>
              <a:buChar char="▫"/>
              <a:defRPr sz="11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28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8289D-1833-4446-BB6B-7A83AEFC14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FF9159D-0200-4F40-8328-7D2D36D32B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34DBB-4303-F248-AEC9-F414E0C71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4BCA76-A89B-0A4B-B93A-4F3039510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9557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extBox 9"/>
          <p:cNvSpPr txBox="1"/>
          <p:nvPr userDrawn="1"/>
        </p:nvSpPr>
        <p:spPr>
          <a:xfrm>
            <a:off x="1259632" y="1419622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AutoNum type="arabicPeriod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358775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1.1.1.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Paragraph</a:t>
            </a:r>
            <a:r>
              <a:rPr lang="en-GB" baseline="0" dirty="0"/>
              <a:t> style</a:t>
            </a:r>
            <a:endParaRPr lang="en-GB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5364163" y="1430685"/>
            <a:ext cx="2736304" cy="230832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Unordered list.</a:t>
            </a:r>
          </a:p>
          <a:p>
            <a:endParaRPr lang="en-US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171450" indent="-171450">
              <a:buFont typeface="Lato" panose="020F0502020204030203" pitchFamily="34" charset="0"/>
              <a:buChar char="●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228600" indent="-228600">
              <a:buAutoNum type="arabicPeriod"/>
            </a:pP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en-US" sz="105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Numbered list hierarchy.</a:t>
            </a:r>
          </a:p>
          <a:p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228600" indent="-228600">
              <a:buFont typeface="Lato" panose="020F0502020204030203" pitchFamily="34" charset="0"/>
              <a:buChar char="●"/>
            </a:pP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Nem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Itas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consed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</a:t>
            </a:r>
          </a:p>
          <a:p>
            <a:pPr marL="530225" indent="-171450">
              <a:buFont typeface="Courier New" panose="02070309020205020404" pitchFamily="49" charset="0"/>
              <a:buChar char="o"/>
            </a:pP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cerior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mil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eicim</a:t>
            </a:r>
            <a:endParaRPr lang="en-US" sz="105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717550"/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-</a:t>
            </a:r>
            <a:r>
              <a:rPr lang="en-US" sz="1050" baseline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Quam la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sequi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r>
              <a:rPr lang="en-US" sz="1050" dirty="0" err="1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odiosae</a:t>
            </a:r>
            <a:r>
              <a:rPr lang="en-US" sz="105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6649101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fo shee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12DA52-A9F6-4768-B49C-299E512AAEAC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971600" y="1488378"/>
            <a:ext cx="316775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Large Heading – </a:t>
            </a:r>
            <a:r>
              <a:rPr lang="en-GB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18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971599" y="2859782"/>
            <a:ext cx="2879725" cy="66941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Paragraph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10.5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r>
              <a:rPr lang="en-GB" sz="1050" dirty="0"/>
              <a:t>Paragraph</a:t>
            </a:r>
            <a:r>
              <a:rPr lang="en-GB" sz="1050" baseline="0" dirty="0"/>
              <a:t> text – </a:t>
            </a:r>
            <a:r>
              <a:rPr lang="en-GB" sz="1050" baseline="0" dirty="0" err="1"/>
              <a:t>Lato</a:t>
            </a:r>
            <a:r>
              <a:rPr lang="en-GB" sz="1050" baseline="0" dirty="0"/>
              <a:t> Regular 10.5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050" i="1" dirty="0"/>
              <a:t>Quotation</a:t>
            </a:r>
            <a:r>
              <a:rPr lang="en-GB" sz="1050" i="1" baseline="0" dirty="0"/>
              <a:t> text – </a:t>
            </a:r>
            <a:r>
              <a:rPr lang="en-GB" sz="1050" i="1" baseline="0" dirty="0" err="1"/>
              <a:t>Lato</a:t>
            </a:r>
            <a:r>
              <a:rPr lang="en-GB" sz="1050" i="1" baseline="0" dirty="0"/>
              <a:t> Regular Italic 10.5</a:t>
            </a:r>
            <a:endParaRPr lang="en-GB" sz="1050" i="1" dirty="0"/>
          </a:p>
          <a:p>
            <a:endParaRPr lang="en-GB" sz="1050" dirty="0"/>
          </a:p>
        </p:txBody>
      </p:sp>
      <p:sp>
        <p:nvSpPr>
          <p:cNvPr id="5" name="Rectangle 4"/>
          <p:cNvSpPr/>
          <p:nvPr userDrawn="1"/>
        </p:nvSpPr>
        <p:spPr>
          <a:xfrm>
            <a:off x="971600" y="2365767"/>
            <a:ext cx="2591693" cy="298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Subtitle – </a:t>
            </a:r>
            <a:r>
              <a:rPr lang="en-GB" sz="16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Lato</a:t>
            </a:r>
            <a:r>
              <a:rPr lang="en-GB" sz="16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Light 16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68288" y="235704"/>
            <a:ext cx="446449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Info sheet:</a:t>
            </a:r>
            <a:r>
              <a:rPr lang="en-GB" baseline="0" dirty="0"/>
              <a:t> </a:t>
            </a:r>
            <a:r>
              <a:rPr lang="en-GB" dirty="0"/>
              <a:t>Presentation</a:t>
            </a:r>
            <a:r>
              <a:rPr lang="en-GB" baseline="0" dirty="0"/>
              <a:t> fonts</a:t>
            </a:r>
            <a:endParaRPr lang="en-GB" dirty="0"/>
          </a:p>
        </p:txBody>
      </p:sp>
      <p:sp>
        <p:nvSpPr>
          <p:cNvPr id="14" name="TextBox 13"/>
          <p:cNvSpPr txBox="1"/>
          <p:nvPr userDrawn="1"/>
        </p:nvSpPr>
        <p:spPr>
          <a:xfrm>
            <a:off x="971599" y="842963"/>
            <a:ext cx="7056419" cy="369332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400" dirty="0"/>
              <a:t>Divider</a:t>
            </a:r>
            <a:r>
              <a:rPr lang="en-GB" sz="2400" baseline="0" dirty="0"/>
              <a:t> Slide Title, Presentation Title – </a:t>
            </a:r>
            <a:r>
              <a:rPr lang="en-GB" sz="2400" baseline="0" dirty="0" err="1"/>
              <a:t>Lato</a:t>
            </a:r>
            <a:r>
              <a:rPr lang="en-GB" sz="2400" baseline="0" dirty="0"/>
              <a:t> Light 24</a:t>
            </a:r>
            <a:endParaRPr lang="en-GB" sz="2400" dirty="0"/>
          </a:p>
        </p:txBody>
      </p:sp>
      <p:sp>
        <p:nvSpPr>
          <p:cNvPr id="15" name="TextBox 14"/>
          <p:cNvSpPr txBox="1"/>
          <p:nvPr userDrawn="1"/>
        </p:nvSpPr>
        <p:spPr>
          <a:xfrm>
            <a:off x="971599" y="1995686"/>
            <a:ext cx="2591693" cy="28665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Small Heading – </a:t>
            </a:r>
            <a:r>
              <a:rPr lang="en-GB" sz="1200" baseline="0" dirty="0" err="1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Lato</a:t>
            </a:r>
            <a:r>
              <a:rPr lang="en-GB" sz="1200" baseline="0" dirty="0">
                <a:latin typeface="Lato Black" panose="020F0502020204030203" pitchFamily="34" charset="0"/>
                <a:ea typeface="Lato Black" panose="020F0502020204030203" pitchFamily="34" charset="0"/>
                <a:cs typeface="Lato Black" panose="020F0502020204030203" pitchFamily="34" charset="0"/>
              </a:rPr>
              <a:t> Black 12</a:t>
            </a:r>
            <a:endParaRPr lang="en-GB" sz="1200" dirty="0">
              <a:latin typeface="Lato Black" panose="020F0502020204030203" pitchFamily="34" charset="0"/>
              <a:ea typeface="Lato Black" panose="020F0502020204030203" pitchFamily="34" charset="0"/>
              <a:cs typeface="Lato Black" panose="020F0502020204030203" pitchFamily="34" charset="0"/>
            </a:endParaRPr>
          </a:p>
          <a:p>
            <a:endParaRPr lang="en-GB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674812" y="1678178"/>
            <a:ext cx="5849515" cy="144016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89787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57F8A7-FCC0-F642-8A82-2A6A0AC602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8028E52-D686-BF47-98C2-3D360BFED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749501E-8D45-FF43-9778-73E0B3492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2870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D8111-3ECA-9348-8ACE-71C81F40A8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97C37-5F7A-3247-B44F-4FD0DA6447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CFF274-4357-A543-AC94-A80570C9C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312D8-CD92-6D43-B6CA-68499D9F33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5008EA-78AB-3041-B85B-3BD03C3A2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C71AFF-9936-3349-9684-07A5C72A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695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86FCE-A288-3A40-A38F-41DF482A9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ADCD12F-876F-8342-8A48-54455C33F5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6490A8-3B22-D248-AF59-452BBF4C25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9B3AD1-DEB1-9E4C-A570-8665AD69BC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1F71F5-D0C0-0549-8E61-06C40BB13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D2DC9A-6BCB-D34B-BCDD-2FF08899E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4272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B3BE09-B68F-CF42-B816-F3A6E75ED9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3B979C-F66D-8440-9346-2FDF272392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A74D5-EBAA-A144-A7AB-F9C0688C2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D715EB-6DFC-EE48-963B-CD1E80CAC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5C2A6-D634-B549-9FA7-01CE207A37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/>
          <a:lstStyle/>
          <a:p>
            <a:fld id="{FFC4D88A-52E9-8C4E-A0F4-13DB5B3CC1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225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7A5DD73-5B9F-3B42-B437-E1EF210849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800DF1-BC63-8241-B7BA-31F26C198F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6585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D5DACA-3026-4EBE-9E2D-6175BFA96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46900" y="472281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12DA52-A9F6-4768-B49C-299E512AAEAC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909F07C-675E-4B56-8BEA-4E17A72153AE}"/>
              </a:ext>
            </a:extLst>
          </p:cNvPr>
          <p:cNvSpPr txBox="1">
            <a:spLocks/>
          </p:cNvSpPr>
          <p:nvPr userDrawn="1"/>
        </p:nvSpPr>
        <p:spPr>
          <a:xfrm>
            <a:off x="1609725" y="1844129"/>
            <a:ext cx="5905078" cy="1102519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200" kern="1200">
                <a:solidFill>
                  <a:schemeClr val="tx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defRPr>
            </a:lvl1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2003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1" r:id="rId14"/>
    <p:sldLayoutId id="2147483764" r:id="rId15"/>
    <p:sldLayoutId id="2147483766" r:id="rId16"/>
    <p:sldLayoutId id="2147483707" r:id="rId17"/>
    <p:sldLayoutId id="2147483708" r:id="rId18"/>
    <p:sldLayoutId id="2147483709" r:id="rId19"/>
    <p:sldLayoutId id="2147483710" r:id="rId20"/>
    <p:sldLayoutId id="2147483716" r:id="rId21"/>
    <p:sldLayoutId id="2147483717" r:id="rId22"/>
    <p:sldLayoutId id="2147483718" r:id="rId23"/>
    <p:sldLayoutId id="2147483723" r:id="rId24"/>
    <p:sldLayoutId id="2147483724" r:id="rId25"/>
    <p:sldLayoutId id="2147483726" r:id="rId26"/>
    <p:sldLayoutId id="2147483662" r:id="rId27"/>
    <p:sldLayoutId id="2147483663" r:id="rId28"/>
    <p:sldLayoutId id="2147483660" r:id="rId29"/>
    <p:sldLayoutId id="2147483661" r:id="rId30"/>
    <p:sldLayoutId id="2147483658" r:id="rId31"/>
    <p:sldLayoutId id="2147483729" r:id="rId32"/>
    <p:sldLayoutId id="2147483670" r:id="rId33"/>
    <p:sldLayoutId id="2147483659" r:id="rId34"/>
    <p:sldLayoutId id="2147483664" r:id="rId35"/>
    <p:sldLayoutId id="2147483667" r:id="rId36"/>
    <p:sldLayoutId id="2147483673" r:id="rId37"/>
    <p:sldLayoutId id="2147483676" r:id="rId38"/>
    <p:sldLayoutId id="2147483671" r:id="rId39"/>
    <p:sldLayoutId id="2147483668" r:id="rId40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0.png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280774A-E02C-4B59-A068-4D0E100E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78267" y="0"/>
            <a:ext cx="9700506" cy="546792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B2F430C-8BF6-4DBF-85D9-F990389721FF}"/>
              </a:ext>
            </a:extLst>
          </p:cNvPr>
          <p:cNvSpPr/>
          <p:nvPr/>
        </p:nvSpPr>
        <p:spPr>
          <a:xfrm>
            <a:off x="1321594" y="3261080"/>
            <a:ext cx="5765006" cy="512858"/>
          </a:xfrm>
          <a:prstGeom prst="rect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en-US" sz="1350">
              <a:solidFill>
                <a:srgbClr val="ED7D31">
                  <a:lumMod val="75000"/>
                </a:srgbClr>
              </a:solidFill>
              <a:latin typeface="Calibri" panose="020F0502020204030204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FB32773-74A2-41F9-A74B-6E17870C29EE}"/>
              </a:ext>
            </a:extLst>
          </p:cNvPr>
          <p:cNvCxnSpPr/>
          <p:nvPr/>
        </p:nvCxnSpPr>
        <p:spPr>
          <a:xfrm flipV="1">
            <a:off x="3309972" y="839096"/>
            <a:ext cx="0" cy="1624404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5862047-96F8-4727-9D4F-450FCF9AB86E}"/>
              </a:ext>
            </a:extLst>
          </p:cNvPr>
          <p:cNvCxnSpPr>
            <a:cxnSpLocks/>
          </p:cNvCxnSpPr>
          <p:nvPr/>
        </p:nvCxnSpPr>
        <p:spPr>
          <a:xfrm flipV="1">
            <a:off x="8080787" y="839096"/>
            <a:ext cx="0" cy="180907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D5C7A6CD-26A2-4E5D-9D48-BB829615E8F1}"/>
              </a:ext>
            </a:extLst>
          </p:cNvPr>
          <p:cNvSpPr/>
          <p:nvPr/>
        </p:nvSpPr>
        <p:spPr>
          <a:xfrm>
            <a:off x="2564572" y="573625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51153-7056-4801-B6B9-3B9B05472E10}"/>
              </a:ext>
            </a:extLst>
          </p:cNvPr>
          <p:cNvSpPr txBox="1"/>
          <p:nvPr/>
        </p:nvSpPr>
        <p:spPr>
          <a:xfrm>
            <a:off x="2640142" y="551503"/>
            <a:ext cx="145718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10am in Moscow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EE0DFAE-4920-4FF0-B632-60A4D7B7F164}"/>
              </a:ext>
            </a:extLst>
          </p:cNvPr>
          <p:cNvSpPr/>
          <p:nvPr/>
        </p:nvSpPr>
        <p:spPr>
          <a:xfrm>
            <a:off x="7257871" y="573626"/>
            <a:ext cx="1590440" cy="281266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060CCE9-1F50-4CD8-83D1-4874B17DBFCB}"/>
              </a:ext>
            </a:extLst>
          </p:cNvPr>
          <p:cNvSpPr txBox="1"/>
          <p:nvPr/>
        </p:nvSpPr>
        <p:spPr>
          <a:xfrm>
            <a:off x="7307663" y="547113"/>
            <a:ext cx="15708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/>
              <a:t>7pm in Kamchatka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F1BD601-E832-474A-ACC1-33870312848D}"/>
              </a:ext>
            </a:extLst>
          </p:cNvPr>
          <p:cNvSpPr/>
          <p:nvPr/>
        </p:nvSpPr>
        <p:spPr>
          <a:xfrm>
            <a:off x="1569257" y="3261405"/>
            <a:ext cx="5782814" cy="46166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2400" dirty="0">
                <a:latin typeface="Lato Black" panose="020F0A02020204030203" pitchFamily="34" charset="0"/>
                <a:ea typeface="Lato Thin" panose="020F0502020204030203" pitchFamily="34" charset="0"/>
                <a:cs typeface="Lato Thin" panose="020F0502020204030203" pitchFamily="34" charset="0"/>
              </a:rPr>
              <a:t>Not one, not two… but 11 time zones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F4AB2E9F-68F6-465F-936B-B16696FAC362}"/>
              </a:ext>
            </a:extLst>
          </p:cNvPr>
          <p:cNvCxnSpPr>
            <a:cxnSpLocks/>
            <a:stCxn id="31" idx="4"/>
          </p:cNvCxnSpPr>
          <p:nvPr/>
        </p:nvCxnSpPr>
        <p:spPr>
          <a:xfrm>
            <a:off x="795124" y="3632282"/>
            <a:ext cx="0" cy="185411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C20ABDE-4E37-41A1-A265-42072D8D0934}"/>
              </a:ext>
            </a:extLst>
          </p:cNvPr>
          <p:cNvGrpSpPr/>
          <p:nvPr/>
        </p:nvGrpSpPr>
        <p:grpSpPr>
          <a:xfrm>
            <a:off x="675706" y="3393446"/>
            <a:ext cx="691485" cy="238836"/>
            <a:chOff x="675706" y="864097"/>
            <a:chExt cx="691485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71269C1-96CA-44D9-9EC9-1F7C2092F1F1}"/>
                </a:ext>
              </a:extLst>
            </p:cNvPr>
            <p:cNvSpPr/>
            <p:nvPr userDrawn="1"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28CB7217-A738-4E61-A8A9-3E1BC8304ED8}"/>
                </a:ext>
              </a:extLst>
            </p:cNvPr>
            <p:cNvSpPr/>
            <p:nvPr userDrawn="1"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F7D40CAB-40C8-4CFF-8335-C2FFDA7F955B}"/>
                </a:ext>
              </a:extLst>
            </p:cNvPr>
            <p:cNvSpPr/>
            <p:nvPr userDrawn="1"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0AE252AC-8894-4EBB-B033-E55A11651CAA}"/>
                </a:ext>
              </a:extLst>
            </p:cNvPr>
            <p:cNvCxnSpPr>
              <a:stCxn id="31" idx="6"/>
              <a:endCxn id="33" idx="2"/>
            </p:cNvCxnSpPr>
            <p:nvPr userDrawn="1"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5AD9878-21AF-4883-8719-06D3149CF875}"/>
              </a:ext>
            </a:extLst>
          </p:cNvPr>
          <p:cNvCxnSpPr>
            <a:cxnSpLocks/>
            <a:endCxn id="31" idx="0"/>
          </p:cNvCxnSpPr>
          <p:nvPr/>
        </p:nvCxnSpPr>
        <p:spPr>
          <a:xfrm>
            <a:off x="795124" y="0"/>
            <a:ext cx="0" cy="3393446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98103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CTAs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298420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Direct CTAs like “Buy Today”, “Don’t Miss Out” etc… can have a negative impact.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Focusing more on the benefits and features can be more successful or less hard to sell, such as “Contact us” or “Learn more”.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3479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5" b="15"/>
          <a:stretch/>
        </p:blipFill>
        <p:spPr>
          <a:xfrm>
            <a:off x="1" y="1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Key takeaways...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3E63528-9D33-49CF-90ED-0D7FB33CD87C}"/>
              </a:ext>
            </a:extLst>
          </p:cNvPr>
          <p:cNvGrpSpPr/>
          <p:nvPr/>
        </p:nvGrpSpPr>
        <p:grpSpPr>
          <a:xfrm>
            <a:off x="743176" y="2044323"/>
            <a:ext cx="623653" cy="238836"/>
            <a:chOff x="743176" y="2333860"/>
            <a:chExt cx="623653" cy="238836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6065042-9A0E-42B0-9624-DBD9898F91F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1BE137A-0F25-4B40-8AA9-0BC68AD165BA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F625DDD4-8AFD-4236-A4AA-6688148943F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67733" y="1608803"/>
              <a:ext cx="151134" cy="113216"/>
            </a:xfrm>
            <a:prstGeom prst="rect">
              <a:avLst/>
            </a:prstGeom>
          </p:spPr>
        </p:pic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2" y="1504312"/>
            <a:ext cx="461865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Data is your best friend.</a:t>
            </a: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Run all the A/B tests.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Be patient.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Treat each market as unique.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F3BE909A-4E60-4712-8BA1-F20BE17DCF63}"/>
              </a:ext>
            </a:extLst>
          </p:cNvPr>
          <p:cNvGrpSpPr/>
          <p:nvPr/>
        </p:nvGrpSpPr>
        <p:grpSpPr>
          <a:xfrm>
            <a:off x="748092" y="2520959"/>
            <a:ext cx="623653" cy="238836"/>
            <a:chOff x="743176" y="2333860"/>
            <a:chExt cx="623653" cy="23883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8A4D8992-F8B5-407B-B2FB-3E47289E5EDA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C2FF2C4-D82D-4A5E-B2C6-7AD1B603E523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646AE40-0EB5-4FEE-956C-A1AC4450304D}"/>
                </a:ext>
              </a:extLst>
            </p:cNvPr>
            <p:cNvCxnSpPr>
              <a:cxnSpLocks/>
              <a:endCxn id="32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3D740788-5E71-4BD2-854B-1596C8B5C5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9851DDE-AAB6-42F7-8546-E4734B1C5484}"/>
              </a:ext>
            </a:extLst>
          </p:cNvPr>
          <p:cNvGrpSpPr/>
          <p:nvPr/>
        </p:nvGrpSpPr>
        <p:grpSpPr>
          <a:xfrm>
            <a:off x="745634" y="3017430"/>
            <a:ext cx="623653" cy="238836"/>
            <a:chOff x="743176" y="2333860"/>
            <a:chExt cx="623653" cy="238836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55E54BE9-03A2-4C06-8E4F-326E567F15AF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80CA5ABC-7570-486B-8497-67655CE7DDA4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AA535C64-84F0-414C-968E-36C2CF0687FB}"/>
                </a:ext>
              </a:extLst>
            </p:cNvPr>
            <p:cNvCxnSpPr>
              <a:cxnSpLocks/>
              <a:endCxn id="48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691F665D-5AC7-4F35-B286-3A2959239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/>
          </p:blipFill>
          <p:spPr>
            <a:xfrm>
              <a:off x="1170191" y="2400300"/>
              <a:ext cx="151134" cy="1132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8909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8734C001-E79F-4B13-927A-1432D05DC83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17592" r="175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2E7F18-1BFB-4B53-B7B5-C25FE2B68A3F}"/>
              </a:ext>
            </a:extLst>
          </p:cNvPr>
          <p:cNvCxnSpPr>
            <a:cxnSpLocks/>
            <a:stCxn id="2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7799C-91A8-4252-97BC-709B296C14C6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CA84474-8039-4C2D-8D9F-0B8E1CC513E8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E997F5E-AFC9-4FD0-918C-F0674CEA5460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A2A90A69-9F74-49B3-9B53-DC8240997321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262F2E11-7406-497F-8419-FA84C4A9ADDF}"/>
                </a:ext>
              </a:extLst>
            </p:cNvPr>
            <p:cNvCxnSpPr>
              <a:stCxn id="24" idx="6"/>
              <a:endCxn id="26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0B71061-FDBD-4D1E-9386-F5F696A31A9C}"/>
              </a:ext>
            </a:extLst>
          </p:cNvPr>
          <p:cNvCxnSpPr>
            <a:cxnSpLocks/>
            <a:endCxn id="2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8CD02078-5E3E-464F-A46E-681AECE3DF2D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Poll: Do you run an e-commerce business?</a:t>
            </a:r>
          </a:p>
        </p:txBody>
      </p:sp>
      <p:pic>
        <p:nvPicPr>
          <p:cNvPr id="30" name="Graphic 5">
            <a:extLst>
              <a:ext uri="{FF2B5EF4-FFF2-40B4-BE49-F238E27FC236}">
                <a16:creationId xmlns:a16="http://schemas.microsoft.com/office/drawing/2014/main" id="{9CAC6420-7F73-40DB-ACEA-3EB44805A35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983CE441-34AB-4B0D-A34E-A66E534057DE}"/>
              </a:ext>
            </a:extLst>
          </p:cNvPr>
          <p:cNvSpPr txBox="1"/>
          <p:nvPr/>
        </p:nvSpPr>
        <p:spPr>
          <a:xfrm>
            <a:off x="1414271" y="1504312"/>
            <a:ext cx="70105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No.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160C239-9E86-442A-9269-19EC8D758F32}"/>
              </a:ext>
            </a:extLst>
          </p:cNvPr>
          <p:cNvSpPr txBox="1"/>
          <p:nvPr/>
        </p:nvSpPr>
        <p:spPr>
          <a:xfrm>
            <a:off x="1411817" y="2290891"/>
            <a:ext cx="70130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used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28E3345-29CC-4408-9955-C9FC31914581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CEE4D622-F97D-4A74-A485-A6EEF0A754E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BE9E2EDB-BAFF-4A44-ABFC-CABBCF52F931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D6BCF5E-6EDC-4039-8B29-EA7C177C3844}"/>
                </a:ext>
              </a:extLst>
            </p:cNvPr>
            <p:cNvCxnSpPr>
              <a:cxnSpLocks/>
              <a:endCxn id="38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1671688B-926C-45F0-BCC0-2C37417F6481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A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B1002A4-2E79-4A04-958C-5B3C2360B627}"/>
              </a:ext>
            </a:extLst>
          </p:cNvPr>
          <p:cNvGrpSpPr/>
          <p:nvPr/>
        </p:nvGrpSpPr>
        <p:grpSpPr>
          <a:xfrm>
            <a:off x="743176" y="2302774"/>
            <a:ext cx="623653" cy="276999"/>
            <a:chOff x="743176" y="2302774"/>
            <a:chExt cx="623653" cy="276999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5FA7B636-F7F4-4F1B-9A76-CF92A8F36DCB}"/>
                </a:ext>
              </a:extLst>
            </p:cNvPr>
            <p:cNvSpPr/>
            <p:nvPr/>
          </p:nvSpPr>
          <p:spPr>
            <a:xfrm>
              <a:off x="1127993" y="2333860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89F51A3A-836B-4446-B7F7-68D27DAD8E0C}"/>
                </a:ext>
              </a:extLst>
            </p:cNvPr>
            <p:cNvSpPr/>
            <p:nvPr/>
          </p:nvSpPr>
          <p:spPr>
            <a:xfrm>
              <a:off x="743176" y="2398939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AB46076B-509D-44FC-9EC7-18A9B7E11992}"/>
                </a:ext>
              </a:extLst>
            </p:cNvPr>
            <p:cNvCxnSpPr>
              <a:cxnSpLocks/>
              <a:endCxn id="34" idx="2"/>
            </p:cNvCxnSpPr>
            <p:nvPr/>
          </p:nvCxnSpPr>
          <p:spPr>
            <a:xfrm>
              <a:off x="821139" y="2448516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7935C0B-1608-4E52-8116-69170D09B8DF}"/>
                </a:ext>
              </a:extLst>
            </p:cNvPr>
            <p:cNvSpPr txBox="1"/>
            <p:nvPr/>
          </p:nvSpPr>
          <p:spPr>
            <a:xfrm>
              <a:off x="1168612" y="230277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B</a:t>
              </a:r>
            </a:p>
          </p:txBody>
        </p:sp>
      </p:grpSp>
      <p:sp>
        <p:nvSpPr>
          <p:cNvPr id="49" name="TextBox 48">
            <a:extLst>
              <a:ext uri="{FF2B5EF4-FFF2-40B4-BE49-F238E27FC236}">
                <a16:creationId xmlns:a16="http://schemas.microsoft.com/office/drawing/2014/main" id="{4D234C97-E159-4B56-8BAE-8547F74B3F8D}"/>
              </a:ext>
            </a:extLst>
          </p:cNvPr>
          <p:cNvSpPr txBox="1"/>
          <p:nvPr/>
        </p:nvSpPr>
        <p:spPr>
          <a:xfrm>
            <a:off x="1417940" y="3100516"/>
            <a:ext cx="70069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 would like to.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D287B1F-AFC6-40AB-AE34-057CF8FE7EA2}"/>
              </a:ext>
            </a:extLst>
          </p:cNvPr>
          <p:cNvGrpSpPr/>
          <p:nvPr/>
        </p:nvGrpSpPr>
        <p:grpSpPr>
          <a:xfrm>
            <a:off x="749299" y="3112399"/>
            <a:ext cx="623653" cy="276999"/>
            <a:chOff x="749299" y="3112399"/>
            <a:chExt cx="623653" cy="276999"/>
          </a:xfrm>
        </p:grpSpPr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E80C9A14-EB89-466C-9042-8B2B73777E62}"/>
                </a:ext>
              </a:extLst>
            </p:cNvPr>
            <p:cNvSpPr/>
            <p:nvPr/>
          </p:nvSpPr>
          <p:spPr>
            <a:xfrm>
              <a:off x="1134116" y="3143485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C8659869-804D-417B-BC89-D2BB317C6777}"/>
                </a:ext>
              </a:extLst>
            </p:cNvPr>
            <p:cNvSpPr/>
            <p:nvPr/>
          </p:nvSpPr>
          <p:spPr>
            <a:xfrm>
              <a:off x="749299" y="3208564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8FB5E9C6-9D22-4A43-9D83-BE56DF70C10F}"/>
                </a:ext>
              </a:extLst>
            </p:cNvPr>
            <p:cNvCxnSpPr>
              <a:cxnSpLocks/>
              <a:endCxn id="46" idx="2"/>
            </p:cNvCxnSpPr>
            <p:nvPr/>
          </p:nvCxnSpPr>
          <p:spPr>
            <a:xfrm>
              <a:off x="827262" y="3258141"/>
              <a:ext cx="306854" cy="4762"/>
            </a:xfrm>
            <a:prstGeom prst="line">
              <a:avLst/>
            </a:prstGeom>
            <a:solidFill>
              <a:schemeClr val="bg1"/>
            </a:solidFill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22CB5A5-E1D0-45EB-A7DB-370868B48D6B}"/>
                </a:ext>
              </a:extLst>
            </p:cNvPr>
            <p:cNvSpPr txBox="1"/>
            <p:nvPr/>
          </p:nvSpPr>
          <p:spPr>
            <a:xfrm>
              <a:off x="1174735" y="3112399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97317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B6800CC5-5A86-447D-AE3C-A422A6E47B4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3DFB0BD-3DDF-4751-950C-BB6A0796CDC3}"/>
              </a:ext>
            </a:extLst>
          </p:cNvPr>
          <p:cNvSpPr txBox="1"/>
          <p:nvPr/>
        </p:nvSpPr>
        <p:spPr>
          <a:xfrm>
            <a:off x="1414272" y="1504312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size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6A11732A-E205-4D42-97A9-76A482F877F7}"/>
              </a:ext>
            </a:extLst>
          </p:cNvPr>
          <p:cNvSpPr/>
          <p:nvPr/>
        </p:nvSpPr>
        <p:spPr>
          <a:xfrm>
            <a:off x="1130447" y="1547281"/>
            <a:ext cx="238836" cy="23883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4A67DCF-C953-4C05-97B3-D5406429C561}"/>
              </a:ext>
            </a:extLst>
          </p:cNvPr>
          <p:cNvSpPr/>
          <p:nvPr/>
        </p:nvSpPr>
        <p:spPr>
          <a:xfrm>
            <a:off x="745630" y="1612360"/>
            <a:ext cx="95534" cy="9553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7B57612-F3C5-4161-AA6D-4E8BD0270DBC}"/>
              </a:ext>
            </a:extLst>
          </p:cNvPr>
          <p:cNvCxnSpPr>
            <a:cxnSpLocks/>
            <a:endCxn id="20" idx="2"/>
          </p:cNvCxnSpPr>
          <p:nvPr/>
        </p:nvCxnSpPr>
        <p:spPr>
          <a:xfrm>
            <a:off x="823593" y="1661937"/>
            <a:ext cx="306854" cy="4762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504FB395-1A20-492C-828B-D009488A3ED9}"/>
              </a:ext>
            </a:extLst>
          </p:cNvPr>
          <p:cNvSpPr txBox="1"/>
          <p:nvPr/>
        </p:nvSpPr>
        <p:spPr>
          <a:xfrm>
            <a:off x="1173708" y="1521724"/>
            <a:ext cx="1569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C54B68C-73C7-4CBB-8703-9AAC6D10806E}"/>
              </a:ext>
            </a:extLst>
          </p:cNvPr>
          <p:cNvSpPr txBox="1"/>
          <p:nvPr/>
        </p:nvSpPr>
        <p:spPr>
          <a:xfrm>
            <a:off x="1416546" y="2079790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it varies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01D0D15-408A-457D-89CF-4CD17009F71A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B448B33-39A4-4948-8D8E-6188C861E1D4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70412AB5-9455-4D79-AF79-46EB799B1FA5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CAFB9EAC-CF4F-4A8F-8D0E-35EFC401E79A}"/>
                </a:ext>
              </a:extLst>
            </p:cNvPr>
            <p:cNvCxnSpPr>
              <a:cxnSpLocks/>
              <a:endCxn id="2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696AD16-7386-4CB8-8EDF-21B8BAB4479C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2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0DFF7E9C-DE84-4738-8B75-E5BE5C7090C1}"/>
              </a:ext>
            </a:extLst>
          </p:cNvPr>
          <p:cNvSpPr txBox="1"/>
          <p:nvPr/>
        </p:nvSpPr>
        <p:spPr>
          <a:xfrm>
            <a:off x="1416544" y="265300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time spent online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5C026893-0BAE-4D17-9856-35CC487803C4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19C928B-6528-42AE-9F71-7D66C3F6FD01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22EF33EE-308C-4606-ACAC-0F543C94BF15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489A9244-5BFB-4396-9FA5-D84B353079A1}"/>
                </a:ext>
              </a:extLst>
            </p:cNvPr>
            <p:cNvCxnSpPr>
              <a:cxnSpLocks/>
              <a:endCxn id="33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1E1A38D-CB9C-4128-88C7-AC99F57C0398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3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CDE0DD00-2B06-4195-A5A5-801578D67530}"/>
              </a:ext>
            </a:extLst>
          </p:cNvPr>
          <p:cNvSpPr txBox="1"/>
          <p:nvPr/>
        </p:nvSpPr>
        <p:spPr>
          <a:xfrm>
            <a:off x="1418818" y="321483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dominated by local platforms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2BCCA565-08E5-46C8-8C26-07ED3F02A89C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7752E5A-F496-4311-9739-F926CDA88C3E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22DF7C03-5753-4FC9-841C-0EADA0F0A0CC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09DFE695-A513-4B3E-BE37-0A26295889A3}"/>
                </a:ext>
              </a:extLst>
            </p:cNvPr>
            <p:cNvCxnSpPr>
              <a:cxnSpLocks/>
              <a:endCxn id="39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E314B538-7AB5-4F23-A942-BA5DEB48C96E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4</a:t>
              </a:r>
            </a:p>
          </p:txBody>
        </p:sp>
      </p:grpSp>
      <p:sp>
        <p:nvSpPr>
          <p:cNvPr id="43" name="TextBox 42">
            <a:extLst>
              <a:ext uri="{FF2B5EF4-FFF2-40B4-BE49-F238E27FC236}">
                <a16:creationId xmlns:a16="http://schemas.microsoft.com/office/drawing/2014/main" id="{27E516D6-911D-48B1-BA1E-A61DC63E3C17}"/>
              </a:ext>
            </a:extLst>
          </p:cNvPr>
          <p:cNvSpPr txBox="1"/>
          <p:nvPr/>
        </p:nvSpPr>
        <p:spPr>
          <a:xfrm>
            <a:off x="1416547" y="3799416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different seasonality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6D8B42B-3B4F-4FE4-8B73-7B5481AB33C3}"/>
              </a:ext>
            </a:extLst>
          </p:cNvPr>
          <p:cNvGrpSpPr/>
          <p:nvPr/>
        </p:nvGrpSpPr>
        <p:grpSpPr>
          <a:xfrm>
            <a:off x="747905" y="3816828"/>
            <a:ext cx="623653" cy="276999"/>
            <a:chOff x="745630" y="1521724"/>
            <a:chExt cx="623653" cy="276999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6FD34E1E-D26E-4D6A-B92B-FC82E99F957A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9A7CB13-ED32-4320-AD5C-FD58D91BC0BA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0692CC79-4025-4A9C-8C6E-B81449E67186}"/>
                </a:ext>
              </a:extLst>
            </p:cNvPr>
            <p:cNvCxnSpPr>
              <a:cxnSpLocks/>
              <a:endCxn id="45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BD5CBDC-5325-4B38-B96D-59A8CC299496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5</a:t>
              </a:r>
            </a:p>
          </p:txBody>
        </p:sp>
      </p:grpSp>
      <p:pic>
        <p:nvPicPr>
          <p:cNvPr id="92" name="Graphic 5">
            <a:extLst>
              <a:ext uri="{FF2B5EF4-FFF2-40B4-BE49-F238E27FC236}">
                <a16:creationId xmlns:a16="http://schemas.microsoft.com/office/drawing/2014/main" id="{9557938A-54AE-4DFB-BB84-4CFF7E0056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0873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41">
            <a:extLst>
              <a:ext uri="{FF2B5EF4-FFF2-40B4-BE49-F238E27FC236}">
                <a16:creationId xmlns:a16="http://schemas.microsoft.com/office/drawing/2014/main" id="{D80D1D58-3C01-4F26-A1B4-102E7BEDDF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2" b="92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CC405E6-ECCD-41B7-BE67-C2AB5C88330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400F913-0F3E-4AA3-8613-519B37BEA27D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799801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A452A9DC-E214-4466-AE9E-799FEAF2BEAD}"/>
                </a:ext>
              </a:extLst>
            </p:cNvPr>
            <p:cNvSpPr/>
            <p:nvPr/>
          </p:nvSpPr>
          <p:spPr>
            <a:xfrm>
              <a:off x="675706" y="79980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E6EFA78D-94BE-457B-B34B-0792A65DFA23}"/>
                </a:ext>
              </a:extLst>
            </p:cNvPr>
            <p:cNvSpPr/>
            <p:nvPr/>
          </p:nvSpPr>
          <p:spPr>
            <a:xfrm>
              <a:off x="741670" y="868041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C7DD6C1D-553C-4940-97CC-189E977F9DFA}"/>
                </a:ext>
              </a:extLst>
            </p:cNvPr>
            <p:cNvSpPr/>
            <p:nvPr/>
          </p:nvSpPr>
          <p:spPr>
            <a:xfrm>
              <a:off x="1271657" y="874865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A74E58D7-64F0-4B95-BAB9-6F919BE6BD63}"/>
                </a:ext>
              </a:extLst>
            </p:cNvPr>
            <p:cNvCxnSpPr>
              <a:cxnSpLocks/>
              <a:stCxn id="13" idx="6"/>
              <a:endCxn id="15" idx="2"/>
            </p:cNvCxnSpPr>
            <p:nvPr/>
          </p:nvCxnSpPr>
          <p:spPr>
            <a:xfrm>
              <a:off x="914542" y="919219"/>
              <a:ext cx="357115" cy="3413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505DAAB-9C59-4F25-A805-98DEC255E2AF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099A1671-F46E-4AA2-8092-0F7F018D49F2}"/>
              </a:ext>
            </a:extLst>
          </p:cNvPr>
          <p:cNvSpPr txBox="1"/>
          <p:nvPr/>
        </p:nvSpPr>
        <p:spPr>
          <a:xfrm>
            <a:off x="1405471" y="686789"/>
            <a:ext cx="6396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solidFill>
                  <a:schemeClr val="bg1"/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Ten need-to-know facts about Russia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5CE170CE-3242-4774-A905-6DC0FC7EA8B4}"/>
              </a:ext>
            </a:extLst>
          </p:cNvPr>
          <p:cNvSpPr txBox="1"/>
          <p:nvPr/>
        </p:nvSpPr>
        <p:spPr>
          <a:xfrm>
            <a:off x="1418821" y="148838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Russians speak Russian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3B6A19CD-4D39-4BC8-AF6C-575C5D63CD12}"/>
              </a:ext>
            </a:extLst>
          </p:cNvPr>
          <p:cNvSpPr txBox="1"/>
          <p:nvPr/>
        </p:nvSpPr>
        <p:spPr>
          <a:xfrm>
            <a:off x="1416546" y="2066148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quality matters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0ECBDABA-E2CC-4BD5-88E0-039998AA6167}"/>
              </a:ext>
            </a:extLst>
          </p:cNvPr>
          <p:cNvSpPr txBox="1"/>
          <p:nvPr/>
        </p:nvSpPr>
        <p:spPr>
          <a:xfrm>
            <a:off x="1418820" y="2648449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transliteration will happen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9D41F8A-C203-4E51-91BD-731795416B62}"/>
              </a:ext>
            </a:extLst>
          </p:cNvPr>
          <p:cNvSpPr txBox="1"/>
          <p:nvPr/>
        </p:nvSpPr>
        <p:spPr>
          <a:xfrm>
            <a:off x="1416547" y="3219381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cross-border shopping is big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7B1B1D43-25E0-46FA-8B5C-FA5A8BF1B7C8}"/>
              </a:ext>
            </a:extLst>
          </p:cNvPr>
          <p:cNvSpPr txBox="1"/>
          <p:nvPr/>
        </p:nvSpPr>
        <p:spPr>
          <a:xfrm>
            <a:off x="1418821" y="3788035"/>
            <a:ext cx="4358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price and deals are key</a:t>
            </a:r>
            <a:endParaRPr lang="en-GB" sz="1600" dirty="0">
              <a:solidFill>
                <a:schemeClr val="bg1"/>
              </a:solidFill>
              <a:latin typeface="Lato Light" panose="020F0302020204030203" pitchFamily="34" charset="0"/>
            </a:endParaRP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53BD9010-1DAD-4B3A-8BC4-EEFF1F68D099}"/>
              </a:ext>
            </a:extLst>
          </p:cNvPr>
          <p:cNvGrpSpPr/>
          <p:nvPr/>
        </p:nvGrpSpPr>
        <p:grpSpPr>
          <a:xfrm>
            <a:off x="745630" y="1521724"/>
            <a:ext cx="623653" cy="276999"/>
            <a:chOff x="745630" y="1521724"/>
            <a:chExt cx="623653" cy="276999"/>
          </a:xfrm>
        </p:grpSpPr>
        <p:sp>
          <p:nvSpPr>
            <p:cNvPr id="80" name="Oval 79">
              <a:extLst>
                <a:ext uri="{FF2B5EF4-FFF2-40B4-BE49-F238E27FC236}">
                  <a16:creationId xmlns:a16="http://schemas.microsoft.com/office/drawing/2014/main" id="{079AF0D2-E841-4C4B-98DA-DF6A1E1CB81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1" name="Oval 80">
              <a:extLst>
                <a:ext uri="{FF2B5EF4-FFF2-40B4-BE49-F238E27FC236}">
                  <a16:creationId xmlns:a16="http://schemas.microsoft.com/office/drawing/2014/main" id="{CC9FEEB1-FCCC-4353-A8E4-5C30A1B01130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2" name="Straight Connector 81">
              <a:extLst>
                <a:ext uri="{FF2B5EF4-FFF2-40B4-BE49-F238E27FC236}">
                  <a16:creationId xmlns:a16="http://schemas.microsoft.com/office/drawing/2014/main" id="{5CFCA203-77BB-422B-B088-9F480D51B00F}"/>
                </a:ext>
              </a:extLst>
            </p:cNvPr>
            <p:cNvCxnSpPr>
              <a:cxnSpLocks/>
              <a:endCxn id="8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DA15AB5B-F4C5-48A9-8362-000B00D3B4E0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6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911396D7-EF44-450C-9D5C-A6E720ED54A6}"/>
              </a:ext>
            </a:extLst>
          </p:cNvPr>
          <p:cNvGrpSpPr/>
          <p:nvPr/>
        </p:nvGrpSpPr>
        <p:grpSpPr>
          <a:xfrm>
            <a:off x="747904" y="2095500"/>
            <a:ext cx="623653" cy="276999"/>
            <a:chOff x="747904" y="1878837"/>
            <a:chExt cx="623653" cy="276999"/>
          </a:xfrm>
        </p:grpSpPr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501668BE-7068-43DC-9056-52F52EFE0A60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9DAD00F9-FDD3-4D19-BDCF-EBCCD0D46346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571A1483-3332-48F6-BFF3-D685ACFA00C4}"/>
                </a:ext>
              </a:extLst>
            </p:cNvPr>
            <p:cNvCxnSpPr>
              <a:cxnSpLocks/>
              <a:endCxn id="8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296E823A-B3AB-411D-9F7F-9DDE341C63F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7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3FF95BFD-2CEA-499E-861F-4D8BF7C2FD85}"/>
              </a:ext>
            </a:extLst>
          </p:cNvPr>
          <p:cNvGrpSpPr/>
          <p:nvPr/>
        </p:nvGrpSpPr>
        <p:grpSpPr>
          <a:xfrm>
            <a:off x="747902" y="2669276"/>
            <a:ext cx="623653" cy="276999"/>
            <a:chOff x="745630" y="1521724"/>
            <a:chExt cx="623653" cy="276999"/>
          </a:xfrm>
        </p:grpSpPr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95F3F84E-EBF2-41D2-BEF8-A41163C0C887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1" name="Oval 90">
              <a:extLst>
                <a:ext uri="{FF2B5EF4-FFF2-40B4-BE49-F238E27FC236}">
                  <a16:creationId xmlns:a16="http://schemas.microsoft.com/office/drawing/2014/main" id="{031CB8DE-6D3F-4F1B-8FE0-8A5E4D3AFB04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2" name="Straight Connector 91">
              <a:extLst>
                <a:ext uri="{FF2B5EF4-FFF2-40B4-BE49-F238E27FC236}">
                  <a16:creationId xmlns:a16="http://schemas.microsoft.com/office/drawing/2014/main" id="{C483412F-9556-4B18-A702-E5BD7924B336}"/>
                </a:ext>
              </a:extLst>
            </p:cNvPr>
            <p:cNvCxnSpPr>
              <a:cxnSpLocks/>
              <a:endCxn id="9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B97CF7CB-21FA-404B-8468-BD81F4FCCF6E}"/>
                </a:ext>
              </a:extLst>
            </p:cNvPr>
            <p:cNvSpPr txBox="1"/>
            <p:nvPr/>
          </p:nvSpPr>
          <p:spPr>
            <a:xfrm>
              <a:off x="1173708" y="1521724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8</a:t>
              </a:r>
            </a:p>
          </p:txBody>
        </p:sp>
      </p:grpSp>
      <p:grpSp>
        <p:nvGrpSpPr>
          <p:cNvPr id="94" name="Group 93">
            <a:extLst>
              <a:ext uri="{FF2B5EF4-FFF2-40B4-BE49-F238E27FC236}">
                <a16:creationId xmlns:a16="http://schemas.microsoft.com/office/drawing/2014/main" id="{8CE68E97-F5BE-441D-898C-C8C945014651}"/>
              </a:ext>
            </a:extLst>
          </p:cNvPr>
          <p:cNvGrpSpPr/>
          <p:nvPr/>
        </p:nvGrpSpPr>
        <p:grpSpPr>
          <a:xfrm>
            <a:off x="750176" y="3243052"/>
            <a:ext cx="623653" cy="276999"/>
            <a:chOff x="747904" y="1878837"/>
            <a:chExt cx="623653" cy="276999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D248418F-B6EB-4A9D-AC5D-261F325D105A}"/>
                </a:ext>
              </a:extLst>
            </p:cNvPr>
            <p:cNvSpPr/>
            <p:nvPr/>
          </p:nvSpPr>
          <p:spPr>
            <a:xfrm>
              <a:off x="1132721" y="1904394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C46E0F5E-8DAF-4400-9717-E0ECA6E40C80}"/>
                </a:ext>
              </a:extLst>
            </p:cNvPr>
            <p:cNvSpPr/>
            <p:nvPr/>
          </p:nvSpPr>
          <p:spPr>
            <a:xfrm>
              <a:off x="747904" y="1969473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97" name="Straight Connector 96">
              <a:extLst>
                <a:ext uri="{FF2B5EF4-FFF2-40B4-BE49-F238E27FC236}">
                  <a16:creationId xmlns:a16="http://schemas.microsoft.com/office/drawing/2014/main" id="{594BF22F-BFA0-4F53-8033-4617490DF3CF}"/>
                </a:ext>
              </a:extLst>
            </p:cNvPr>
            <p:cNvCxnSpPr>
              <a:cxnSpLocks/>
              <a:endCxn id="95" idx="2"/>
            </p:cNvCxnSpPr>
            <p:nvPr/>
          </p:nvCxnSpPr>
          <p:spPr>
            <a:xfrm>
              <a:off x="825867" y="2019050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137D037C-C54D-4301-9483-E420541ACDED}"/>
                </a:ext>
              </a:extLst>
            </p:cNvPr>
            <p:cNvSpPr txBox="1"/>
            <p:nvPr/>
          </p:nvSpPr>
          <p:spPr>
            <a:xfrm>
              <a:off x="1175982" y="1878837"/>
              <a:ext cx="1569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9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8C831763-77A5-4D2D-8AAE-BCB28E002095}"/>
              </a:ext>
            </a:extLst>
          </p:cNvPr>
          <p:cNvGrpSpPr/>
          <p:nvPr/>
        </p:nvGrpSpPr>
        <p:grpSpPr>
          <a:xfrm>
            <a:off x="747905" y="3816828"/>
            <a:ext cx="698758" cy="276999"/>
            <a:chOff x="745630" y="1521724"/>
            <a:chExt cx="698758" cy="276999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F24F5465-0796-45FB-B517-5241C5693484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B183D659-48DF-49FD-8A50-437CBFBB6EF3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02" name="Straight Connector 101">
              <a:extLst>
                <a:ext uri="{FF2B5EF4-FFF2-40B4-BE49-F238E27FC236}">
                  <a16:creationId xmlns:a16="http://schemas.microsoft.com/office/drawing/2014/main" id="{DE5F318B-4A95-40A8-8934-A56F2942B548}"/>
                </a:ext>
              </a:extLst>
            </p:cNvPr>
            <p:cNvCxnSpPr>
              <a:cxnSpLocks/>
              <a:endCxn id="100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A4C5D466-FE09-4730-94BD-B799668695CD}"/>
                </a:ext>
              </a:extLst>
            </p:cNvPr>
            <p:cNvSpPr txBox="1"/>
            <p:nvPr/>
          </p:nvSpPr>
          <p:spPr>
            <a:xfrm>
              <a:off x="1050878" y="1521724"/>
              <a:ext cx="39351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200" dirty="0">
                  <a:solidFill>
                    <a:schemeClr val="bg1"/>
                  </a:solidFill>
                </a:rPr>
                <a:t>10</a:t>
              </a:r>
            </a:p>
          </p:txBody>
        </p:sp>
      </p:grpSp>
      <p:pic>
        <p:nvPicPr>
          <p:cNvPr id="105" name="Graphic 5">
            <a:extLst>
              <a:ext uri="{FF2B5EF4-FFF2-40B4-BE49-F238E27FC236}">
                <a16:creationId xmlns:a16="http://schemas.microsoft.com/office/drawing/2014/main" id="{2F6A4F89-E1A9-4132-9E94-ECFC8C27899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4" y="4783778"/>
            <a:ext cx="1182319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8271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D7F253-E16C-0D4D-966F-74320489CB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327"/>
          <a:stretch/>
        </p:blipFill>
        <p:spPr>
          <a:xfrm>
            <a:off x="1297740" y="1328737"/>
            <a:ext cx="6256104" cy="3393281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184798-60F0-49D9-9AE3-DDE960594CDC}"/>
              </a:ext>
            </a:extLst>
          </p:cNvPr>
          <p:cNvCxnSpPr>
            <a:cxnSpLocks/>
            <a:stCxn id="16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phic 5">
            <a:extLst>
              <a:ext uri="{FF2B5EF4-FFF2-40B4-BE49-F238E27FC236}">
                <a16:creationId xmlns:a16="http://schemas.microsoft.com/office/drawing/2014/main" id="{14673417-5A62-4CF5-BA67-6413DC8B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33A93A5-F394-4F48-8F0C-A34296368D7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CBC080B-5083-4134-BC9C-677DA08678E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54F3F142-AFAD-4C30-9D70-C42974B7966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D221620-1951-4B76-8D65-364312B07241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15E6863B-DFA1-4FDD-946B-203F03303E63}"/>
                </a:ext>
              </a:extLst>
            </p:cNvPr>
            <p:cNvCxnSpPr>
              <a:stCxn id="16" idx="6"/>
              <a:endCxn id="18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65A0B21-19BB-4EF0-A753-E822F0FE28A4}"/>
              </a:ext>
            </a:extLst>
          </p:cNvPr>
          <p:cNvSpPr txBox="1"/>
          <p:nvPr/>
        </p:nvSpPr>
        <p:spPr>
          <a:xfrm>
            <a:off x="1398327" y="686789"/>
            <a:ext cx="7026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Cross border only shoppers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6CD01D0-2719-4F47-86AF-4D632A8AFF69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3326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FD7F253-E16C-0D4D-966F-74320489CB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598" y="629955"/>
            <a:ext cx="6559031" cy="4057782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C184798-60F0-49D9-9AE3-DDE960594CDC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8566C37-30B8-4DB0-B7CC-398360DEA23C}"/>
              </a:ext>
            </a:extLst>
          </p:cNvPr>
          <p:cNvGrpSpPr/>
          <p:nvPr/>
        </p:nvGrpSpPr>
        <p:grpSpPr>
          <a:xfrm>
            <a:off x="782279" y="1137056"/>
            <a:ext cx="571925" cy="95534"/>
            <a:chOff x="782279" y="1986934"/>
            <a:chExt cx="571925" cy="95534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6CA7481C-A8BA-4D74-B4A5-054DA8E8D46B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4964E4CE-027B-407A-BCB6-28FE84BED17D}"/>
                </a:ext>
              </a:extLst>
            </p:cNvPr>
            <p:cNvCxnSpPr>
              <a:cxnSpLocks/>
              <a:endCxn id="12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Graphic 5">
            <a:extLst>
              <a:ext uri="{FF2B5EF4-FFF2-40B4-BE49-F238E27FC236}">
                <a16:creationId xmlns:a16="http://schemas.microsoft.com/office/drawing/2014/main" id="{14673417-5A62-4CF5-BA67-6413DC8B94E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297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4B4B8A05-A963-44D9-A6C7-3D8A3E96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722459"/>
            <a:ext cx="3397913" cy="1992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AE1FCC58-1A52-484A-BC00-1E5712E9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30" y="1722459"/>
            <a:ext cx="3397913" cy="199229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2085974" y="3739074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Yandex </a:t>
            </a: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Wordstat</a:t>
            </a:r>
            <a:endParaRPr lang="en-GB" sz="160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80BD9A-B05B-425F-851D-C2ED0CCC69D4}"/>
              </a:ext>
            </a:extLst>
          </p:cNvPr>
          <p:cNvSpPr txBox="1"/>
          <p:nvPr/>
        </p:nvSpPr>
        <p:spPr>
          <a:xfrm>
            <a:off x="5393530" y="3752689"/>
            <a:ext cx="302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Keyword Planner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6E4956-0FBB-4BF4-92F6-CFECE96F3D9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B2E4E6-4446-47D1-A6C6-5191C35BAD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561C55-C15B-4A6E-85C1-47984C3FFE9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568D80-D140-4DE1-A410-C827118084B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F8FBC-1403-4BA9-B8F1-0A8FE7CA29C8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A93112-37C7-4683-B885-76531B24CACD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FCCCC4-965B-4FC0-800A-F842742C6037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2084281" y="3715192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4215499" y="3712965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0CC170-7EF8-42A5-B6E3-9382DF0B8510}"/>
              </a:ext>
            </a:extLst>
          </p:cNvPr>
          <p:cNvGrpSpPr/>
          <p:nvPr/>
        </p:nvGrpSpPr>
        <p:grpSpPr>
          <a:xfrm>
            <a:off x="5549000" y="3722336"/>
            <a:ext cx="95534" cy="276958"/>
            <a:chOff x="1659572" y="4083904"/>
            <a:chExt cx="95534" cy="27695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E186C73-DB57-46CC-B72A-BADCF777EC65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1CFF02-BE75-4E45-842E-90EFD61959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CC0DD0-48E6-4E62-9BCF-783A1BCAB859}"/>
              </a:ext>
            </a:extLst>
          </p:cNvPr>
          <p:cNvGrpSpPr/>
          <p:nvPr/>
        </p:nvGrpSpPr>
        <p:grpSpPr>
          <a:xfrm>
            <a:off x="8194568" y="3720109"/>
            <a:ext cx="95534" cy="276958"/>
            <a:chOff x="1659572" y="4083904"/>
            <a:chExt cx="95534" cy="27695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6196F4-146D-45A8-A828-874B6F3DAD1E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45358B-0995-4248-BC55-9EB41BBEF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Graphic 5">
            <a:extLst>
              <a:ext uri="{FF2B5EF4-FFF2-40B4-BE49-F238E27FC236}">
                <a16:creationId xmlns:a16="http://schemas.microsoft.com/office/drawing/2014/main" id="{7F3FC32A-FDF3-4045-B751-6351E67DF8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84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14" name="Content Placeholder 9">
            <a:extLst>
              <a:ext uri="{FF2B5EF4-FFF2-40B4-BE49-F238E27FC236}">
                <a16:creationId xmlns:a16="http://schemas.microsoft.com/office/drawing/2014/main" id="{4B4B8A05-A963-44D9-A6C7-3D8A3E9694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300" y="1179534"/>
            <a:ext cx="3397913" cy="199229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5" name="Content Placeholder 13">
            <a:extLst>
              <a:ext uri="{FF2B5EF4-FFF2-40B4-BE49-F238E27FC236}">
                <a16:creationId xmlns:a16="http://schemas.microsoft.com/office/drawing/2014/main" id="{AE1FCC58-1A52-484A-BC00-1E5712E9CD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9830" y="1179534"/>
            <a:ext cx="3397913" cy="1992291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2085974" y="3196149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Yandex </a:t>
            </a:r>
            <a:r>
              <a:rPr lang="en-GB" sz="160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Wordstat</a:t>
            </a:r>
            <a:endParaRPr lang="en-GB" sz="160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80BD9A-B05B-425F-851D-C2ED0CCC69D4}"/>
              </a:ext>
            </a:extLst>
          </p:cNvPr>
          <p:cNvSpPr txBox="1"/>
          <p:nvPr/>
        </p:nvSpPr>
        <p:spPr>
          <a:xfrm>
            <a:off x="5393530" y="3209764"/>
            <a:ext cx="30218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Keyword Planner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2084281" y="3172267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4215499" y="3170040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F0CC170-7EF8-42A5-B6E3-9382DF0B8510}"/>
              </a:ext>
            </a:extLst>
          </p:cNvPr>
          <p:cNvGrpSpPr/>
          <p:nvPr/>
        </p:nvGrpSpPr>
        <p:grpSpPr>
          <a:xfrm>
            <a:off x="5549000" y="3179411"/>
            <a:ext cx="95534" cy="276958"/>
            <a:chOff x="1659572" y="4083904"/>
            <a:chExt cx="95534" cy="276958"/>
          </a:xfrm>
        </p:grpSpPr>
        <p:sp>
          <p:nvSpPr>
            <p:cNvPr id="55" name="Oval 54">
              <a:extLst>
                <a:ext uri="{FF2B5EF4-FFF2-40B4-BE49-F238E27FC236}">
                  <a16:creationId xmlns:a16="http://schemas.microsoft.com/office/drawing/2014/main" id="{9E186C73-DB57-46CC-B72A-BADCF777EC65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8F1CFF02-BE75-4E45-842E-90EFD619591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58CC0DD0-48E6-4E62-9BCF-783A1BCAB859}"/>
              </a:ext>
            </a:extLst>
          </p:cNvPr>
          <p:cNvGrpSpPr/>
          <p:nvPr/>
        </p:nvGrpSpPr>
        <p:grpSpPr>
          <a:xfrm>
            <a:off x="8194568" y="3177184"/>
            <a:ext cx="95534" cy="276958"/>
            <a:chOff x="1659572" y="4083904"/>
            <a:chExt cx="95534" cy="276958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216196F4-146D-45A8-A828-874B6F3DAD1E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6C45358B-0995-4248-BC55-9EB41BBEF58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phic 5">
            <a:extLst>
              <a:ext uri="{FF2B5EF4-FFF2-40B4-BE49-F238E27FC236}">
                <a16:creationId xmlns:a16="http://schemas.microsoft.com/office/drawing/2014/main" id="{04AA0F3F-822E-43DE-8EF0-2D977E1CA22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712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AE4A093C-CF6B-45CE-9FA3-310D8B7015F2}"/>
              </a:ext>
            </a:extLst>
          </p:cNvPr>
          <p:cNvSpPr txBox="1"/>
          <p:nvPr/>
        </p:nvSpPr>
        <p:spPr>
          <a:xfrm>
            <a:off x="1776258" y="4004802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PepsiCo China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0250127-24D9-437C-8BDE-CB8A16DFD870}"/>
              </a:ext>
            </a:extLst>
          </p:cNvPr>
          <p:cNvGrpSpPr/>
          <p:nvPr/>
        </p:nvGrpSpPr>
        <p:grpSpPr>
          <a:xfrm>
            <a:off x="1774565" y="3980920"/>
            <a:ext cx="95534" cy="276958"/>
            <a:chOff x="1659572" y="4083904"/>
            <a:chExt cx="95534" cy="276958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EEF20545-F7D5-4419-8557-CDA7C37337DC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0" name="Straight Connector 49">
              <a:extLst>
                <a:ext uri="{FF2B5EF4-FFF2-40B4-BE49-F238E27FC236}">
                  <a16:creationId xmlns:a16="http://schemas.microsoft.com/office/drawing/2014/main" id="{6EC1EB0D-8AD2-4F02-BBD2-FE67A36065B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FD2465D-2BE1-4E01-A75B-505E933FD6D0}"/>
              </a:ext>
            </a:extLst>
          </p:cNvPr>
          <p:cNvGrpSpPr/>
          <p:nvPr/>
        </p:nvGrpSpPr>
        <p:grpSpPr>
          <a:xfrm>
            <a:off x="3905783" y="3978693"/>
            <a:ext cx="95534" cy="276958"/>
            <a:chOff x="1659572" y="4083904"/>
            <a:chExt cx="95534" cy="276958"/>
          </a:xfrm>
        </p:grpSpPr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C7279CFD-42C6-43C6-8344-BD1F7412E5E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3583C2A-E190-4B1F-9EC3-E33CF4B4E85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" name="Graphic 5">
            <a:extLst>
              <a:ext uri="{FF2B5EF4-FFF2-40B4-BE49-F238E27FC236}">
                <a16:creationId xmlns:a16="http://schemas.microsoft.com/office/drawing/2014/main" id="{04AA0F3F-822E-43DE-8EF0-2D977E1CA22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A210A97-363B-4549-BC86-E9DBC0984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815804"/>
            <a:ext cx="2722705" cy="317363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B29FF4-7A36-48E7-9C05-EF9CAA62A7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5116" y="808038"/>
            <a:ext cx="3479747" cy="3179669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2B0A894-3111-4CE6-9C28-E6A6CB65FED9}"/>
              </a:ext>
            </a:extLst>
          </p:cNvPr>
          <p:cNvSpPr txBox="1"/>
          <p:nvPr/>
        </p:nvSpPr>
        <p:spPr>
          <a:xfrm>
            <a:off x="5593632" y="4017093"/>
            <a:ext cx="21574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PepsiCo US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926B397E-17DD-49EC-9843-1D99F9B66889}"/>
              </a:ext>
            </a:extLst>
          </p:cNvPr>
          <p:cNvGrpSpPr/>
          <p:nvPr/>
        </p:nvGrpSpPr>
        <p:grpSpPr>
          <a:xfrm>
            <a:off x="5591939" y="3993211"/>
            <a:ext cx="95534" cy="276958"/>
            <a:chOff x="1659572" y="4083904"/>
            <a:chExt cx="95534" cy="276958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7CE416DA-F2A8-4BF4-8F11-4EF93563EA93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3AAA2192-7079-4284-ACF9-6CEDDD9B49A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8C405C3-A917-42B5-AFFC-BD0938C7492E}"/>
              </a:ext>
            </a:extLst>
          </p:cNvPr>
          <p:cNvGrpSpPr/>
          <p:nvPr/>
        </p:nvGrpSpPr>
        <p:grpSpPr>
          <a:xfrm>
            <a:off x="7723157" y="3990984"/>
            <a:ext cx="95534" cy="276958"/>
            <a:chOff x="1659572" y="4083904"/>
            <a:chExt cx="95534" cy="276958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5750335-0337-4410-9998-4A4EC0EEB7D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1AD9F64-2AAB-4620-BEB4-1963BE70542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207A385E-4779-4ADF-B5BD-CD96C4F73D8B}"/>
              </a:ext>
            </a:extLst>
          </p:cNvPr>
          <p:cNvSpPr txBox="1"/>
          <p:nvPr/>
        </p:nvSpPr>
        <p:spPr>
          <a:xfrm>
            <a:off x="4229407" y="4002344"/>
            <a:ext cx="10505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8846541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0" y="1478729"/>
            <a:ext cx="2395611" cy="2695062"/>
          </a:xfrm>
          <a:prstGeom prst="rect">
            <a:avLst/>
          </a:prstGeom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656378" y="1480163"/>
            <a:ext cx="2380589" cy="269362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092555" y="4224849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010894" y="423132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991412" y="4172392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286811" y="4177309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940251" y="4177308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6678090" y="4174851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4780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9A392985-16D7-490D-87F1-98AFD43BB748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rgbClr val="EEEE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E61497D-333D-4E43-B265-02390AAF0F4D}"/>
              </a:ext>
            </a:extLst>
          </p:cNvPr>
          <p:cNvCxnSpPr>
            <a:cxnSpLocks/>
            <a:stCxn id="39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66E4956-0FBB-4BF4-92F6-CFECE96F3D9E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52B2E4E6-4446-47D1-A6C6-5191C35BAD4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E1561C55-C15B-4A6E-85C1-47984C3FFE9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97568D80-D140-4DE1-A410-C827118084BE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F87F8FBC-1403-4BA9-B8F1-0A8FE7CA29C8}"/>
                </a:ext>
              </a:extLst>
            </p:cNvPr>
            <p:cNvCxnSpPr>
              <a:stCxn id="39" idx="6"/>
              <a:endCxn id="41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3DA93112-37C7-4683-B885-76531B24CACD}"/>
              </a:ext>
            </a:extLst>
          </p:cNvPr>
          <p:cNvCxnSpPr>
            <a:cxnSpLocks/>
            <a:endCxn id="39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84FCCCC4-965B-4FC0-800A-F842742C6037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Lighthouse (qualitative)</a:t>
            </a:r>
          </a:p>
        </p:txBody>
      </p:sp>
      <p:pic>
        <p:nvPicPr>
          <p:cNvPr id="60" name="Graphic 5">
            <a:extLst>
              <a:ext uri="{FF2B5EF4-FFF2-40B4-BE49-F238E27FC236}">
                <a16:creationId xmlns:a16="http://schemas.microsoft.com/office/drawing/2014/main" id="{7F3FC32A-FDF3-4045-B751-6351E67DF87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5AED08-0893-431B-97A4-BD049589B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0" y="1384300"/>
            <a:ext cx="2482895" cy="3275012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75480B6-6DD7-422E-803D-0E133DB26C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84680" y="1384301"/>
            <a:ext cx="2640509" cy="327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396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A8B3D5D-1E4B-41BC-866D-80DC15D54D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870" y="1454757"/>
            <a:ext cx="6945989" cy="286326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2" name="Graphic 5">
            <a:extLst>
              <a:ext uri="{FF2B5EF4-FFF2-40B4-BE49-F238E27FC236}">
                <a16:creationId xmlns:a16="http://schemas.microsoft.com/office/drawing/2014/main" id="{C9866593-799B-4F05-A71B-D15DB8B9D59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6A96E8-0C2F-4FE3-9307-AB960E731BC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ADE5FB-96B0-46FE-A0D7-F38723DB781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D32929-635B-4354-B359-DD78F524C451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34CA01-873C-4B58-9630-95B5235526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AC1A8A-CBD2-49DD-9252-2830442A1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44850-4C04-4B24-BF03-EC3C85125D3D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BB148D-21BF-4443-800C-50A24E4C115F}"/>
              </a:ext>
            </a:extLst>
          </p:cNvPr>
          <p:cNvCxnSpPr>
            <a:cxnSpLocks/>
            <a:endCxn id="15" idx="0"/>
          </p:cNvCxnSpPr>
          <p:nvPr/>
        </p:nvCxnSpPr>
        <p:spPr>
          <a:xfrm flipH="1">
            <a:off x="795124" y="-64296"/>
            <a:ext cx="1956" cy="864097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BBF6F7-CF5D-4B4B-AB3D-FA27494C8403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The whole website</a:t>
            </a:r>
          </a:p>
        </p:txBody>
      </p:sp>
    </p:spTree>
    <p:extLst>
      <p:ext uri="{BB962C8B-B14F-4D97-AF65-F5344CB8AC3E}">
        <p14:creationId xmlns:p14="http://schemas.microsoft.com/office/powerpoint/2010/main" val="1866031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phic 5">
            <a:extLst>
              <a:ext uri="{FF2B5EF4-FFF2-40B4-BE49-F238E27FC236}">
                <a16:creationId xmlns:a16="http://schemas.microsoft.com/office/drawing/2014/main" id="{C9866593-799B-4F05-A71B-D15DB8B9D59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A6A96E8-0C2F-4FE3-9307-AB960E731BC1}"/>
              </a:ext>
            </a:extLst>
          </p:cNvPr>
          <p:cNvCxnSpPr>
            <a:cxnSpLocks/>
            <a:stCxn id="15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BADE5FB-96B0-46FE-A0D7-F38723DB7819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54D32929-635B-4354-B359-DD78F524C451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FD34CA01-873C-4B58-9630-95B5235526E7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01AC1A8A-CBD2-49DD-9252-2830442A1A02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A0D44850-4C04-4B24-BF03-EC3C85125D3D}"/>
                </a:ext>
              </a:extLst>
            </p:cNvPr>
            <p:cNvCxnSpPr>
              <a:stCxn id="15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2BB148D-21BF-4443-800C-50A24E4C115F}"/>
              </a:ext>
            </a:extLst>
          </p:cNvPr>
          <p:cNvCxnSpPr>
            <a:cxnSpLocks/>
            <a:endCxn id="15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43BBF6F7-CF5D-4B4B-AB3D-FA27494C8403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Google Analytics (quantitative)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5B7277F-596A-4C95-A6F7-E891418656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299" y="1384300"/>
            <a:ext cx="6913563" cy="2192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543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31C173-FDB4-46A4-8365-D951BC749DEB}"/>
              </a:ext>
            </a:extLst>
          </p:cNvPr>
          <p:cNvSpPr/>
          <p:nvPr/>
        </p:nvSpPr>
        <p:spPr>
          <a:xfrm>
            <a:off x="-1" y="201"/>
            <a:ext cx="9144001" cy="5143299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BBB496-306F-B34E-B61A-2FE001509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0281" y="641159"/>
            <a:ext cx="6569520" cy="362335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62B6DE9-7170-459B-B873-87A9A4654A1F}"/>
              </a:ext>
            </a:extLst>
          </p:cNvPr>
          <p:cNvCxnSpPr>
            <a:cxnSpLocks/>
          </p:cNvCxnSpPr>
          <p:nvPr/>
        </p:nvCxnSpPr>
        <p:spPr>
          <a:xfrm>
            <a:off x="795124" y="0"/>
            <a:ext cx="0" cy="514350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6B9CFFDF-C28A-44EB-AC17-D74600541A13}"/>
              </a:ext>
            </a:extLst>
          </p:cNvPr>
          <p:cNvGrpSpPr/>
          <p:nvPr/>
        </p:nvGrpSpPr>
        <p:grpSpPr>
          <a:xfrm>
            <a:off x="782279" y="1137056"/>
            <a:ext cx="571925" cy="95534"/>
            <a:chOff x="782279" y="1986934"/>
            <a:chExt cx="571925" cy="9553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C87E196-5983-4DC3-85C7-0E724F920492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481D505-705A-4AAC-9E09-C549AD8479AB}"/>
                </a:ext>
              </a:extLst>
            </p:cNvPr>
            <p:cNvCxnSpPr>
              <a:cxnSpLocks/>
              <a:endCxn id="15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Graphic 5">
            <a:extLst>
              <a:ext uri="{FF2B5EF4-FFF2-40B4-BE49-F238E27FC236}">
                <a16:creationId xmlns:a16="http://schemas.microsoft.com/office/drawing/2014/main" id="{2F3D486E-A76D-4A15-8C65-ADA23954926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06312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3A47FD-30AE-406B-B549-C60CCC216C5C}"/>
              </a:ext>
            </a:extLst>
          </p:cNvPr>
          <p:cNvCxnSpPr>
            <a:cxnSpLocks/>
            <a:stCxn id="1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FE81AE6-5A94-43C6-A13A-75579CA9F4E7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24175A0-E547-4FC5-82BE-5D9059D658AF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572D22F-3F56-4015-A37D-68E6E352F4FA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5AA7EFE-E001-4104-9CB1-505C391ACAB5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1506BD9-244F-4D14-B838-6FC6BE19B706}"/>
                </a:ext>
              </a:extLst>
            </p:cNvPr>
            <p:cNvCxnSpPr>
              <a:stCxn id="13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1B7FB1F-D0E2-4DC0-979D-7676B105FCC7}"/>
              </a:ext>
            </a:extLst>
          </p:cNvPr>
          <p:cNvCxnSpPr>
            <a:cxnSpLocks/>
            <a:endCxn id="1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7CA0026-A4AC-4A0F-8002-C03C2D721F5E}"/>
              </a:ext>
            </a:extLst>
          </p:cNvPr>
          <p:cNvSpPr txBox="1"/>
          <p:nvPr/>
        </p:nvSpPr>
        <p:spPr>
          <a:xfrm>
            <a:off x="1398327" y="686789"/>
            <a:ext cx="46558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Does your site mention?</a:t>
            </a:r>
          </a:p>
        </p:txBody>
      </p:sp>
      <p:pic>
        <p:nvPicPr>
          <p:cNvPr id="21" name="Graphic 5">
            <a:extLst>
              <a:ext uri="{FF2B5EF4-FFF2-40B4-BE49-F238E27FC236}">
                <a16:creationId xmlns:a16="http://schemas.microsoft.com/office/drawing/2014/main" id="{4E940719-A6CD-4ACD-A64F-44FF102E04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116" name="Oval 115">
            <a:extLst>
              <a:ext uri="{FF2B5EF4-FFF2-40B4-BE49-F238E27FC236}">
                <a16:creationId xmlns:a16="http://schemas.microsoft.com/office/drawing/2014/main" id="{EDD04927-7916-426E-A926-4484830F713A}"/>
              </a:ext>
            </a:extLst>
          </p:cNvPr>
          <p:cNvSpPr/>
          <p:nvPr/>
        </p:nvSpPr>
        <p:spPr>
          <a:xfrm>
            <a:off x="745638" y="1338356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E8A3E6EC-00F1-48FC-A1A5-8B0EAEE3DA24}"/>
              </a:ext>
            </a:extLst>
          </p:cNvPr>
          <p:cNvCxnSpPr>
            <a:cxnSpLocks/>
          </p:cNvCxnSpPr>
          <p:nvPr/>
        </p:nvCxnSpPr>
        <p:spPr>
          <a:xfrm>
            <a:off x="823601" y="1387933"/>
            <a:ext cx="3800018" cy="0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Oval 124">
            <a:extLst>
              <a:ext uri="{FF2B5EF4-FFF2-40B4-BE49-F238E27FC236}">
                <a16:creationId xmlns:a16="http://schemas.microsoft.com/office/drawing/2014/main" id="{3157BFD7-44AC-4EC7-87C4-5367DB479F4D}"/>
              </a:ext>
            </a:extLst>
          </p:cNvPr>
          <p:cNvSpPr/>
          <p:nvPr/>
        </p:nvSpPr>
        <p:spPr>
          <a:xfrm>
            <a:off x="4577623" y="1343049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cxnSp>
        <p:nvCxnSpPr>
          <p:cNvPr id="126" name="Straight Connector 125">
            <a:extLst>
              <a:ext uri="{FF2B5EF4-FFF2-40B4-BE49-F238E27FC236}">
                <a16:creationId xmlns:a16="http://schemas.microsoft.com/office/drawing/2014/main" id="{F58D2028-A3A3-43EC-B828-4976BF6B51D0}"/>
              </a:ext>
            </a:extLst>
          </p:cNvPr>
          <p:cNvCxnSpPr>
            <a:cxnSpLocks/>
            <a:endCxn id="130" idx="0"/>
          </p:cNvCxnSpPr>
          <p:nvPr/>
        </p:nvCxnSpPr>
        <p:spPr>
          <a:xfrm>
            <a:off x="4627247" y="1380565"/>
            <a:ext cx="3197" cy="1375679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Oval 129">
            <a:extLst>
              <a:ext uri="{FF2B5EF4-FFF2-40B4-BE49-F238E27FC236}">
                <a16:creationId xmlns:a16="http://schemas.microsoft.com/office/drawing/2014/main" id="{FBDA7FF7-ED93-428E-BBFD-62EB0DEE62BB}"/>
              </a:ext>
            </a:extLst>
          </p:cNvPr>
          <p:cNvSpPr/>
          <p:nvPr/>
        </p:nvSpPr>
        <p:spPr>
          <a:xfrm>
            <a:off x="4582677" y="2756244"/>
            <a:ext cx="95534" cy="95534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aseline="-25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CE71BF4-D325-4765-81CA-DC4C944AC783}"/>
              </a:ext>
            </a:extLst>
          </p:cNvPr>
          <p:cNvSpPr txBox="1"/>
          <p:nvPr/>
        </p:nvSpPr>
        <p:spPr>
          <a:xfrm>
            <a:off x="1414272" y="1699007"/>
            <a:ext cx="287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how to place an order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payment options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618B2D46-BCBF-4BFE-9A50-3A40AFE114E9}"/>
              </a:ext>
            </a:extLst>
          </p:cNvPr>
          <p:cNvSpPr txBox="1"/>
          <p:nvPr/>
        </p:nvSpPr>
        <p:spPr>
          <a:xfrm>
            <a:off x="5239021" y="1696549"/>
            <a:ext cx="28791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delivery options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suitable currency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70" name="Group 69">
            <a:extLst>
              <a:ext uri="{FF2B5EF4-FFF2-40B4-BE49-F238E27FC236}">
                <a16:creationId xmlns:a16="http://schemas.microsoft.com/office/drawing/2014/main" id="{451068A7-9F44-4075-98EF-071FFEAC416F}"/>
              </a:ext>
            </a:extLst>
          </p:cNvPr>
          <p:cNvGrpSpPr/>
          <p:nvPr/>
        </p:nvGrpSpPr>
        <p:grpSpPr>
          <a:xfrm>
            <a:off x="797027" y="1811766"/>
            <a:ext cx="571925" cy="95534"/>
            <a:chOff x="782279" y="1986934"/>
            <a:chExt cx="571925" cy="95534"/>
          </a:xfrm>
        </p:grpSpPr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3B8D84F-AD4B-45FE-BC98-D04F821390D5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2" name="Straight Connector 71">
              <a:extLst>
                <a:ext uri="{FF2B5EF4-FFF2-40B4-BE49-F238E27FC236}">
                  <a16:creationId xmlns:a16="http://schemas.microsoft.com/office/drawing/2014/main" id="{77C43576-54E4-4C44-B8E5-C98F2AD903BB}"/>
                </a:ext>
              </a:extLst>
            </p:cNvPr>
            <p:cNvCxnSpPr>
              <a:cxnSpLocks/>
              <a:endCxn id="71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2BCD60A5-6737-4353-B356-D201C28339E2}"/>
              </a:ext>
            </a:extLst>
          </p:cNvPr>
          <p:cNvGrpSpPr/>
          <p:nvPr/>
        </p:nvGrpSpPr>
        <p:grpSpPr>
          <a:xfrm>
            <a:off x="801943" y="2325502"/>
            <a:ext cx="571925" cy="95534"/>
            <a:chOff x="782279" y="1986934"/>
            <a:chExt cx="571925" cy="95534"/>
          </a:xfrm>
        </p:grpSpPr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542A2B98-CFF8-4B4A-BC96-4B079F80293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F905E37-EB8D-4A4D-AEF2-EF026ECFDB87}"/>
                </a:ext>
              </a:extLst>
            </p:cNvPr>
            <p:cNvCxnSpPr>
              <a:cxnSpLocks/>
              <a:endCxn id="74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4ABA11-50DB-4AAE-B9FB-573E2C45FFCD}"/>
              </a:ext>
            </a:extLst>
          </p:cNvPr>
          <p:cNvGrpSpPr/>
          <p:nvPr/>
        </p:nvGrpSpPr>
        <p:grpSpPr>
          <a:xfrm>
            <a:off x="4629150" y="1816683"/>
            <a:ext cx="571925" cy="95534"/>
            <a:chOff x="782279" y="1986934"/>
            <a:chExt cx="571925" cy="95534"/>
          </a:xfrm>
        </p:grpSpPr>
        <p:sp>
          <p:nvSpPr>
            <p:cNvPr id="83" name="Oval 82">
              <a:extLst>
                <a:ext uri="{FF2B5EF4-FFF2-40B4-BE49-F238E27FC236}">
                  <a16:creationId xmlns:a16="http://schemas.microsoft.com/office/drawing/2014/main" id="{6E214E71-70FA-411F-B0AC-37E631ACEAE1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5811B023-D1C2-43AC-BC82-938BCD60E78B}"/>
                </a:ext>
              </a:extLst>
            </p:cNvPr>
            <p:cNvCxnSpPr>
              <a:cxnSpLocks/>
              <a:endCxn id="83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C3F40125-1EF7-4B83-863E-6D682930BA21}"/>
              </a:ext>
            </a:extLst>
          </p:cNvPr>
          <p:cNvGrpSpPr/>
          <p:nvPr/>
        </p:nvGrpSpPr>
        <p:grpSpPr>
          <a:xfrm>
            <a:off x="4634066" y="2330419"/>
            <a:ext cx="571925" cy="95534"/>
            <a:chOff x="782279" y="1986934"/>
            <a:chExt cx="571925" cy="95534"/>
          </a:xfrm>
        </p:grpSpPr>
        <p:sp>
          <p:nvSpPr>
            <p:cNvPr id="86" name="Oval 85">
              <a:extLst>
                <a:ext uri="{FF2B5EF4-FFF2-40B4-BE49-F238E27FC236}">
                  <a16:creationId xmlns:a16="http://schemas.microsoft.com/office/drawing/2014/main" id="{FD228063-C4A8-4546-8D5F-3F1E3A7D82E6}"/>
                </a:ext>
              </a:extLst>
            </p:cNvPr>
            <p:cNvSpPr/>
            <p:nvPr userDrawn="1"/>
          </p:nvSpPr>
          <p:spPr>
            <a:xfrm>
              <a:off x="1258670" y="1986934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09CB9362-2B49-4886-99AA-A146DD44179F}"/>
                </a:ext>
              </a:extLst>
            </p:cNvPr>
            <p:cNvCxnSpPr>
              <a:cxnSpLocks/>
              <a:endCxn id="86" idx="2"/>
            </p:cNvCxnSpPr>
            <p:nvPr userDrawn="1"/>
          </p:nvCxnSpPr>
          <p:spPr>
            <a:xfrm>
              <a:off x="782279" y="2034701"/>
              <a:ext cx="476391" cy="0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091D3FD-594C-4C13-B7C1-1A5F2AB6E6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1301" y="2886870"/>
            <a:ext cx="5996780" cy="177796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3052487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01F970E-8874-47A1-9285-24B3D045D5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19" y="1903070"/>
            <a:ext cx="7221452" cy="1239664"/>
          </a:xfrm>
          <a:prstGeom prst="rect">
            <a:avLst/>
          </a:prstGeom>
          <a:ln>
            <a:noFill/>
          </a:ln>
          <a:effectLst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14352653-FEFF-42CD-8D20-11E98C45112D}"/>
              </a:ext>
            </a:extLst>
          </p:cNvPr>
          <p:cNvCxnSpPr>
            <a:cxnSpLocks/>
          </p:cNvCxnSpPr>
          <p:nvPr/>
        </p:nvCxnSpPr>
        <p:spPr>
          <a:xfrm>
            <a:off x="8315060" y="1235871"/>
            <a:ext cx="0" cy="76438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93F0769-4B50-4BB2-A37C-B8AADA516335}"/>
              </a:ext>
            </a:extLst>
          </p:cNvPr>
          <p:cNvCxnSpPr>
            <a:cxnSpLocks/>
            <a:stCxn id="14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A40C720-A274-4FEC-A70B-BB77DA12383F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1CB10541-2D27-4112-9AEA-AF00D83191A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6E70ADC-D55C-4EBC-A640-3B794159E69B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C20424A7-F0D3-4C7C-B50F-8C769FB85C2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9806A6F-6767-46FF-8287-457B3AC1410D}"/>
                </a:ext>
              </a:extLst>
            </p:cNvPr>
            <p:cNvCxnSpPr>
              <a:stCxn id="14" idx="6"/>
              <a:endCxn id="17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027B10-9155-4101-911A-9D9527825EC8}"/>
              </a:ext>
            </a:extLst>
          </p:cNvPr>
          <p:cNvCxnSpPr>
            <a:cxnSpLocks/>
            <a:endCxn id="14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39461A8B-8C08-4A62-BA63-DFAD1AA9FB10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Or alternative contact details?</a:t>
            </a:r>
          </a:p>
        </p:txBody>
      </p:sp>
    </p:spTree>
    <p:extLst>
      <p:ext uri="{BB962C8B-B14F-4D97-AF65-F5344CB8AC3E}">
        <p14:creationId xmlns:p14="http://schemas.microsoft.com/office/powerpoint/2010/main" val="33261784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14387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8238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9392009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28674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4777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68A2118-0F06-499E-8B2D-FE8AF891F0EB}"/>
              </a:ext>
            </a:extLst>
          </p:cNvPr>
          <p:cNvSpPr txBox="1"/>
          <p:nvPr/>
        </p:nvSpPr>
        <p:spPr>
          <a:xfrm>
            <a:off x="1623417" y="2925227"/>
            <a:ext cx="1740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86945EB-06C1-4D7C-9BC9-EB6EA023D65B}"/>
              </a:ext>
            </a:extLst>
          </p:cNvPr>
          <p:cNvSpPr txBox="1"/>
          <p:nvPr/>
        </p:nvSpPr>
        <p:spPr>
          <a:xfrm>
            <a:off x="4152193" y="2927607"/>
            <a:ext cx="1674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D2D6242-B106-499D-82F2-0301F13FFD73}"/>
              </a:ext>
            </a:extLst>
          </p:cNvPr>
          <p:cNvSpPr txBox="1"/>
          <p:nvPr/>
        </p:nvSpPr>
        <p:spPr>
          <a:xfrm>
            <a:off x="6692297" y="2927607"/>
            <a:ext cx="17189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</p:spTree>
    <p:extLst>
      <p:ext uri="{BB962C8B-B14F-4D97-AF65-F5344CB8AC3E}">
        <p14:creationId xmlns:p14="http://schemas.microsoft.com/office/powerpoint/2010/main" val="22615636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6"/>
          </p:nvPr>
        </p:nvSpPr>
        <p:spPr>
          <a:xfrm>
            <a:off x="6528575" y="2560808"/>
            <a:ext cx="2046402" cy="344902"/>
          </a:xfrm>
        </p:spPr>
        <p:txBody>
          <a:bodyPr/>
          <a:lstStyle/>
          <a:p>
            <a:pPr algn="ctr"/>
            <a:r>
              <a:rPr lang="en-GB" sz="1600" b="0" dirty="0"/>
              <a:t>Paid analytics tools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EB4FCE-2DA4-4D34-9B3E-15792940EC19}"/>
              </a:ext>
            </a:extLst>
          </p:cNvPr>
          <p:cNvGrpSpPr/>
          <p:nvPr/>
        </p:nvGrpSpPr>
        <p:grpSpPr>
          <a:xfrm>
            <a:off x="7314387" y="1853025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20" name="Freeform 114">
              <a:extLst>
                <a:ext uri="{FF2B5EF4-FFF2-40B4-BE49-F238E27FC236}">
                  <a16:creationId xmlns:a16="http://schemas.microsoft.com/office/drawing/2014/main" id="{E848A2F2-52A8-48BB-A3FF-E567DD8941D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21" name="Freeform 115">
              <a:extLst>
                <a:ext uri="{FF2B5EF4-FFF2-40B4-BE49-F238E27FC236}">
                  <a16:creationId xmlns:a16="http://schemas.microsoft.com/office/drawing/2014/main" id="{30FFCEC9-119E-4596-833A-5564702F7CAF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411" y="2337039"/>
            <a:ext cx="2046403" cy="65629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2284591"/>
            <a:ext cx="2046402" cy="746903"/>
          </a:xfrm>
          <a:prstGeom prst="rect">
            <a:avLst/>
          </a:prstGeom>
        </p:spPr>
      </p:pic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A26685-6EA7-41D2-9EE1-7FCC573A4B5A}"/>
              </a:ext>
            </a:extLst>
          </p:cNvPr>
          <p:cNvGrpSpPr/>
          <p:nvPr/>
        </p:nvGrpSpPr>
        <p:grpSpPr>
          <a:xfrm>
            <a:off x="4660224" y="1816100"/>
            <a:ext cx="658469" cy="656296"/>
            <a:chOff x="4037394" y="1144829"/>
            <a:chExt cx="400024" cy="398703"/>
          </a:xfrm>
          <a:solidFill>
            <a:schemeClr val="bg1">
              <a:lumMod val="65000"/>
            </a:schemeClr>
          </a:solidFill>
        </p:grpSpPr>
        <p:sp>
          <p:nvSpPr>
            <p:cNvPr id="16" name="Freeform 124">
              <a:extLst>
                <a:ext uri="{FF2B5EF4-FFF2-40B4-BE49-F238E27FC236}">
                  <a16:creationId xmlns:a16="http://schemas.microsoft.com/office/drawing/2014/main" id="{4F091A5E-A22A-4422-9C53-7E2672122B4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37394" y="1144829"/>
              <a:ext cx="400024" cy="398703"/>
            </a:xfrm>
            <a:custGeom>
              <a:avLst/>
              <a:gdLst>
                <a:gd name="T0" fmla="*/ 109 w 128"/>
                <a:gd name="T1" fmla="*/ 48 h 128"/>
                <a:gd name="T2" fmla="*/ 114 w 128"/>
                <a:gd name="T3" fmla="*/ 33 h 128"/>
                <a:gd name="T4" fmla="*/ 105 w 128"/>
                <a:gd name="T5" fmla="*/ 15 h 128"/>
                <a:gd name="T6" fmla="*/ 95 w 128"/>
                <a:gd name="T7" fmla="*/ 14 h 128"/>
                <a:gd name="T8" fmla="*/ 80 w 128"/>
                <a:gd name="T9" fmla="*/ 19 h 128"/>
                <a:gd name="T10" fmla="*/ 69 w 128"/>
                <a:gd name="T11" fmla="*/ 0 h 128"/>
                <a:gd name="T12" fmla="*/ 51 w 128"/>
                <a:gd name="T13" fmla="*/ 6 h 128"/>
                <a:gd name="T14" fmla="*/ 43 w 128"/>
                <a:gd name="T15" fmla="*/ 21 h 128"/>
                <a:gd name="T16" fmla="*/ 28 w 128"/>
                <a:gd name="T17" fmla="*/ 13 h 128"/>
                <a:gd name="T18" fmla="*/ 15 w 128"/>
                <a:gd name="T19" fmla="*/ 23 h 128"/>
                <a:gd name="T20" fmla="*/ 21 w 128"/>
                <a:gd name="T21" fmla="*/ 43 h 128"/>
                <a:gd name="T22" fmla="*/ 6 w 128"/>
                <a:gd name="T23" fmla="*/ 51 h 128"/>
                <a:gd name="T24" fmla="*/ 0 w 128"/>
                <a:gd name="T25" fmla="*/ 69 h 128"/>
                <a:gd name="T26" fmla="*/ 19 w 128"/>
                <a:gd name="T27" fmla="*/ 80 h 128"/>
                <a:gd name="T28" fmla="*/ 14 w 128"/>
                <a:gd name="T29" fmla="*/ 95 h 128"/>
                <a:gd name="T30" fmla="*/ 23 w 128"/>
                <a:gd name="T31" fmla="*/ 113 h 128"/>
                <a:gd name="T32" fmla="*/ 33 w 128"/>
                <a:gd name="T33" fmla="*/ 114 h 128"/>
                <a:gd name="T34" fmla="*/ 48 w 128"/>
                <a:gd name="T35" fmla="*/ 109 h 128"/>
                <a:gd name="T36" fmla="*/ 59 w 128"/>
                <a:gd name="T37" fmla="*/ 128 h 128"/>
                <a:gd name="T38" fmla="*/ 77 w 128"/>
                <a:gd name="T39" fmla="*/ 122 h 128"/>
                <a:gd name="T40" fmla="*/ 85 w 128"/>
                <a:gd name="T41" fmla="*/ 107 h 128"/>
                <a:gd name="T42" fmla="*/ 100 w 128"/>
                <a:gd name="T43" fmla="*/ 115 h 128"/>
                <a:gd name="T44" fmla="*/ 113 w 128"/>
                <a:gd name="T45" fmla="*/ 105 h 128"/>
                <a:gd name="T46" fmla="*/ 107 w 128"/>
                <a:gd name="T47" fmla="*/ 85 h 128"/>
                <a:gd name="T48" fmla="*/ 122 w 128"/>
                <a:gd name="T49" fmla="*/ 77 h 128"/>
                <a:gd name="T50" fmla="*/ 128 w 128"/>
                <a:gd name="T51" fmla="*/ 59 h 128"/>
                <a:gd name="T52" fmla="*/ 108 w 128"/>
                <a:gd name="T53" fmla="*/ 72 h 128"/>
                <a:gd name="T54" fmla="*/ 100 w 128"/>
                <a:gd name="T55" fmla="*/ 81 h 128"/>
                <a:gd name="T56" fmla="*/ 107 w 128"/>
                <a:gd name="T57" fmla="*/ 100 h 128"/>
                <a:gd name="T58" fmla="*/ 89 w 128"/>
                <a:gd name="T59" fmla="*/ 101 h 128"/>
                <a:gd name="T60" fmla="*/ 81 w 128"/>
                <a:gd name="T61" fmla="*/ 100 h 128"/>
                <a:gd name="T62" fmla="*/ 72 w 128"/>
                <a:gd name="T63" fmla="*/ 108 h 128"/>
                <a:gd name="T64" fmla="*/ 59 w 128"/>
                <a:gd name="T65" fmla="*/ 120 h 128"/>
                <a:gd name="T66" fmla="*/ 51 w 128"/>
                <a:gd name="T67" fmla="*/ 102 h 128"/>
                <a:gd name="T68" fmla="*/ 43 w 128"/>
                <a:gd name="T69" fmla="*/ 99 h 128"/>
                <a:gd name="T70" fmla="*/ 28 w 128"/>
                <a:gd name="T71" fmla="*/ 107 h 128"/>
                <a:gd name="T72" fmla="*/ 27 w 128"/>
                <a:gd name="T73" fmla="*/ 89 h 128"/>
                <a:gd name="T74" fmla="*/ 26 w 128"/>
                <a:gd name="T75" fmla="*/ 77 h 128"/>
                <a:gd name="T76" fmla="*/ 8 w 128"/>
                <a:gd name="T77" fmla="*/ 69 h 128"/>
                <a:gd name="T78" fmla="*/ 20 w 128"/>
                <a:gd name="T79" fmla="*/ 56 h 128"/>
                <a:gd name="T80" fmla="*/ 28 w 128"/>
                <a:gd name="T81" fmla="*/ 47 h 128"/>
                <a:gd name="T82" fmla="*/ 21 w 128"/>
                <a:gd name="T83" fmla="*/ 28 h 128"/>
                <a:gd name="T84" fmla="*/ 39 w 128"/>
                <a:gd name="T85" fmla="*/ 27 h 128"/>
                <a:gd name="T86" fmla="*/ 47 w 128"/>
                <a:gd name="T87" fmla="*/ 28 h 128"/>
                <a:gd name="T88" fmla="*/ 56 w 128"/>
                <a:gd name="T89" fmla="*/ 20 h 128"/>
                <a:gd name="T90" fmla="*/ 69 w 128"/>
                <a:gd name="T91" fmla="*/ 8 h 128"/>
                <a:gd name="T92" fmla="*/ 77 w 128"/>
                <a:gd name="T93" fmla="*/ 26 h 128"/>
                <a:gd name="T94" fmla="*/ 85 w 128"/>
                <a:gd name="T95" fmla="*/ 29 h 128"/>
                <a:gd name="T96" fmla="*/ 100 w 128"/>
                <a:gd name="T97" fmla="*/ 21 h 128"/>
                <a:gd name="T98" fmla="*/ 101 w 128"/>
                <a:gd name="T99" fmla="*/ 39 h 128"/>
                <a:gd name="T100" fmla="*/ 102 w 128"/>
                <a:gd name="T101" fmla="*/ 51 h 128"/>
                <a:gd name="T102" fmla="*/ 120 w 128"/>
                <a:gd name="T103" fmla="*/ 59 h 128"/>
                <a:gd name="T104" fmla="*/ 108 w 128"/>
                <a:gd name="T105" fmla="*/ 72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8" h="128">
                  <a:moveTo>
                    <a:pt x="122" y="51"/>
                  </a:moveTo>
                  <a:cubicBezTo>
                    <a:pt x="109" y="48"/>
                    <a:pt x="109" y="48"/>
                    <a:pt x="109" y="48"/>
                  </a:cubicBezTo>
                  <a:cubicBezTo>
                    <a:pt x="109" y="46"/>
                    <a:pt x="108" y="45"/>
                    <a:pt x="107" y="43"/>
                  </a:cubicBezTo>
                  <a:cubicBezTo>
                    <a:pt x="114" y="33"/>
                    <a:pt x="114" y="33"/>
                    <a:pt x="114" y="33"/>
                  </a:cubicBezTo>
                  <a:cubicBezTo>
                    <a:pt x="116" y="30"/>
                    <a:pt x="116" y="25"/>
                    <a:pt x="113" y="23"/>
                  </a:cubicBezTo>
                  <a:cubicBezTo>
                    <a:pt x="105" y="15"/>
                    <a:pt x="105" y="15"/>
                    <a:pt x="105" y="15"/>
                  </a:cubicBezTo>
                  <a:cubicBezTo>
                    <a:pt x="104" y="13"/>
                    <a:pt x="102" y="13"/>
                    <a:pt x="100" y="13"/>
                  </a:cubicBezTo>
                  <a:cubicBezTo>
                    <a:pt x="98" y="13"/>
                    <a:pt x="97" y="13"/>
                    <a:pt x="95" y="14"/>
                  </a:cubicBezTo>
                  <a:cubicBezTo>
                    <a:pt x="85" y="21"/>
                    <a:pt x="85" y="21"/>
                    <a:pt x="85" y="21"/>
                  </a:cubicBezTo>
                  <a:cubicBezTo>
                    <a:pt x="83" y="20"/>
                    <a:pt x="82" y="19"/>
                    <a:pt x="80" y="19"/>
                  </a:cubicBezTo>
                  <a:cubicBezTo>
                    <a:pt x="77" y="6"/>
                    <a:pt x="77" y="6"/>
                    <a:pt x="77" y="6"/>
                  </a:cubicBezTo>
                  <a:cubicBezTo>
                    <a:pt x="77" y="3"/>
                    <a:pt x="73" y="0"/>
                    <a:pt x="6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5" y="0"/>
                    <a:pt x="51" y="3"/>
                    <a:pt x="51" y="6"/>
                  </a:cubicBezTo>
                  <a:cubicBezTo>
                    <a:pt x="48" y="19"/>
                    <a:pt x="48" y="19"/>
                    <a:pt x="48" y="19"/>
                  </a:cubicBezTo>
                  <a:cubicBezTo>
                    <a:pt x="46" y="19"/>
                    <a:pt x="45" y="20"/>
                    <a:pt x="43" y="21"/>
                  </a:cubicBezTo>
                  <a:cubicBezTo>
                    <a:pt x="33" y="14"/>
                    <a:pt x="33" y="14"/>
                    <a:pt x="33" y="14"/>
                  </a:cubicBezTo>
                  <a:cubicBezTo>
                    <a:pt x="31" y="13"/>
                    <a:pt x="30" y="13"/>
                    <a:pt x="28" y="13"/>
                  </a:cubicBezTo>
                  <a:cubicBezTo>
                    <a:pt x="26" y="13"/>
                    <a:pt x="24" y="13"/>
                    <a:pt x="23" y="15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2" y="25"/>
                    <a:pt x="12" y="30"/>
                    <a:pt x="14" y="33"/>
                  </a:cubicBezTo>
                  <a:cubicBezTo>
                    <a:pt x="21" y="43"/>
                    <a:pt x="21" y="43"/>
                    <a:pt x="21" y="43"/>
                  </a:cubicBezTo>
                  <a:cubicBezTo>
                    <a:pt x="20" y="45"/>
                    <a:pt x="19" y="46"/>
                    <a:pt x="19" y="48"/>
                  </a:cubicBezTo>
                  <a:cubicBezTo>
                    <a:pt x="6" y="51"/>
                    <a:pt x="6" y="51"/>
                    <a:pt x="6" y="51"/>
                  </a:cubicBezTo>
                  <a:cubicBezTo>
                    <a:pt x="3" y="51"/>
                    <a:pt x="0" y="55"/>
                    <a:pt x="0" y="5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73"/>
                    <a:pt x="3" y="77"/>
                    <a:pt x="6" y="77"/>
                  </a:cubicBezTo>
                  <a:cubicBezTo>
                    <a:pt x="19" y="80"/>
                    <a:pt x="19" y="80"/>
                    <a:pt x="19" y="80"/>
                  </a:cubicBezTo>
                  <a:cubicBezTo>
                    <a:pt x="19" y="82"/>
                    <a:pt x="20" y="83"/>
                    <a:pt x="21" y="85"/>
                  </a:cubicBezTo>
                  <a:cubicBezTo>
                    <a:pt x="14" y="95"/>
                    <a:pt x="14" y="95"/>
                    <a:pt x="14" y="95"/>
                  </a:cubicBezTo>
                  <a:cubicBezTo>
                    <a:pt x="12" y="98"/>
                    <a:pt x="12" y="103"/>
                    <a:pt x="15" y="105"/>
                  </a:cubicBezTo>
                  <a:cubicBezTo>
                    <a:pt x="23" y="113"/>
                    <a:pt x="23" y="113"/>
                    <a:pt x="23" y="113"/>
                  </a:cubicBezTo>
                  <a:cubicBezTo>
                    <a:pt x="24" y="115"/>
                    <a:pt x="26" y="115"/>
                    <a:pt x="28" y="115"/>
                  </a:cubicBezTo>
                  <a:cubicBezTo>
                    <a:pt x="30" y="115"/>
                    <a:pt x="31" y="115"/>
                    <a:pt x="33" y="114"/>
                  </a:cubicBezTo>
                  <a:cubicBezTo>
                    <a:pt x="43" y="107"/>
                    <a:pt x="43" y="107"/>
                    <a:pt x="43" y="107"/>
                  </a:cubicBezTo>
                  <a:cubicBezTo>
                    <a:pt x="45" y="108"/>
                    <a:pt x="46" y="109"/>
                    <a:pt x="48" y="109"/>
                  </a:cubicBezTo>
                  <a:cubicBezTo>
                    <a:pt x="51" y="122"/>
                    <a:pt x="51" y="122"/>
                    <a:pt x="51" y="122"/>
                  </a:cubicBezTo>
                  <a:cubicBezTo>
                    <a:pt x="51" y="125"/>
                    <a:pt x="55" y="128"/>
                    <a:pt x="59" y="128"/>
                  </a:cubicBezTo>
                  <a:cubicBezTo>
                    <a:pt x="69" y="128"/>
                    <a:pt x="69" y="128"/>
                    <a:pt x="69" y="128"/>
                  </a:cubicBezTo>
                  <a:cubicBezTo>
                    <a:pt x="73" y="128"/>
                    <a:pt x="77" y="125"/>
                    <a:pt x="77" y="122"/>
                  </a:cubicBezTo>
                  <a:cubicBezTo>
                    <a:pt x="80" y="109"/>
                    <a:pt x="80" y="109"/>
                    <a:pt x="80" y="109"/>
                  </a:cubicBezTo>
                  <a:cubicBezTo>
                    <a:pt x="82" y="109"/>
                    <a:pt x="83" y="108"/>
                    <a:pt x="85" y="107"/>
                  </a:cubicBezTo>
                  <a:cubicBezTo>
                    <a:pt x="95" y="114"/>
                    <a:pt x="95" y="114"/>
                    <a:pt x="95" y="114"/>
                  </a:cubicBezTo>
                  <a:cubicBezTo>
                    <a:pt x="97" y="115"/>
                    <a:pt x="98" y="115"/>
                    <a:pt x="100" y="115"/>
                  </a:cubicBezTo>
                  <a:cubicBezTo>
                    <a:pt x="102" y="115"/>
                    <a:pt x="104" y="115"/>
                    <a:pt x="105" y="113"/>
                  </a:cubicBezTo>
                  <a:cubicBezTo>
                    <a:pt x="113" y="105"/>
                    <a:pt x="113" y="105"/>
                    <a:pt x="113" y="105"/>
                  </a:cubicBezTo>
                  <a:cubicBezTo>
                    <a:pt x="116" y="103"/>
                    <a:pt x="116" y="98"/>
                    <a:pt x="114" y="95"/>
                  </a:cubicBezTo>
                  <a:cubicBezTo>
                    <a:pt x="107" y="85"/>
                    <a:pt x="107" y="85"/>
                    <a:pt x="107" y="85"/>
                  </a:cubicBezTo>
                  <a:cubicBezTo>
                    <a:pt x="108" y="83"/>
                    <a:pt x="109" y="82"/>
                    <a:pt x="109" y="80"/>
                  </a:cubicBezTo>
                  <a:cubicBezTo>
                    <a:pt x="122" y="77"/>
                    <a:pt x="122" y="77"/>
                    <a:pt x="122" y="77"/>
                  </a:cubicBezTo>
                  <a:cubicBezTo>
                    <a:pt x="125" y="77"/>
                    <a:pt x="128" y="73"/>
                    <a:pt x="128" y="69"/>
                  </a:cubicBezTo>
                  <a:cubicBezTo>
                    <a:pt x="128" y="59"/>
                    <a:pt x="128" y="59"/>
                    <a:pt x="128" y="59"/>
                  </a:cubicBezTo>
                  <a:cubicBezTo>
                    <a:pt x="128" y="55"/>
                    <a:pt x="125" y="51"/>
                    <a:pt x="122" y="51"/>
                  </a:cubicBezTo>
                  <a:close/>
                  <a:moveTo>
                    <a:pt x="108" y="72"/>
                  </a:moveTo>
                  <a:cubicBezTo>
                    <a:pt x="105" y="72"/>
                    <a:pt x="103" y="74"/>
                    <a:pt x="102" y="77"/>
                  </a:cubicBezTo>
                  <a:cubicBezTo>
                    <a:pt x="101" y="79"/>
                    <a:pt x="101" y="80"/>
                    <a:pt x="100" y="81"/>
                  </a:cubicBezTo>
                  <a:cubicBezTo>
                    <a:pt x="99" y="84"/>
                    <a:pt x="99" y="87"/>
                    <a:pt x="101" y="89"/>
                  </a:cubicBezTo>
                  <a:cubicBezTo>
                    <a:pt x="107" y="100"/>
                    <a:pt x="107" y="100"/>
                    <a:pt x="107" y="100"/>
                  </a:cubicBezTo>
                  <a:cubicBezTo>
                    <a:pt x="100" y="107"/>
                    <a:pt x="100" y="107"/>
                    <a:pt x="100" y="107"/>
                  </a:cubicBezTo>
                  <a:cubicBezTo>
                    <a:pt x="89" y="101"/>
                    <a:pt x="89" y="101"/>
                    <a:pt x="89" y="101"/>
                  </a:cubicBezTo>
                  <a:cubicBezTo>
                    <a:pt x="88" y="100"/>
                    <a:pt x="86" y="99"/>
                    <a:pt x="85" y="99"/>
                  </a:cubicBezTo>
                  <a:cubicBezTo>
                    <a:pt x="84" y="99"/>
                    <a:pt x="83" y="99"/>
                    <a:pt x="81" y="100"/>
                  </a:cubicBezTo>
                  <a:cubicBezTo>
                    <a:pt x="80" y="101"/>
                    <a:pt x="79" y="101"/>
                    <a:pt x="77" y="102"/>
                  </a:cubicBezTo>
                  <a:cubicBezTo>
                    <a:pt x="74" y="103"/>
                    <a:pt x="72" y="105"/>
                    <a:pt x="72" y="108"/>
                  </a:cubicBezTo>
                  <a:cubicBezTo>
                    <a:pt x="69" y="120"/>
                    <a:pt x="69" y="120"/>
                    <a:pt x="69" y="120"/>
                  </a:cubicBezTo>
                  <a:cubicBezTo>
                    <a:pt x="59" y="120"/>
                    <a:pt x="59" y="120"/>
                    <a:pt x="59" y="120"/>
                  </a:cubicBezTo>
                  <a:cubicBezTo>
                    <a:pt x="56" y="108"/>
                    <a:pt x="56" y="108"/>
                    <a:pt x="56" y="108"/>
                  </a:cubicBezTo>
                  <a:cubicBezTo>
                    <a:pt x="56" y="105"/>
                    <a:pt x="54" y="103"/>
                    <a:pt x="51" y="102"/>
                  </a:cubicBezTo>
                  <a:cubicBezTo>
                    <a:pt x="49" y="101"/>
                    <a:pt x="48" y="101"/>
                    <a:pt x="47" y="100"/>
                  </a:cubicBezTo>
                  <a:cubicBezTo>
                    <a:pt x="45" y="99"/>
                    <a:pt x="44" y="99"/>
                    <a:pt x="43" y="99"/>
                  </a:cubicBezTo>
                  <a:cubicBezTo>
                    <a:pt x="42" y="99"/>
                    <a:pt x="40" y="100"/>
                    <a:pt x="39" y="101"/>
                  </a:cubicBezTo>
                  <a:cubicBezTo>
                    <a:pt x="28" y="107"/>
                    <a:pt x="28" y="107"/>
                    <a:pt x="28" y="107"/>
                  </a:cubicBezTo>
                  <a:cubicBezTo>
                    <a:pt x="21" y="100"/>
                    <a:pt x="21" y="100"/>
                    <a:pt x="21" y="100"/>
                  </a:cubicBezTo>
                  <a:cubicBezTo>
                    <a:pt x="27" y="89"/>
                    <a:pt x="27" y="89"/>
                    <a:pt x="27" y="89"/>
                  </a:cubicBezTo>
                  <a:cubicBezTo>
                    <a:pt x="29" y="87"/>
                    <a:pt x="29" y="84"/>
                    <a:pt x="28" y="81"/>
                  </a:cubicBezTo>
                  <a:cubicBezTo>
                    <a:pt x="27" y="80"/>
                    <a:pt x="27" y="79"/>
                    <a:pt x="26" y="77"/>
                  </a:cubicBezTo>
                  <a:cubicBezTo>
                    <a:pt x="25" y="74"/>
                    <a:pt x="23" y="72"/>
                    <a:pt x="20" y="72"/>
                  </a:cubicBezTo>
                  <a:cubicBezTo>
                    <a:pt x="8" y="69"/>
                    <a:pt x="8" y="69"/>
                    <a:pt x="8" y="6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20" y="56"/>
                    <a:pt x="20" y="56"/>
                    <a:pt x="20" y="56"/>
                  </a:cubicBezTo>
                  <a:cubicBezTo>
                    <a:pt x="23" y="56"/>
                    <a:pt x="25" y="54"/>
                    <a:pt x="26" y="51"/>
                  </a:cubicBezTo>
                  <a:cubicBezTo>
                    <a:pt x="27" y="49"/>
                    <a:pt x="27" y="48"/>
                    <a:pt x="28" y="47"/>
                  </a:cubicBezTo>
                  <a:cubicBezTo>
                    <a:pt x="29" y="44"/>
                    <a:pt x="29" y="41"/>
                    <a:pt x="27" y="39"/>
                  </a:cubicBezTo>
                  <a:cubicBezTo>
                    <a:pt x="21" y="28"/>
                    <a:pt x="21" y="28"/>
                    <a:pt x="21" y="28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0" y="28"/>
                    <a:pt x="42" y="29"/>
                    <a:pt x="43" y="29"/>
                  </a:cubicBezTo>
                  <a:cubicBezTo>
                    <a:pt x="44" y="29"/>
                    <a:pt x="45" y="29"/>
                    <a:pt x="47" y="28"/>
                  </a:cubicBezTo>
                  <a:cubicBezTo>
                    <a:pt x="48" y="27"/>
                    <a:pt x="49" y="27"/>
                    <a:pt x="51" y="26"/>
                  </a:cubicBezTo>
                  <a:cubicBezTo>
                    <a:pt x="54" y="25"/>
                    <a:pt x="56" y="23"/>
                    <a:pt x="56" y="20"/>
                  </a:cubicBezTo>
                  <a:cubicBezTo>
                    <a:pt x="59" y="8"/>
                    <a:pt x="59" y="8"/>
                    <a:pt x="59" y="8"/>
                  </a:cubicBezTo>
                  <a:cubicBezTo>
                    <a:pt x="69" y="8"/>
                    <a:pt x="69" y="8"/>
                    <a:pt x="69" y="8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72" y="23"/>
                    <a:pt x="74" y="25"/>
                    <a:pt x="77" y="26"/>
                  </a:cubicBezTo>
                  <a:cubicBezTo>
                    <a:pt x="79" y="27"/>
                    <a:pt x="80" y="27"/>
                    <a:pt x="81" y="28"/>
                  </a:cubicBezTo>
                  <a:cubicBezTo>
                    <a:pt x="83" y="29"/>
                    <a:pt x="84" y="29"/>
                    <a:pt x="85" y="29"/>
                  </a:cubicBezTo>
                  <a:cubicBezTo>
                    <a:pt x="86" y="29"/>
                    <a:pt x="88" y="28"/>
                    <a:pt x="89" y="27"/>
                  </a:cubicBezTo>
                  <a:cubicBezTo>
                    <a:pt x="100" y="21"/>
                    <a:pt x="100" y="21"/>
                    <a:pt x="100" y="21"/>
                  </a:cubicBezTo>
                  <a:cubicBezTo>
                    <a:pt x="107" y="28"/>
                    <a:pt x="107" y="28"/>
                    <a:pt x="107" y="28"/>
                  </a:cubicBezTo>
                  <a:cubicBezTo>
                    <a:pt x="101" y="39"/>
                    <a:pt x="101" y="39"/>
                    <a:pt x="101" y="39"/>
                  </a:cubicBezTo>
                  <a:cubicBezTo>
                    <a:pt x="99" y="41"/>
                    <a:pt x="99" y="44"/>
                    <a:pt x="100" y="47"/>
                  </a:cubicBezTo>
                  <a:cubicBezTo>
                    <a:pt x="101" y="48"/>
                    <a:pt x="101" y="49"/>
                    <a:pt x="102" y="51"/>
                  </a:cubicBezTo>
                  <a:cubicBezTo>
                    <a:pt x="103" y="54"/>
                    <a:pt x="105" y="56"/>
                    <a:pt x="108" y="56"/>
                  </a:cubicBezTo>
                  <a:cubicBezTo>
                    <a:pt x="120" y="59"/>
                    <a:pt x="120" y="59"/>
                    <a:pt x="120" y="59"/>
                  </a:cubicBezTo>
                  <a:cubicBezTo>
                    <a:pt x="120" y="69"/>
                    <a:pt x="120" y="69"/>
                    <a:pt x="120" y="69"/>
                  </a:cubicBezTo>
                  <a:lnTo>
                    <a:pt x="108" y="72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7" name="Freeform 125">
              <a:extLst>
                <a:ext uri="{FF2B5EF4-FFF2-40B4-BE49-F238E27FC236}">
                  <a16:creationId xmlns:a16="http://schemas.microsoft.com/office/drawing/2014/main" id="{7615CAA9-B580-4B6A-A298-99DEEAD43F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49612" y="1257048"/>
              <a:ext cx="174268" cy="174268"/>
            </a:xfrm>
            <a:custGeom>
              <a:avLst/>
              <a:gdLst>
                <a:gd name="T0" fmla="*/ 28 w 56"/>
                <a:gd name="T1" fmla="*/ 0 h 56"/>
                <a:gd name="T2" fmla="*/ 0 w 56"/>
                <a:gd name="T3" fmla="*/ 28 h 56"/>
                <a:gd name="T4" fmla="*/ 28 w 56"/>
                <a:gd name="T5" fmla="*/ 56 h 56"/>
                <a:gd name="T6" fmla="*/ 56 w 56"/>
                <a:gd name="T7" fmla="*/ 28 h 56"/>
                <a:gd name="T8" fmla="*/ 28 w 56"/>
                <a:gd name="T9" fmla="*/ 0 h 56"/>
                <a:gd name="T10" fmla="*/ 28 w 56"/>
                <a:gd name="T11" fmla="*/ 53 h 56"/>
                <a:gd name="T12" fmla="*/ 4 w 56"/>
                <a:gd name="T13" fmla="*/ 28 h 56"/>
                <a:gd name="T14" fmla="*/ 28 w 56"/>
                <a:gd name="T15" fmla="*/ 4 h 56"/>
                <a:gd name="T16" fmla="*/ 53 w 56"/>
                <a:gd name="T17" fmla="*/ 28 h 56"/>
                <a:gd name="T18" fmla="*/ 28 w 56"/>
                <a:gd name="T19" fmla="*/ 5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" h="56">
                  <a:moveTo>
                    <a:pt x="28" y="0"/>
                  </a:moveTo>
                  <a:cubicBezTo>
                    <a:pt x="13" y="0"/>
                    <a:pt x="0" y="13"/>
                    <a:pt x="0" y="28"/>
                  </a:cubicBezTo>
                  <a:cubicBezTo>
                    <a:pt x="0" y="43"/>
                    <a:pt x="13" y="56"/>
                    <a:pt x="28" y="56"/>
                  </a:cubicBezTo>
                  <a:cubicBezTo>
                    <a:pt x="43" y="56"/>
                    <a:pt x="56" y="43"/>
                    <a:pt x="56" y="28"/>
                  </a:cubicBezTo>
                  <a:cubicBezTo>
                    <a:pt x="56" y="13"/>
                    <a:pt x="43" y="0"/>
                    <a:pt x="28" y="0"/>
                  </a:cubicBezTo>
                  <a:close/>
                  <a:moveTo>
                    <a:pt x="28" y="53"/>
                  </a:moveTo>
                  <a:cubicBezTo>
                    <a:pt x="14" y="53"/>
                    <a:pt x="4" y="42"/>
                    <a:pt x="4" y="28"/>
                  </a:cubicBezTo>
                  <a:cubicBezTo>
                    <a:pt x="4" y="14"/>
                    <a:pt x="14" y="4"/>
                    <a:pt x="28" y="4"/>
                  </a:cubicBezTo>
                  <a:cubicBezTo>
                    <a:pt x="42" y="4"/>
                    <a:pt x="53" y="14"/>
                    <a:pt x="53" y="28"/>
                  </a:cubicBezTo>
                  <a:cubicBezTo>
                    <a:pt x="53" y="42"/>
                    <a:pt x="42" y="53"/>
                    <a:pt x="28" y="53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8" name="Freeform 126">
              <a:extLst>
                <a:ext uri="{FF2B5EF4-FFF2-40B4-BE49-F238E27FC236}">
                  <a16:creationId xmlns:a16="http://schemas.microsoft.com/office/drawing/2014/main" id="{26D40100-7E27-4F97-9A36-0D460E02197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186578" y="1294013"/>
              <a:ext cx="100336" cy="100336"/>
            </a:xfrm>
            <a:custGeom>
              <a:avLst/>
              <a:gdLst>
                <a:gd name="T0" fmla="*/ 16 w 32"/>
                <a:gd name="T1" fmla="*/ 0 h 32"/>
                <a:gd name="T2" fmla="*/ 0 w 32"/>
                <a:gd name="T3" fmla="*/ 16 h 32"/>
                <a:gd name="T4" fmla="*/ 16 w 32"/>
                <a:gd name="T5" fmla="*/ 32 h 32"/>
                <a:gd name="T6" fmla="*/ 32 w 32"/>
                <a:gd name="T7" fmla="*/ 16 h 32"/>
                <a:gd name="T8" fmla="*/ 16 w 32"/>
                <a:gd name="T9" fmla="*/ 0 h 32"/>
                <a:gd name="T10" fmla="*/ 16 w 32"/>
                <a:gd name="T11" fmla="*/ 28 h 32"/>
                <a:gd name="T12" fmla="*/ 4 w 32"/>
                <a:gd name="T13" fmla="*/ 16 h 32"/>
                <a:gd name="T14" fmla="*/ 16 w 32"/>
                <a:gd name="T15" fmla="*/ 4 h 32"/>
                <a:gd name="T16" fmla="*/ 28 w 32"/>
                <a:gd name="T17" fmla="*/ 16 h 32"/>
                <a:gd name="T18" fmla="*/ 16 w 32"/>
                <a:gd name="T19" fmla="*/ 28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2" h="32">
                  <a:moveTo>
                    <a:pt x="16" y="0"/>
                  </a:move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6" y="32"/>
                  </a:cubicBezTo>
                  <a:cubicBezTo>
                    <a:pt x="25" y="32"/>
                    <a:pt x="32" y="25"/>
                    <a:pt x="32" y="16"/>
                  </a:cubicBezTo>
                  <a:cubicBezTo>
                    <a:pt x="32" y="7"/>
                    <a:pt x="25" y="0"/>
                    <a:pt x="16" y="0"/>
                  </a:cubicBezTo>
                  <a:close/>
                  <a:moveTo>
                    <a:pt x="16" y="28"/>
                  </a:moveTo>
                  <a:cubicBezTo>
                    <a:pt x="9" y="28"/>
                    <a:pt x="4" y="23"/>
                    <a:pt x="4" y="16"/>
                  </a:cubicBezTo>
                  <a:cubicBezTo>
                    <a:pt x="4" y="9"/>
                    <a:pt x="9" y="4"/>
                    <a:pt x="16" y="4"/>
                  </a:cubicBezTo>
                  <a:cubicBezTo>
                    <a:pt x="23" y="4"/>
                    <a:pt x="28" y="9"/>
                    <a:pt x="28" y="16"/>
                  </a:cubicBezTo>
                  <a:cubicBezTo>
                    <a:pt x="28" y="23"/>
                    <a:pt x="23" y="28"/>
                    <a:pt x="16" y="28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1187F02-6FB2-428A-B57E-A69F71216C28}"/>
              </a:ext>
            </a:extLst>
          </p:cNvPr>
          <p:cNvGrpSpPr/>
          <p:nvPr/>
        </p:nvGrpSpPr>
        <p:grpSpPr>
          <a:xfrm>
            <a:off x="2282382" y="1830389"/>
            <a:ext cx="491681" cy="656296"/>
            <a:chOff x="3796828" y="2743604"/>
            <a:chExt cx="299688" cy="400024"/>
          </a:xfrm>
          <a:solidFill>
            <a:schemeClr val="bg1">
              <a:lumMod val="65000"/>
            </a:schemeClr>
          </a:solidFill>
        </p:grpSpPr>
        <p:sp>
          <p:nvSpPr>
            <p:cNvPr id="13" name="Freeform 109">
              <a:extLst>
                <a:ext uri="{FF2B5EF4-FFF2-40B4-BE49-F238E27FC236}">
                  <a16:creationId xmlns:a16="http://schemas.microsoft.com/office/drawing/2014/main" id="{BB4FD5D7-F979-42E3-BE07-29F2C04A6D0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72080" y="2814896"/>
              <a:ext cx="149184" cy="150504"/>
            </a:xfrm>
            <a:custGeom>
              <a:avLst/>
              <a:gdLst>
                <a:gd name="T0" fmla="*/ 24 w 48"/>
                <a:gd name="T1" fmla="*/ 48 h 48"/>
                <a:gd name="T2" fmla="*/ 48 w 48"/>
                <a:gd name="T3" fmla="*/ 24 h 48"/>
                <a:gd name="T4" fmla="*/ 24 w 48"/>
                <a:gd name="T5" fmla="*/ 0 h 48"/>
                <a:gd name="T6" fmla="*/ 0 w 48"/>
                <a:gd name="T7" fmla="*/ 24 h 48"/>
                <a:gd name="T8" fmla="*/ 24 w 48"/>
                <a:gd name="T9" fmla="*/ 48 h 48"/>
                <a:gd name="T10" fmla="*/ 24 w 48"/>
                <a:gd name="T11" fmla="*/ 4 h 48"/>
                <a:gd name="T12" fmla="*/ 44 w 48"/>
                <a:gd name="T13" fmla="*/ 24 h 48"/>
                <a:gd name="T14" fmla="*/ 24 w 48"/>
                <a:gd name="T15" fmla="*/ 44 h 48"/>
                <a:gd name="T16" fmla="*/ 4 w 48"/>
                <a:gd name="T17" fmla="*/ 24 h 48"/>
                <a:gd name="T18" fmla="*/ 24 w 48"/>
                <a:gd name="T19" fmla="*/ 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" h="48">
                  <a:moveTo>
                    <a:pt x="24" y="48"/>
                  </a:moveTo>
                  <a:cubicBezTo>
                    <a:pt x="37" y="48"/>
                    <a:pt x="48" y="37"/>
                    <a:pt x="48" y="24"/>
                  </a:cubicBezTo>
                  <a:cubicBezTo>
                    <a:pt x="48" y="11"/>
                    <a:pt x="37" y="0"/>
                    <a:pt x="24" y="0"/>
                  </a:cubicBezTo>
                  <a:cubicBezTo>
                    <a:pt x="11" y="0"/>
                    <a:pt x="0" y="11"/>
                    <a:pt x="0" y="24"/>
                  </a:cubicBezTo>
                  <a:cubicBezTo>
                    <a:pt x="0" y="37"/>
                    <a:pt x="11" y="48"/>
                    <a:pt x="24" y="48"/>
                  </a:cubicBezTo>
                  <a:close/>
                  <a:moveTo>
                    <a:pt x="24" y="4"/>
                  </a:moveTo>
                  <a:cubicBezTo>
                    <a:pt x="35" y="4"/>
                    <a:pt x="44" y="13"/>
                    <a:pt x="44" y="24"/>
                  </a:cubicBezTo>
                  <a:cubicBezTo>
                    <a:pt x="44" y="35"/>
                    <a:pt x="35" y="44"/>
                    <a:pt x="24" y="44"/>
                  </a:cubicBezTo>
                  <a:cubicBezTo>
                    <a:pt x="13" y="44"/>
                    <a:pt x="4" y="3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14" name="Freeform 110">
              <a:extLst>
                <a:ext uri="{FF2B5EF4-FFF2-40B4-BE49-F238E27FC236}">
                  <a16:creationId xmlns:a16="http://schemas.microsoft.com/office/drawing/2014/main" id="{45C6C43E-6DCD-4066-B280-59D40F73778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796828" y="2743604"/>
              <a:ext cx="299688" cy="400024"/>
            </a:xfrm>
            <a:custGeom>
              <a:avLst/>
              <a:gdLst>
                <a:gd name="T0" fmla="*/ 48 w 96"/>
                <a:gd name="T1" fmla="*/ 0 h 128"/>
                <a:gd name="T2" fmla="*/ 0 w 96"/>
                <a:gd name="T3" fmla="*/ 48 h 128"/>
                <a:gd name="T4" fmla="*/ 41 w 96"/>
                <a:gd name="T5" fmla="*/ 125 h 128"/>
                <a:gd name="T6" fmla="*/ 48 w 96"/>
                <a:gd name="T7" fmla="*/ 128 h 128"/>
                <a:gd name="T8" fmla="*/ 48 w 96"/>
                <a:gd name="T9" fmla="*/ 128 h 128"/>
                <a:gd name="T10" fmla="*/ 54 w 96"/>
                <a:gd name="T11" fmla="*/ 125 h 128"/>
                <a:gd name="T12" fmla="*/ 96 w 96"/>
                <a:gd name="T13" fmla="*/ 48 h 128"/>
                <a:gd name="T14" fmla="*/ 48 w 96"/>
                <a:gd name="T15" fmla="*/ 0 h 128"/>
                <a:gd name="T16" fmla="*/ 48 w 96"/>
                <a:gd name="T17" fmla="*/ 120 h 128"/>
                <a:gd name="T18" fmla="*/ 48 w 96"/>
                <a:gd name="T19" fmla="*/ 120 h 128"/>
                <a:gd name="T20" fmla="*/ 47 w 96"/>
                <a:gd name="T21" fmla="*/ 119 h 128"/>
                <a:gd name="T22" fmla="*/ 8 w 96"/>
                <a:gd name="T23" fmla="*/ 48 h 128"/>
                <a:gd name="T24" fmla="*/ 48 w 96"/>
                <a:gd name="T25" fmla="*/ 8 h 128"/>
                <a:gd name="T26" fmla="*/ 88 w 96"/>
                <a:gd name="T27" fmla="*/ 48 h 128"/>
                <a:gd name="T28" fmla="*/ 48 w 96"/>
                <a:gd name="T29" fmla="*/ 120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6" h="128">
                  <a:moveTo>
                    <a:pt x="48" y="0"/>
                  </a:moveTo>
                  <a:cubicBezTo>
                    <a:pt x="22" y="0"/>
                    <a:pt x="0" y="21"/>
                    <a:pt x="0" y="48"/>
                  </a:cubicBezTo>
                  <a:cubicBezTo>
                    <a:pt x="0" y="76"/>
                    <a:pt x="24" y="105"/>
                    <a:pt x="41" y="125"/>
                  </a:cubicBezTo>
                  <a:cubicBezTo>
                    <a:pt x="42" y="125"/>
                    <a:pt x="44" y="128"/>
                    <a:pt x="48" y="128"/>
                  </a:cubicBezTo>
                  <a:cubicBezTo>
                    <a:pt x="48" y="128"/>
                    <a:pt x="48" y="128"/>
                    <a:pt x="48" y="128"/>
                  </a:cubicBezTo>
                  <a:cubicBezTo>
                    <a:pt x="52" y="128"/>
                    <a:pt x="54" y="125"/>
                    <a:pt x="54" y="125"/>
                  </a:cubicBezTo>
                  <a:cubicBezTo>
                    <a:pt x="72" y="105"/>
                    <a:pt x="96" y="76"/>
                    <a:pt x="96" y="48"/>
                  </a:cubicBezTo>
                  <a:cubicBezTo>
                    <a:pt x="96" y="21"/>
                    <a:pt x="74" y="0"/>
                    <a:pt x="48" y="0"/>
                  </a:cubicBezTo>
                  <a:close/>
                  <a:moveTo>
                    <a:pt x="48" y="120"/>
                  </a:moveTo>
                  <a:cubicBezTo>
                    <a:pt x="48" y="120"/>
                    <a:pt x="48" y="120"/>
                    <a:pt x="48" y="120"/>
                  </a:cubicBezTo>
                  <a:cubicBezTo>
                    <a:pt x="48" y="120"/>
                    <a:pt x="48" y="120"/>
                    <a:pt x="47" y="119"/>
                  </a:cubicBezTo>
                  <a:cubicBezTo>
                    <a:pt x="33" y="103"/>
                    <a:pt x="8" y="74"/>
                    <a:pt x="8" y="48"/>
                  </a:cubicBezTo>
                  <a:cubicBezTo>
                    <a:pt x="8" y="26"/>
                    <a:pt x="26" y="8"/>
                    <a:pt x="48" y="8"/>
                  </a:cubicBezTo>
                  <a:cubicBezTo>
                    <a:pt x="70" y="8"/>
                    <a:pt x="88" y="26"/>
                    <a:pt x="88" y="48"/>
                  </a:cubicBezTo>
                  <a:cubicBezTo>
                    <a:pt x="88" y="74"/>
                    <a:pt x="63" y="103"/>
                    <a:pt x="48" y="120"/>
                  </a:cubicBez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680475" y="388478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/>
              <a:t>Paid analytics tools</a:t>
            </a:r>
            <a:endParaRPr lang="en-GB" sz="1600" b="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1A4600D-9DE2-4B38-9870-5A8ED4679C20}"/>
              </a:ext>
            </a:extLst>
          </p:cNvPr>
          <p:cNvGrpSpPr/>
          <p:nvPr/>
        </p:nvGrpSpPr>
        <p:grpSpPr>
          <a:xfrm>
            <a:off x="3466287" y="3177000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36" name="Freeform 114">
              <a:extLst>
                <a:ext uri="{FF2B5EF4-FFF2-40B4-BE49-F238E27FC236}">
                  <a16:creationId xmlns:a16="http://schemas.microsoft.com/office/drawing/2014/main" id="{0349A9DC-0E91-4F32-A0A9-396A740A83C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37" name="Freeform 115">
              <a:extLst>
                <a:ext uri="{FF2B5EF4-FFF2-40B4-BE49-F238E27FC236}">
                  <a16:creationId xmlns:a16="http://schemas.microsoft.com/office/drawing/2014/main" id="{6963A94A-48EF-4BD4-BAFD-55DF3F2A30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273656" y="388478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/>
              <a:t>Paid analytics tools</a:t>
            </a:r>
            <a:endParaRPr lang="en-GB" sz="1600" b="0" dirty="0"/>
          </a:p>
        </p:txBody>
      </p:sp>
      <p:grpSp>
        <p:nvGrpSpPr>
          <p:cNvPr id="39" name="Group 38">
            <a:extLst>
              <a:ext uri="{FF2B5EF4-FFF2-40B4-BE49-F238E27FC236}">
                <a16:creationId xmlns:a16="http://schemas.microsoft.com/office/drawing/2014/main" id="{3358B4D8-B9C3-42B0-AF87-370A705B6E51}"/>
              </a:ext>
            </a:extLst>
          </p:cNvPr>
          <p:cNvGrpSpPr/>
          <p:nvPr/>
        </p:nvGrpSpPr>
        <p:grpSpPr>
          <a:xfrm>
            <a:off x="6059468" y="3177000"/>
            <a:ext cx="446205" cy="649998"/>
            <a:chOff x="3299397" y="1943557"/>
            <a:chExt cx="274604" cy="400024"/>
          </a:xfrm>
          <a:solidFill>
            <a:schemeClr val="bg1">
              <a:lumMod val="65000"/>
            </a:schemeClr>
          </a:solidFill>
        </p:grpSpPr>
        <p:sp>
          <p:nvSpPr>
            <p:cNvPr id="40" name="Freeform 114">
              <a:extLst>
                <a:ext uri="{FF2B5EF4-FFF2-40B4-BE49-F238E27FC236}">
                  <a16:creationId xmlns:a16="http://schemas.microsoft.com/office/drawing/2014/main" id="{5EFA76C6-D651-47D0-A2F6-AE054024940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299397" y="1943557"/>
              <a:ext cx="274604" cy="400024"/>
            </a:xfrm>
            <a:custGeom>
              <a:avLst/>
              <a:gdLst>
                <a:gd name="T0" fmla="*/ 44 w 88"/>
                <a:gd name="T1" fmla="*/ 0 h 128"/>
                <a:gd name="T2" fmla="*/ 0 w 88"/>
                <a:gd name="T3" fmla="*/ 44 h 128"/>
                <a:gd name="T4" fmla="*/ 20 w 88"/>
                <a:gd name="T5" fmla="*/ 92 h 128"/>
                <a:gd name="T6" fmla="*/ 44 w 88"/>
                <a:gd name="T7" fmla="*/ 128 h 128"/>
                <a:gd name="T8" fmla="*/ 68 w 88"/>
                <a:gd name="T9" fmla="*/ 92 h 128"/>
                <a:gd name="T10" fmla="*/ 88 w 88"/>
                <a:gd name="T11" fmla="*/ 44 h 128"/>
                <a:gd name="T12" fmla="*/ 44 w 88"/>
                <a:gd name="T13" fmla="*/ 0 h 128"/>
                <a:gd name="T14" fmla="*/ 54 w 88"/>
                <a:gd name="T15" fmla="*/ 109 h 128"/>
                <a:gd name="T16" fmla="*/ 35 w 88"/>
                <a:gd name="T17" fmla="*/ 111 h 128"/>
                <a:gd name="T18" fmla="*/ 32 w 88"/>
                <a:gd name="T19" fmla="*/ 104 h 128"/>
                <a:gd name="T20" fmla="*/ 32 w 88"/>
                <a:gd name="T21" fmla="*/ 103 h 128"/>
                <a:gd name="T22" fmla="*/ 57 w 88"/>
                <a:gd name="T23" fmla="*/ 100 h 128"/>
                <a:gd name="T24" fmla="*/ 56 w 88"/>
                <a:gd name="T25" fmla="*/ 104 h 128"/>
                <a:gd name="T26" fmla="*/ 54 w 88"/>
                <a:gd name="T27" fmla="*/ 109 h 128"/>
                <a:gd name="T28" fmla="*/ 31 w 88"/>
                <a:gd name="T29" fmla="*/ 100 h 128"/>
                <a:gd name="T30" fmla="*/ 28 w 88"/>
                <a:gd name="T31" fmla="*/ 92 h 128"/>
                <a:gd name="T32" fmla="*/ 60 w 88"/>
                <a:gd name="T33" fmla="*/ 92 h 128"/>
                <a:gd name="T34" fmla="*/ 58 w 88"/>
                <a:gd name="T35" fmla="*/ 96 h 128"/>
                <a:gd name="T36" fmla="*/ 31 w 88"/>
                <a:gd name="T37" fmla="*/ 100 h 128"/>
                <a:gd name="T38" fmla="*/ 44 w 88"/>
                <a:gd name="T39" fmla="*/ 120 h 128"/>
                <a:gd name="T40" fmla="*/ 36 w 88"/>
                <a:gd name="T41" fmla="*/ 115 h 128"/>
                <a:gd name="T42" fmla="*/ 53 w 88"/>
                <a:gd name="T43" fmla="*/ 113 h 128"/>
                <a:gd name="T44" fmla="*/ 44 w 88"/>
                <a:gd name="T45" fmla="*/ 120 h 128"/>
                <a:gd name="T46" fmla="*/ 63 w 88"/>
                <a:gd name="T47" fmla="*/ 84 h 128"/>
                <a:gd name="T48" fmla="*/ 25 w 88"/>
                <a:gd name="T49" fmla="*/ 84 h 128"/>
                <a:gd name="T50" fmla="*/ 19 w 88"/>
                <a:gd name="T51" fmla="*/ 71 h 128"/>
                <a:gd name="T52" fmla="*/ 8 w 88"/>
                <a:gd name="T53" fmla="*/ 44 h 128"/>
                <a:gd name="T54" fmla="*/ 44 w 88"/>
                <a:gd name="T55" fmla="*/ 8 h 128"/>
                <a:gd name="T56" fmla="*/ 80 w 88"/>
                <a:gd name="T57" fmla="*/ 44 h 128"/>
                <a:gd name="T58" fmla="*/ 69 w 88"/>
                <a:gd name="T59" fmla="*/ 71 h 128"/>
                <a:gd name="T60" fmla="*/ 63 w 88"/>
                <a:gd name="T61" fmla="*/ 8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8" h="128">
                  <a:moveTo>
                    <a:pt x="44" y="0"/>
                  </a:moveTo>
                  <a:cubicBezTo>
                    <a:pt x="20" y="0"/>
                    <a:pt x="0" y="20"/>
                    <a:pt x="0" y="44"/>
                  </a:cubicBezTo>
                  <a:cubicBezTo>
                    <a:pt x="0" y="60"/>
                    <a:pt x="15" y="77"/>
                    <a:pt x="20" y="92"/>
                  </a:cubicBezTo>
                  <a:cubicBezTo>
                    <a:pt x="28" y="115"/>
                    <a:pt x="27" y="128"/>
                    <a:pt x="44" y="128"/>
                  </a:cubicBezTo>
                  <a:cubicBezTo>
                    <a:pt x="61" y="128"/>
                    <a:pt x="60" y="115"/>
                    <a:pt x="68" y="92"/>
                  </a:cubicBezTo>
                  <a:cubicBezTo>
                    <a:pt x="73" y="77"/>
                    <a:pt x="88" y="60"/>
                    <a:pt x="88" y="44"/>
                  </a:cubicBezTo>
                  <a:cubicBezTo>
                    <a:pt x="88" y="20"/>
                    <a:pt x="68" y="0"/>
                    <a:pt x="44" y="0"/>
                  </a:cubicBezTo>
                  <a:close/>
                  <a:moveTo>
                    <a:pt x="54" y="109"/>
                  </a:moveTo>
                  <a:cubicBezTo>
                    <a:pt x="35" y="111"/>
                    <a:pt x="35" y="111"/>
                    <a:pt x="35" y="111"/>
                  </a:cubicBezTo>
                  <a:cubicBezTo>
                    <a:pt x="34" y="109"/>
                    <a:pt x="33" y="107"/>
                    <a:pt x="32" y="104"/>
                  </a:cubicBezTo>
                  <a:cubicBezTo>
                    <a:pt x="32" y="104"/>
                    <a:pt x="32" y="104"/>
                    <a:pt x="32" y="103"/>
                  </a:cubicBezTo>
                  <a:cubicBezTo>
                    <a:pt x="57" y="100"/>
                    <a:pt x="57" y="100"/>
                    <a:pt x="57" y="100"/>
                  </a:cubicBezTo>
                  <a:cubicBezTo>
                    <a:pt x="57" y="102"/>
                    <a:pt x="56" y="103"/>
                    <a:pt x="56" y="104"/>
                  </a:cubicBezTo>
                  <a:cubicBezTo>
                    <a:pt x="55" y="106"/>
                    <a:pt x="55" y="107"/>
                    <a:pt x="54" y="109"/>
                  </a:cubicBezTo>
                  <a:close/>
                  <a:moveTo>
                    <a:pt x="31" y="100"/>
                  </a:moveTo>
                  <a:cubicBezTo>
                    <a:pt x="30" y="97"/>
                    <a:pt x="29" y="95"/>
                    <a:pt x="28" y="92"/>
                  </a:cubicBezTo>
                  <a:cubicBezTo>
                    <a:pt x="60" y="92"/>
                    <a:pt x="60" y="92"/>
                    <a:pt x="60" y="92"/>
                  </a:cubicBezTo>
                  <a:cubicBezTo>
                    <a:pt x="59" y="93"/>
                    <a:pt x="59" y="95"/>
                    <a:pt x="58" y="96"/>
                  </a:cubicBezTo>
                  <a:lnTo>
                    <a:pt x="31" y="100"/>
                  </a:lnTo>
                  <a:close/>
                  <a:moveTo>
                    <a:pt x="44" y="120"/>
                  </a:moveTo>
                  <a:cubicBezTo>
                    <a:pt x="40" y="120"/>
                    <a:pt x="38" y="120"/>
                    <a:pt x="36" y="115"/>
                  </a:cubicBezTo>
                  <a:cubicBezTo>
                    <a:pt x="53" y="113"/>
                    <a:pt x="53" y="113"/>
                    <a:pt x="53" y="113"/>
                  </a:cubicBezTo>
                  <a:cubicBezTo>
                    <a:pt x="51" y="119"/>
                    <a:pt x="49" y="120"/>
                    <a:pt x="44" y="120"/>
                  </a:cubicBezTo>
                  <a:close/>
                  <a:moveTo>
                    <a:pt x="63" y="84"/>
                  </a:moveTo>
                  <a:cubicBezTo>
                    <a:pt x="25" y="84"/>
                    <a:pt x="25" y="84"/>
                    <a:pt x="25" y="84"/>
                  </a:cubicBezTo>
                  <a:cubicBezTo>
                    <a:pt x="23" y="80"/>
                    <a:pt x="21" y="75"/>
                    <a:pt x="19" y="71"/>
                  </a:cubicBezTo>
                  <a:cubicBezTo>
                    <a:pt x="13" y="62"/>
                    <a:pt x="8" y="52"/>
                    <a:pt x="8" y="44"/>
                  </a:cubicBezTo>
                  <a:cubicBezTo>
                    <a:pt x="8" y="24"/>
                    <a:pt x="24" y="8"/>
                    <a:pt x="44" y="8"/>
                  </a:cubicBezTo>
                  <a:cubicBezTo>
                    <a:pt x="64" y="8"/>
                    <a:pt x="80" y="24"/>
                    <a:pt x="80" y="44"/>
                  </a:cubicBezTo>
                  <a:cubicBezTo>
                    <a:pt x="80" y="52"/>
                    <a:pt x="75" y="62"/>
                    <a:pt x="69" y="71"/>
                  </a:cubicBezTo>
                  <a:cubicBezTo>
                    <a:pt x="67" y="75"/>
                    <a:pt x="65" y="80"/>
                    <a:pt x="63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  <p:sp>
          <p:nvSpPr>
            <p:cNvPr id="41" name="Freeform 115">
              <a:extLst>
                <a:ext uri="{FF2B5EF4-FFF2-40B4-BE49-F238E27FC236}">
                  <a16:creationId xmlns:a16="http://schemas.microsoft.com/office/drawing/2014/main" id="{3C4F3F03-E2A2-419A-AEDD-9FD526AD0B1B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1447" y="2006927"/>
              <a:ext cx="81853" cy="80533"/>
            </a:xfrm>
            <a:custGeom>
              <a:avLst/>
              <a:gdLst>
                <a:gd name="T0" fmla="*/ 24 w 26"/>
                <a:gd name="T1" fmla="*/ 0 h 26"/>
                <a:gd name="T2" fmla="*/ 0 w 26"/>
                <a:gd name="T3" fmla="*/ 24 h 26"/>
                <a:gd name="T4" fmla="*/ 2 w 26"/>
                <a:gd name="T5" fmla="*/ 26 h 26"/>
                <a:gd name="T6" fmla="*/ 4 w 26"/>
                <a:gd name="T7" fmla="*/ 24 h 26"/>
                <a:gd name="T8" fmla="*/ 24 w 26"/>
                <a:gd name="T9" fmla="*/ 4 h 26"/>
                <a:gd name="T10" fmla="*/ 26 w 26"/>
                <a:gd name="T11" fmla="*/ 2 h 26"/>
                <a:gd name="T12" fmla="*/ 24 w 26"/>
                <a:gd name="T13" fmla="*/ 0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6" h="26">
                  <a:moveTo>
                    <a:pt x="24" y="0"/>
                  </a:moveTo>
                  <a:cubicBezTo>
                    <a:pt x="11" y="0"/>
                    <a:pt x="0" y="11"/>
                    <a:pt x="0" y="24"/>
                  </a:cubicBezTo>
                  <a:cubicBezTo>
                    <a:pt x="0" y="25"/>
                    <a:pt x="1" y="26"/>
                    <a:pt x="2" y="26"/>
                  </a:cubicBezTo>
                  <a:cubicBezTo>
                    <a:pt x="3" y="26"/>
                    <a:pt x="4" y="25"/>
                    <a:pt x="4" y="24"/>
                  </a:cubicBezTo>
                  <a:cubicBezTo>
                    <a:pt x="4" y="13"/>
                    <a:pt x="13" y="4"/>
                    <a:pt x="24" y="4"/>
                  </a:cubicBezTo>
                  <a:cubicBezTo>
                    <a:pt x="25" y="4"/>
                    <a:pt x="26" y="3"/>
                    <a:pt x="26" y="2"/>
                  </a:cubicBezTo>
                  <a:cubicBezTo>
                    <a:pt x="26" y="1"/>
                    <a:pt x="25" y="0"/>
                    <a:pt x="2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</p:spTree>
    <p:extLst>
      <p:ext uri="{BB962C8B-B14F-4D97-AF65-F5344CB8AC3E}">
        <p14:creationId xmlns:p14="http://schemas.microsoft.com/office/powerpoint/2010/main" val="268407038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 title here maybe?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B1A27712-46C4-5940-A16A-52D2853CF8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6257" y="3663336"/>
            <a:ext cx="2046402" cy="7469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6404DE8-19F4-6143-A043-BC7A0A9A66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0411" y="3715784"/>
            <a:ext cx="2046403" cy="656296"/>
          </a:xfrm>
          <a:prstGeom prst="rect">
            <a:avLst/>
          </a:prstGeom>
        </p:spPr>
      </p:pic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680475" y="2420314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273656" y="2420314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D2567C5-A2C1-45E1-B6A8-1DD545E4DB47}"/>
              </a:ext>
            </a:extLst>
          </p:cNvPr>
          <p:cNvSpPr txBox="1">
            <a:spLocks/>
          </p:cNvSpPr>
          <p:nvPr/>
        </p:nvSpPr>
        <p:spPr>
          <a:xfrm>
            <a:off x="6459518" y="3941933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Paid analytics tools</a:t>
            </a:r>
          </a:p>
        </p:txBody>
      </p:sp>
      <p:pic>
        <p:nvPicPr>
          <p:cNvPr id="52" name="Picture 5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E7C99EA-B4FC-4084-B8D9-CC8C2B59EA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29116" y="3286127"/>
            <a:ext cx="507206" cy="507206"/>
          </a:xfrm>
          <a:prstGeom prst="rect">
            <a:avLst/>
          </a:prstGeom>
        </p:spPr>
      </p:pic>
      <p:pic>
        <p:nvPicPr>
          <p:cNvPr id="53" name="Picture 52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49E2F6E-2D13-4AF2-A2F8-75FEA0443C4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5855" y="3257553"/>
            <a:ext cx="507206" cy="507206"/>
          </a:xfrm>
          <a:prstGeom prst="rect">
            <a:avLst/>
          </a:prstGeom>
        </p:spPr>
      </p:pic>
      <p:pic>
        <p:nvPicPr>
          <p:cNvPr id="54" name="Picture 53" descr="Icon&#10;&#10;Description automatically generated">
            <a:extLst>
              <a:ext uri="{FF2B5EF4-FFF2-40B4-BE49-F238E27FC236}">
                <a16:creationId xmlns:a16="http://schemas.microsoft.com/office/drawing/2014/main" id="{B30B14EA-588A-4E43-8077-8F1E09A6B1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40009" y="3271840"/>
            <a:ext cx="507206" cy="507206"/>
          </a:xfrm>
          <a:prstGeom prst="rect">
            <a:avLst/>
          </a:prstGeom>
        </p:spPr>
      </p:pic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E97849-1BFF-4E21-BB81-927E2892089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43254" y="1757365"/>
            <a:ext cx="507206" cy="507206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7CA7CC-0721-447B-915A-CB5F4C3382A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50073" y="1750221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24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" r="2570"/>
          <a:stretch/>
        </p:blipFill>
        <p:spPr>
          <a:xfrm>
            <a:off x="1537096" y="1557338"/>
            <a:ext cx="3290888" cy="2091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595487" y="3696211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Australia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987703" y="3709826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Barcelona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470043" y="3650898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94018" y="3648671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6090395" y="3655814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599634" y="3653357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4E59204E-08FC-44A8-85B2-E8CA9382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" t="1156" r="565" b="50144"/>
          <a:stretch/>
        </p:blipFill>
        <p:spPr>
          <a:xfrm>
            <a:off x="5178037" y="1559719"/>
            <a:ext cx="3290888" cy="2091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6EE1CD-0C79-4183-B3FF-CD0FC28B66FC}"/>
              </a:ext>
            </a:extLst>
          </p:cNvPr>
          <p:cNvSpPr txBox="1"/>
          <p:nvPr/>
        </p:nvSpPr>
        <p:spPr>
          <a:xfrm>
            <a:off x="1535906" y="3948623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Sydney Opera House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2FE09-B89C-4010-BE38-0EF1A5374A6E}"/>
              </a:ext>
            </a:extLst>
          </p:cNvPr>
          <p:cNvSpPr txBox="1"/>
          <p:nvPr/>
        </p:nvSpPr>
        <p:spPr>
          <a:xfrm>
            <a:off x="5176847" y="3951004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Sagrada </a:t>
            </a:r>
            <a:r>
              <a:rPr lang="en-GB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Família</a:t>
            </a:r>
            <a:endParaRPr lang="en-GB" sz="105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76258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raphic 5">
            <a:extLst>
              <a:ext uri="{FF2B5EF4-FFF2-40B4-BE49-F238E27FC236}">
                <a16:creationId xmlns:a16="http://schemas.microsoft.com/office/drawing/2014/main" id="{7D0F0C56-C1B7-4CA4-9ABB-BD10FF3DE12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618DD85-3A95-46F0-801D-04D10851F631}"/>
              </a:ext>
            </a:extLst>
          </p:cNvPr>
          <p:cNvCxnSpPr>
            <a:cxnSpLocks/>
            <a:stCxn id="3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>
            <a:extLst>
              <a:ext uri="{FF2B5EF4-FFF2-40B4-BE49-F238E27FC236}">
                <a16:creationId xmlns:a16="http://schemas.microsoft.com/office/drawing/2014/main" id="{12AB164D-DA18-43CD-911F-E0CDF1308C75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AE7C47AD-A83E-49C6-8A4D-402C09752A77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7EAE060-DF08-4462-AF01-F36BE2E69AC4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F8D7A79F-9E14-4C74-A3C0-A2D757D37477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148828F-F0A9-41FA-ACE4-CCB28CEA8255}"/>
                </a:ext>
              </a:extLst>
            </p:cNvPr>
            <p:cNvCxnSpPr>
              <a:stCxn id="30" idx="6"/>
              <a:endCxn id="3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4F424F3F-3A84-419C-BB62-AEC1C9643D6F}"/>
              </a:ext>
            </a:extLst>
          </p:cNvPr>
          <p:cNvCxnSpPr>
            <a:cxnSpLocks/>
            <a:endCxn id="3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C4E74ABB-02E0-45C2-AF21-1F59AE108C3F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UserTesting.com (qualitative)</a:t>
            </a:r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5C8F6DB5-839A-41A4-BD10-EE40846CD1D8}"/>
              </a:ext>
            </a:extLst>
          </p:cNvPr>
          <p:cNvSpPr txBox="1">
            <a:spLocks/>
          </p:cNvSpPr>
          <p:nvPr/>
        </p:nvSpPr>
        <p:spPr>
          <a:xfrm>
            <a:off x="2109382" y="2070269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1. Target</a:t>
            </a:r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5E6FDDAA-AF25-4279-8CB3-7344CF215307}"/>
              </a:ext>
            </a:extLst>
          </p:cNvPr>
          <p:cNvSpPr txBox="1">
            <a:spLocks/>
          </p:cNvSpPr>
          <p:nvPr/>
        </p:nvSpPr>
        <p:spPr>
          <a:xfrm>
            <a:off x="5451011" y="2055981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2. Engage</a:t>
            </a:r>
          </a:p>
        </p:txBody>
      </p:sp>
      <p:pic>
        <p:nvPicPr>
          <p:cNvPr id="55" name="Picture 54" descr="A picture containing clipart&#10;&#10;Description automatically generated">
            <a:extLst>
              <a:ext uri="{FF2B5EF4-FFF2-40B4-BE49-F238E27FC236}">
                <a16:creationId xmlns:a16="http://schemas.microsoft.com/office/drawing/2014/main" id="{F5E97849-1BFF-4E21-BB81-927E28920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0609" y="1478760"/>
            <a:ext cx="507206" cy="507206"/>
          </a:xfrm>
          <a:prstGeom prst="rect">
            <a:avLst/>
          </a:prstGeom>
        </p:spPr>
      </p:pic>
      <p:pic>
        <p:nvPicPr>
          <p:cNvPr id="56" name="Picture 5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7CA7CC-0721-447B-915A-CB5F4C3382A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8980" y="1485904"/>
            <a:ext cx="507206" cy="507206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9E569DA-4409-44D5-8924-95E689635BB0}"/>
              </a:ext>
            </a:extLst>
          </p:cNvPr>
          <p:cNvSpPr txBox="1"/>
          <p:nvPr/>
        </p:nvSpPr>
        <p:spPr>
          <a:xfrm>
            <a:off x="1895779" y="2260858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B3A6C1-0FC8-4892-AE59-C2573D1709FA}"/>
              </a:ext>
            </a:extLst>
          </p:cNvPr>
          <p:cNvSpPr txBox="1"/>
          <p:nvPr/>
        </p:nvSpPr>
        <p:spPr>
          <a:xfrm>
            <a:off x="5104890" y="2256095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D343E0D7-86E9-4568-9D24-533D7781B6CE}"/>
              </a:ext>
            </a:extLst>
          </p:cNvPr>
          <p:cNvSpPr txBox="1">
            <a:spLocks/>
          </p:cNvSpPr>
          <p:nvPr/>
        </p:nvSpPr>
        <p:spPr>
          <a:xfrm>
            <a:off x="2109382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3. Discover</a:t>
            </a:r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F35BD936-D4FB-4C8B-AD34-5E71EE991593}"/>
              </a:ext>
            </a:extLst>
          </p:cNvPr>
          <p:cNvSpPr txBox="1">
            <a:spLocks/>
          </p:cNvSpPr>
          <p:nvPr/>
        </p:nvSpPr>
        <p:spPr>
          <a:xfrm>
            <a:off x="5451011" y="3722855"/>
            <a:ext cx="2046402" cy="344902"/>
          </a:xfrm>
          <a:prstGeom prst="rect">
            <a:avLst/>
          </a:prstGeom>
        </p:spPr>
        <p:txBody>
          <a:bodyPr lIns="0" tIns="0" rIns="0" bIns="0"/>
          <a:lstStyle>
            <a:lvl1pPr marL="0" indent="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1600" b="0" dirty="0"/>
              <a:t>4. Share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89F0BA6-4AD1-4F3A-88FC-A5EA14F4A846}"/>
              </a:ext>
            </a:extLst>
          </p:cNvPr>
          <p:cNvSpPr txBox="1"/>
          <p:nvPr/>
        </p:nvSpPr>
        <p:spPr>
          <a:xfrm>
            <a:off x="1895779" y="3913444"/>
            <a:ext cx="24736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4ACEC3AD-A9BF-4F29-A7C2-91D7764D7EF0}"/>
              </a:ext>
            </a:extLst>
          </p:cNvPr>
          <p:cNvSpPr txBox="1"/>
          <p:nvPr/>
        </p:nvSpPr>
        <p:spPr>
          <a:xfrm>
            <a:off x="5104890" y="3922969"/>
            <a:ext cx="27386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Maecenas cursus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nunc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pretium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efficitur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lacus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eu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, </a:t>
            </a:r>
            <a:r>
              <a:rPr lang="en-GB" sz="1200" dirty="0" err="1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malesuada</a:t>
            </a:r>
            <a:r>
              <a:rPr lang="en-GB" sz="120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 ipsum. </a:t>
            </a:r>
          </a:p>
        </p:txBody>
      </p:sp>
      <p:pic>
        <p:nvPicPr>
          <p:cNvPr id="41" name="Picture 4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70FFD3B-4E06-4E1F-9665-EBC32B0748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0609" y="3143252"/>
            <a:ext cx="507206" cy="507206"/>
          </a:xfrm>
          <a:prstGeom prst="rect">
            <a:avLst/>
          </a:prstGeom>
        </p:spPr>
      </p:pic>
      <p:pic>
        <p:nvPicPr>
          <p:cNvPr id="42" name="Picture 4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393A8C-A8AB-4233-8EDB-7CC79AEAA77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8980" y="3150396"/>
            <a:ext cx="507206" cy="50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53210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0" y="813431"/>
            <a:ext cx="2876887" cy="3236497"/>
          </a:xfrm>
          <a:prstGeom prst="rect">
            <a:avLst/>
          </a:prstGeom>
        </p:spPr>
      </p:pic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934984" y="814865"/>
            <a:ext cx="2858847" cy="3234775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362690" y="4095339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528629" y="4108955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155718" y="405002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15436" y="4047799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5390307" y="4054943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249590" y="4052486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247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570" r="2570"/>
          <a:stretch/>
        </p:blipFill>
        <p:spPr>
          <a:xfrm>
            <a:off x="1537096" y="1243013"/>
            <a:ext cx="3290888" cy="2091498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2595487" y="3381886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Australia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5987703" y="3395501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Barcelona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2470043" y="3336573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794018" y="3334346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6090395" y="3341489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7599634" y="3339032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28" name="Picture Placeholder 7">
            <a:extLst>
              <a:ext uri="{FF2B5EF4-FFF2-40B4-BE49-F238E27FC236}">
                <a16:creationId xmlns:a16="http://schemas.microsoft.com/office/drawing/2014/main" id="{4E59204E-08FC-44A8-85B2-E8CA938220C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31" t="1156" r="565" b="50144"/>
          <a:stretch/>
        </p:blipFill>
        <p:spPr>
          <a:xfrm>
            <a:off x="5178037" y="1245394"/>
            <a:ext cx="3290888" cy="2091498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986EE1CD-0C79-4183-B3FF-CD0FC28B66FC}"/>
              </a:ext>
            </a:extLst>
          </p:cNvPr>
          <p:cNvSpPr txBox="1"/>
          <p:nvPr/>
        </p:nvSpPr>
        <p:spPr>
          <a:xfrm>
            <a:off x="1535906" y="3634298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Sydney Opera House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802FE09-B89C-4010-BE38-0EF1A5374A6E}"/>
              </a:ext>
            </a:extLst>
          </p:cNvPr>
          <p:cNvSpPr txBox="1"/>
          <p:nvPr/>
        </p:nvSpPr>
        <p:spPr>
          <a:xfrm>
            <a:off x="5176847" y="3636679"/>
            <a:ext cx="3293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05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La Sagrada </a:t>
            </a:r>
            <a:r>
              <a:rPr lang="en-GB" sz="1050" dirty="0" err="1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Família</a:t>
            </a:r>
            <a:endParaRPr lang="en-GB" sz="1050" dirty="0">
              <a:solidFill>
                <a:prstClr val="black">
                  <a:lumMod val="50000"/>
                  <a:lumOff val="50000"/>
                </a:prstClr>
              </a:solidFill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0906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1" y="1626209"/>
            <a:ext cx="1919042" cy="2158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1863955" y="3834013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  <a:stCxn id="20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5ABFFC-2514-4CFF-A74B-0852F18792D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7CECCCA6-A62C-4046-8AC5-8B718D459473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2A2E069-D02E-4DF4-BCF3-C0D8DAF65BF8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F42F71D-0EB4-407D-9556-5D87C12A478C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EF76CFE-65F4-41BF-9E43-0C9E85BE93AD}"/>
                </a:ext>
              </a:extLst>
            </p:cNvPr>
            <p:cNvCxnSpPr>
              <a:stCxn id="20" idx="6"/>
              <a:endCxn id="22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454FC3D-B043-4068-91A6-6DA210833FF4}"/>
              </a:ext>
            </a:extLst>
          </p:cNvPr>
          <p:cNvCxnSpPr>
            <a:cxnSpLocks/>
            <a:endCxn id="20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F61EAEFB-9CD0-4773-BEAC-6C3FCDB8B746}"/>
              </a:ext>
            </a:extLst>
          </p:cNvPr>
          <p:cNvSpPr txBox="1"/>
          <p:nvPr/>
        </p:nvSpPr>
        <p:spPr>
          <a:xfrm>
            <a:off x="1419759" y="686789"/>
            <a:ext cx="7005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Title here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762812" y="378155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058211" y="3786473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014326" y="1627643"/>
            <a:ext cx="1907008" cy="21577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4124377" y="3840484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053734" y="3786472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5791573" y="3784015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DFA8C69C-63D5-45BE-B80D-40B8494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6505316" y="1632559"/>
            <a:ext cx="1907008" cy="21577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7CC064-C4CC-441D-B649-1F743E79BE99}"/>
              </a:ext>
            </a:extLst>
          </p:cNvPr>
          <p:cNvSpPr txBox="1"/>
          <p:nvPr/>
        </p:nvSpPr>
        <p:spPr>
          <a:xfrm>
            <a:off x="6616482" y="384540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A7B971-4D46-4908-ADF3-C72EDF61AAFC}"/>
              </a:ext>
            </a:extLst>
          </p:cNvPr>
          <p:cNvGrpSpPr/>
          <p:nvPr/>
        </p:nvGrpSpPr>
        <p:grpSpPr>
          <a:xfrm>
            <a:off x="6545839" y="3791388"/>
            <a:ext cx="95534" cy="276958"/>
            <a:chOff x="1659572" y="4083904"/>
            <a:chExt cx="95534" cy="2769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178E03-0D17-439C-ACC4-760C2823510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097883-B95A-44DA-8E6C-30E6BAED1D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A332D3-AAEE-4A5F-9CD3-F3332348B8EB}"/>
              </a:ext>
            </a:extLst>
          </p:cNvPr>
          <p:cNvGrpSpPr/>
          <p:nvPr/>
        </p:nvGrpSpPr>
        <p:grpSpPr>
          <a:xfrm>
            <a:off x="8283678" y="3788931"/>
            <a:ext cx="95534" cy="276958"/>
            <a:chOff x="1659572" y="4083904"/>
            <a:chExt cx="95534" cy="2769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ED66-25E1-4452-8AF5-64BAE4E1128D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E77158-AD4F-4999-B1D9-778B8D2D7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872931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69D4A5-0003-954A-8E0C-D8D0EA45AE26}"/>
              </a:ext>
            </a:extLst>
          </p:cNvPr>
          <p:cNvSpPr/>
          <p:nvPr/>
        </p:nvSpPr>
        <p:spPr>
          <a:xfrm>
            <a:off x="2121830" y="1220475"/>
            <a:ext cx="5063491" cy="60016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defTabSz="685800"/>
            <a:r>
              <a:rPr lang="en-US" sz="3300" dirty="0">
                <a:solidFill>
                  <a:prstClr val="white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2. Differences</a:t>
            </a:r>
          </a:p>
        </p:txBody>
      </p:sp>
      <p:pic>
        <p:nvPicPr>
          <p:cNvPr id="15" name="Picture Placeholder 7">
            <a:extLst>
              <a:ext uri="{FF2B5EF4-FFF2-40B4-BE49-F238E27FC236}">
                <a16:creationId xmlns:a16="http://schemas.microsoft.com/office/drawing/2014/main" id="{996E081A-F1DA-4A71-8312-64196BF4B37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463" b="6463"/>
          <a:stretch>
            <a:fillRect/>
          </a:stretch>
        </p:blipFill>
        <p:spPr>
          <a:xfrm>
            <a:off x="1511301" y="1169009"/>
            <a:ext cx="1919042" cy="2158922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112022BE-5F3D-4F51-8E6D-0AA0DA5E84D2}"/>
              </a:ext>
            </a:extLst>
          </p:cNvPr>
          <p:cNvSpPr txBox="1"/>
          <p:nvPr/>
        </p:nvSpPr>
        <p:spPr>
          <a:xfrm>
            <a:off x="1863955" y="3376813"/>
            <a:ext cx="11741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Moscow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CBA8674-E1CA-4BD7-B57C-5973C460DB6C}"/>
              </a:ext>
            </a:extLst>
          </p:cNvPr>
          <p:cNvCxnSpPr>
            <a:cxnSpLocks/>
          </p:cNvCxnSpPr>
          <p:nvPr/>
        </p:nvCxnSpPr>
        <p:spPr>
          <a:xfrm>
            <a:off x="792164" y="0"/>
            <a:ext cx="0" cy="5155412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46DECF7C-6CEF-4E1F-9D0F-40EDAB0D520F}"/>
              </a:ext>
            </a:extLst>
          </p:cNvPr>
          <p:cNvGrpSpPr/>
          <p:nvPr/>
        </p:nvGrpSpPr>
        <p:grpSpPr>
          <a:xfrm>
            <a:off x="1762812" y="3324356"/>
            <a:ext cx="95534" cy="276958"/>
            <a:chOff x="1659572" y="4083904"/>
            <a:chExt cx="95534" cy="276958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0EA62EBC-CE56-4112-A017-AFB93DA0D69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113F599-5BCB-4E98-B9FA-B39870F3A0E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92EF5E7-A7AF-4A6E-B97F-69BF493B130F}"/>
              </a:ext>
            </a:extLst>
          </p:cNvPr>
          <p:cNvGrpSpPr/>
          <p:nvPr/>
        </p:nvGrpSpPr>
        <p:grpSpPr>
          <a:xfrm>
            <a:off x="3058211" y="3329273"/>
            <a:ext cx="95534" cy="276958"/>
            <a:chOff x="1659572" y="4083904"/>
            <a:chExt cx="95534" cy="276958"/>
          </a:xfrm>
        </p:grpSpPr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DE0C0327-D30E-4D71-8FC4-4818854DC938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481B926-3962-4841-8625-369107527373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Picture Placeholder 7">
            <a:extLst>
              <a:ext uri="{FF2B5EF4-FFF2-40B4-BE49-F238E27FC236}">
                <a16:creationId xmlns:a16="http://schemas.microsoft.com/office/drawing/2014/main" id="{AF19C327-76AA-4F5F-A90A-F0A1EB740B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4014326" y="1170443"/>
            <a:ext cx="1907008" cy="2157773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B90C6377-C3BC-4F5E-91CA-972CA19D0FAC}"/>
              </a:ext>
            </a:extLst>
          </p:cNvPr>
          <p:cNvSpPr txBox="1"/>
          <p:nvPr/>
        </p:nvSpPr>
        <p:spPr>
          <a:xfrm>
            <a:off x="4124377" y="3383284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AEC684B2-7D0C-4003-AF3D-BA84E70B2E55}"/>
              </a:ext>
            </a:extLst>
          </p:cNvPr>
          <p:cNvGrpSpPr/>
          <p:nvPr/>
        </p:nvGrpSpPr>
        <p:grpSpPr>
          <a:xfrm>
            <a:off x="4053734" y="3329272"/>
            <a:ext cx="95534" cy="276958"/>
            <a:chOff x="1659572" y="4083904"/>
            <a:chExt cx="95534" cy="276958"/>
          </a:xfrm>
        </p:grpSpPr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DF0DB6CA-7BB7-459A-A95B-369899B9A020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8608950A-E8A4-498D-A00C-2871DC5042E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415227C9-9877-4E57-A941-F63A94D3ACFF}"/>
              </a:ext>
            </a:extLst>
          </p:cNvPr>
          <p:cNvGrpSpPr/>
          <p:nvPr/>
        </p:nvGrpSpPr>
        <p:grpSpPr>
          <a:xfrm>
            <a:off x="5791573" y="3326815"/>
            <a:ext cx="95534" cy="276958"/>
            <a:chOff x="1659572" y="4083904"/>
            <a:chExt cx="95534" cy="276958"/>
          </a:xfrm>
        </p:grpSpPr>
        <p:sp>
          <p:nvSpPr>
            <p:cNvPr id="51" name="Oval 50">
              <a:extLst>
                <a:ext uri="{FF2B5EF4-FFF2-40B4-BE49-F238E27FC236}">
                  <a16:creationId xmlns:a16="http://schemas.microsoft.com/office/drawing/2014/main" id="{6E9D934B-8D3C-4E26-8E21-B49364434412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10A167F1-C757-4E34-ADFF-2D2CAEBFC82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3" name="Graphic 5">
            <a:extLst>
              <a:ext uri="{FF2B5EF4-FFF2-40B4-BE49-F238E27FC236}">
                <a16:creationId xmlns:a16="http://schemas.microsoft.com/office/drawing/2014/main" id="{D02EFBFB-C850-4743-A58B-F574A9DFDC1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pic>
        <p:nvPicPr>
          <p:cNvPr id="30" name="Picture Placeholder 7">
            <a:extLst>
              <a:ext uri="{FF2B5EF4-FFF2-40B4-BE49-F238E27FC236}">
                <a16:creationId xmlns:a16="http://schemas.microsoft.com/office/drawing/2014/main" id="{DFA8C69C-63D5-45BE-B80D-40B8494A015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6505316" y="1175359"/>
            <a:ext cx="1907008" cy="215777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207CC064-C4CC-441D-B649-1F743E79BE99}"/>
              </a:ext>
            </a:extLst>
          </p:cNvPr>
          <p:cNvSpPr txBox="1"/>
          <p:nvPr/>
        </p:nvSpPr>
        <p:spPr>
          <a:xfrm>
            <a:off x="6616482" y="3388200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0A7B971-4D46-4908-ADF3-C72EDF61AAFC}"/>
              </a:ext>
            </a:extLst>
          </p:cNvPr>
          <p:cNvGrpSpPr/>
          <p:nvPr/>
        </p:nvGrpSpPr>
        <p:grpSpPr>
          <a:xfrm>
            <a:off x="6545839" y="3334188"/>
            <a:ext cx="95534" cy="276958"/>
            <a:chOff x="1659572" y="4083904"/>
            <a:chExt cx="95534" cy="276958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DD178E03-0D17-439C-ACC4-760C28235106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3A097883-B95A-44DA-8E6C-30E6BAED1DC7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DA332D3-AAEE-4A5F-9CD3-F3332348B8EB}"/>
              </a:ext>
            </a:extLst>
          </p:cNvPr>
          <p:cNvGrpSpPr/>
          <p:nvPr/>
        </p:nvGrpSpPr>
        <p:grpSpPr>
          <a:xfrm>
            <a:off x="8283678" y="3331731"/>
            <a:ext cx="95534" cy="276958"/>
            <a:chOff x="1659572" y="4083904"/>
            <a:chExt cx="95534" cy="27695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333BED66-25E1-4452-8AF5-64BAE4E1128D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E77158-AD4F-4999-B1D9-778B8D2D74D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07275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BA7D3FAE-0689-41BF-9AAD-13E96EC485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2757" y="1716911"/>
            <a:ext cx="2076537" cy="2076537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405471" y="686789"/>
            <a:ext cx="7019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440528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the internet every day (vs. 86% in the US).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21% of internet users search with voice commands.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C06A272-6DAB-46D3-B446-AA9DB0D0A5A6}"/>
              </a:ext>
            </a:extLst>
          </p:cNvPr>
          <p:cNvGrpSpPr/>
          <p:nvPr/>
        </p:nvGrpSpPr>
        <p:grpSpPr>
          <a:xfrm>
            <a:off x="743176" y="2291330"/>
            <a:ext cx="623653" cy="238836"/>
            <a:chOff x="743176" y="2333860"/>
            <a:chExt cx="623653" cy="23883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170EE539-DA1D-451B-ABA0-A53C72C7B8F0}"/>
                </a:ext>
              </a:extLst>
            </p:cNvPr>
            <p:cNvGrpSpPr/>
            <p:nvPr/>
          </p:nvGrpSpPr>
          <p:grpSpPr>
            <a:xfrm>
              <a:off x="743176" y="2333860"/>
              <a:ext cx="623653" cy="238836"/>
              <a:chOff x="743176" y="2432496"/>
              <a:chExt cx="623653" cy="238836"/>
            </a:xfrm>
          </p:grpSpPr>
          <p:sp>
            <p:nvSpPr>
              <p:cNvPr id="39" name="Oval 38">
                <a:extLst>
                  <a:ext uri="{FF2B5EF4-FFF2-40B4-BE49-F238E27FC236}">
                    <a16:creationId xmlns:a16="http://schemas.microsoft.com/office/drawing/2014/main" id="{5CAE7DD2-DD74-4985-9F8D-689A947DB1E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E24D82EC-1245-470C-9011-523551F7D83E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41" name="Straight Connector 40">
                <a:extLst>
                  <a:ext uri="{FF2B5EF4-FFF2-40B4-BE49-F238E27FC236}">
                    <a16:creationId xmlns:a16="http://schemas.microsoft.com/office/drawing/2014/main" id="{08196716-0630-41C4-B276-BE1CB9D4F650}"/>
                  </a:ext>
                </a:extLst>
              </p:cNvPr>
              <p:cNvCxnSpPr>
                <a:cxnSpLocks/>
                <a:endCxn id="39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4" name="Picture 43" descr="Icon&#10;&#10;Description automatically generated">
              <a:extLst>
                <a:ext uri="{FF2B5EF4-FFF2-40B4-BE49-F238E27FC236}">
                  <a16:creationId xmlns:a16="http://schemas.microsoft.com/office/drawing/2014/main" id="{C7E9C7CC-8D64-41ED-9154-54E3CE621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70191" y="2400300"/>
              <a:ext cx="151134" cy="113217"/>
            </a:xfrm>
            <a:prstGeom prst="rect">
              <a:avLst/>
            </a:prstGeom>
          </p:spPr>
        </p:pic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DE4F39E9-366E-4168-99E8-56A08A3B029B}"/>
              </a:ext>
            </a:extLst>
          </p:cNvPr>
          <p:cNvGrpSpPr/>
          <p:nvPr/>
        </p:nvGrpSpPr>
        <p:grpSpPr>
          <a:xfrm>
            <a:off x="745630" y="1547281"/>
            <a:ext cx="623653" cy="238836"/>
            <a:chOff x="745630" y="1547281"/>
            <a:chExt cx="623653" cy="238836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435CC7AC-1D7C-495B-80AE-F3E701D4975E}"/>
                </a:ext>
              </a:extLst>
            </p:cNvPr>
            <p:cNvSpPr/>
            <p:nvPr/>
          </p:nvSpPr>
          <p:spPr>
            <a:xfrm>
              <a:off x="1130447" y="1547281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6996C0A5-E96E-4EB9-A85C-51D59982E4B9}"/>
                </a:ext>
              </a:extLst>
            </p:cNvPr>
            <p:cNvSpPr/>
            <p:nvPr/>
          </p:nvSpPr>
          <p:spPr>
            <a:xfrm>
              <a:off x="745630" y="1612360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4B5C107B-ECDF-4D1B-A453-D0EAC12A65F4}"/>
                </a:ext>
              </a:extLst>
            </p:cNvPr>
            <p:cNvCxnSpPr>
              <a:cxnSpLocks/>
              <a:endCxn id="31" idx="2"/>
            </p:cNvCxnSpPr>
            <p:nvPr/>
          </p:nvCxnSpPr>
          <p:spPr>
            <a:xfrm>
              <a:off x="823593" y="1661937"/>
              <a:ext cx="306854" cy="4762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5" name="Picture 44" descr="Icon&#10;&#10;Description automatically generated">
              <a:extLst>
                <a:ext uri="{FF2B5EF4-FFF2-40B4-BE49-F238E27FC236}">
                  <a16:creationId xmlns:a16="http://schemas.microsoft.com/office/drawing/2014/main" id="{2712BE91-467C-4C94-851A-492EC44EEB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1608803"/>
              <a:ext cx="151134" cy="113217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C6777E3A-D912-493B-87E6-7AB6446E9BDC}"/>
              </a:ext>
            </a:extLst>
          </p:cNvPr>
          <p:cNvGrpSpPr/>
          <p:nvPr/>
        </p:nvGrpSpPr>
        <p:grpSpPr>
          <a:xfrm>
            <a:off x="740722" y="2771628"/>
            <a:ext cx="623653" cy="238836"/>
            <a:chOff x="740722" y="2899219"/>
            <a:chExt cx="623653" cy="238836"/>
          </a:xfrm>
        </p:grpSpPr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82DDC5F9-D7F1-4BB6-BDAC-E10E128E8E52}"/>
                </a:ext>
              </a:extLst>
            </p:cNvPr>
            <p:cNvGrpSpPr/>
            <p:nvPr/>
          </p:nvGrpSpPr>
          <p:grpSpPr>
            <a:xfrm>
              <a:off x="740722" y="2899219"/>
              <a:ext cx="623653" cy="238836"/>
              <a:chOff x="743176" y="2432496"/>
              <a:chExt cx="623653" cy="238836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319ED0D4-66B1-4BCF-8222-4050D2ECABDF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D78474C5-2C89-4A63-84C9-8FB8B7921045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0" name="Straight Connector 59">
                <a:extLst>
                  <a:ext uri="{FF2B5EF4-FFF2-40B4-BE49-F238E27FC236}">
                    <a16:creationId xmlns:a16="http://schemas.microsoft.com/office/drawing/2014/main" id="{CB39256A-6155-4E82-A3A5-E9579C8A7FB6}"/>
                  </a:ext>
                </a:extLst>
              </p:cNvPr>
              <p:cNvCxnSpPr>
                <a:cxnSpLocks/>
                <a:endCxn id="58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7" name="Picture 66" descr="Icon&#10;&#10;Description automatically generated">
              <a:extLst>
                <a:ext uri="{FF2B5EF4-FFF2-40B4-BE49-F238E27FC236}">
                  <a16:creationId xmlns:a16="http://schemas.microsoft.com/office/drawing/2014/main" id="{66445FAE-DA05-4DD6-A8E0-3D25A3689B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2965655"/>
              <a:ext cx="151134" cy="113217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7B63D951-FD11-47BE-876B-E05CDB4AA1DA}"/>
              </a:ext>
            </a:extLst>
          </p:cNvPr>
          <p:cNvGrpSpPr/>
          <p:nvPr/>
        </p:nvGrpSpPr>
        <p:grpSpPr>
          <a:xfrm>
            <a:off x="738264" y="3515676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1015B588-1A51-4AE0-8AC6-A791C9FE9BE2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3" name="Oval 62">
                <a:extLst>
                  <a:ext uri="{FF2B5EF4-FFF2-40B4-BE49-F238E27FC236}">
                    <a16:creationId xmlns:a16="http://schemas.microsoft.com/office/drawing/2014/main" id="{909FC92C-74C2-41C9-A54A-E4307A2F175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F5BD7918-4B63-4369-A47A-6482BE6FBDE1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5" name="Straight Connector 64">
                <a:extLst>
                  <a:ext uri="{FF2B5EF4-FFF2-40B4-BE49-F238E27FC236}">
                    <a16:creationId xmlns:a16="http://schemas.microsoft.com/office/drawing/2014/main" id="{9C62AD5F-2135-4AA0-A960-FE03E3E702D5}"/>
                  </a:ext>
                </a:extLst>
              </p:cNvPr>
              <p:cNvCxnSpPr>
                <a:cxnSpLocks/>
                <a:endCxn id="63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8" name="Picture 67" descr="Icon&#10;&#10;Description automatically generated">
              <a:extLst>
                <a:ext uri="{FF2B5EF4-FFF2-40B4-BE49-F238E27FC236}">
                  <a16:creationId xmlns:a16="http://schemas.microsoft.com/office/drawing/2014/main" id="{9A9333B1-2B52-4F82-BF0A-5B28316A32C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076543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Shape 342">
            <a:extLst>
              <a:ext uri="{FF2B5EF4-FFF2-40B4-BE49-F238E27FC236}">
                <a16:creationId xmlns:a16="http://schemas.microsoft.com/office/drawing/2014/main" id="{AEF16E9B-C641-A64F-B886-FF1215CEACDA}"/>
              </a:ext>
            </a:extLst>
          </p:cNvPr>
          <p:cNvGrpSpPr/>
          <p:nvPr/>
        </p:nvGrpSpPr>
        <p:grpSpPr>
          <a:xfrm>
            <a:off x="4066477" y="2771610"/>
            <a:ext cx="364396" cy="361883"/>
            <a:chOff x="3258105" y="2044731"/>
            <a:chExt cx="303883" cy="301788"/>
          </a:xfrm>
        </p:grpSpPr>
        <p:sp>
          <p:nvSpPr>
            <p:cNvPr id="47" name="Shape 343">
              <a:extLst>
                <a:ext uri="{FF2B5EF4-FFF2-40B4-BE49-F238E27FC236}">
                  <a16:creationId xmlns:a16="http://schemas.microsoft.com/office/drawing/2014/main" id="{AF1F016C-093C-AF42-A1F1-F838FBD0A139}"/>
                </a:ext>
              </a:extLst>
            </p:cNvPr>
            <p:cNvSpPr/>
            <p:nvPr/>
          </p:nvSpPr>
          <p:spPr>
            <a:xfrm>
              <a:off x="3333552" y="2153710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8" name="Shape 344">
              <a:extLst>
                <a:ext uri="{FF2B5EF4-FFF2-40B4-BE49-F238E27FC236}">
                  <a16:creationId xmlns:a16="http://schemas.microsoft.com/office/drawing/2014/main" id="{B3CFD2C8-C796-2648-B419-46DFA42203BE}"/>
                </a:ext>
              </a:extLst>
            </p:cNvPr>
            <p:cNvSpPr/>
            <p:nvPr/>
          </p:nvSpPr>
          <p:spPr>
            <a:xfrm>
              <a:off x="3333552" y="2199817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49" name="Shape 345">
              <a:extLst>
                <a:ext uri="{FF2B5EF4-FFF2-40B4-BE49-F238E27FC236}">
                  <a16:creationId xmlns:a16="http://schemas.microsoft.com/office/drawing/2014/main" id="{C0376ED6-DC38-AD4E-8547-23C596E18700}"/>
                </a:ext>
              </a:extLst>
            </p:cNvPr>
            <p:cNvSpPr/>
            <p:nvPr/>
          </p:nvSpPr>
          <p:spPr>
            <a:xfrm>
              <a:off x="3333552" y="2248019"/>
              <a:ext cx="104788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0" name="Shape 346">
              <a:extLst>
                <a:ext uri="{FF2B5EF4-FFF2-40B4-BE49-F238E27FC236}">
                  <a16:creationId xmlns:a16="http://schemas.microsoft.com/office/drawing/2014/main" id="{A01F1958-90F3-4F46-AA3B-50EF42528293}"/>
                </a:ext>
              </a:extLst>
            </p:cNvPr>
            <p:cNvSpPr/>
            <p:nvPr/>
          </p:nvSpPr>
          <p:spPr>
            <a:xfrm>
              <a:off x="3333552" y="2294125"/>
              <a:ext cx="104788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1" name="Shape 347">
              <a:extLst>
                <a:ext uri="{FF2B5EF4-FFF2-40B4-BE49-F238E27FC236}">
                  <a16:creationId xmlns:a16="http://schemas.microsoft.com/office/drawing/2014/main" id="{73BDEE5E-F761-3B4B-AA28-27597A16AA56}"/>
                </a:ext>
              </a:extLst>
            </p:cNvPr>
            <p:cNvSpPr/>
            <p:nvPr/>
          </p:nvSpPr>
          <p:spPr>
            <a:xfrm>
              <a:off x="3295829" y="2153710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2" name="Shape 348">
              <a:extLst>
                <a:ext uri="{FF2B5EF4-FFF2-40B4-BE49-F238E27FC236}">
                  <a16:creationId xmlns:a16="http://schemas.microsoft.com/office/drawing/2014/main" id="{96E7B79A-6BA2-FA41-AF21-700A2C78C33D}"/>
                </a:ext>
              </a:extLst>
            </p:cNvPr>
            <p:cNvSpPr/>
            <p:nvPr/>
          </p:nvSpPr>
          <p:spPr>
            <a:xfrm>
              <a:off x="3295829" y="2199817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3" name="Shape 349">
              <a:extLst>
                <a:ext uri="{FF2B5EF4-FFF2-40B4-BE49-F238E27FC236}">
                  <a16:creationId xmlns:a16="http://schemas.microsoft.com/office/drawing/2014/main" id="{5357733B-C14B-7546-929E-C62723347EE6}"/>
                </a:ext>
              </a:extLst>
            </p:cNvPr>
            <p:cNvSpPr/>
            <p:nvPr/>
          </p:nvSpPr>
          <p:spPr>
            <a:xfrm>
              <a:off x="3295829" y="2248019"/>
              <a:ext cx="18862" cy="8383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4" name="Shape 350">
              <a:extLst>
                <a:ext uri="{FF2B5EF4-FFF2-40B4-BE49-F238E27FC236}">
                  <a16:creationId xmlns:a16="http://schemas.microsoft.com/office/drawing/2014/main" id="{FF8CDC5A-11B1-1D4E-B996-87A9B86E3DE3}"/>
                </a:ext>
              </a:extLst>
            </p:cNvPr>
            <p:cNvSpPr/>
            <p:nvPr/>
          </p:nvSpPr>
          <p:spPr>
            <a:xfrm>
              <a:off x="3295829" y="2294125"/>
              <a:ext cx="18862" cy="10479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5" name="Shape 351">
              <a:extLst>
                <a:ext uri="{FF2B5EF4-FFF2-40B4-BE49-F238E27FC236}">
                  <a16:creationId xmlns:a16="http://schemas.microsoft.com/office/drawing/2014/main" id="{4A0FFDB1-286F-FE49-8C43-AA3DDCF2C797}"/>
                </a:ext>
              </a:extLst>
            </p:cNvPr>
            <p:cNvSpPr/>
            <p:nvPr/>
          </p:nvSpPr>
          <p:spPr>
            <a:xfrm>
              <a:off x="3258105" y="2044731"/>
              <a:ext cx="217958" cy="301788"/>
            </a:xfrm>
            <a:custGeom>
              <a:avLst/>
              <a:gdLst/>
              <a:ahLst/>
              <a:cxnLst/>
              <a:rect l="0" t="0" r="0" b="0"/>
              <a:pathLst>
                <a:path w="104" h="144" extrusionOk="0">
                  <a:moveTo>
                    <a:pt x="104" y="16"/>
                  </a:moveTo>
                  <a:lnTo>
                    <a:pt x="74" y="16"/>
                  </a:lnTo>
                  <a:lnTo>
                    <a:pt x="72" y="9"/>
                  </a:lnTo>
                  <a:lnTo>
                    <a:pt x="64" y="9"/>
                  </a:lnTo>
                  <a:lnTo>
                    <a:pt x="64" y="0"/>
                  </a:lnTo>
                  <a:lnTo>
                    <a:pt x="41" y="0"/>
                  </a:lnTo>
                  <a:lnTo>
                    <a:pt x="41" y="9"/>
                  </a:lnTo>
                  <a:lnTo>
                    <a:pt x="32" y="9"/>
                  </a:lnTo>
                  <a:lnTo>
                    <a:pt x="30" y="16"/>
                  </a:lnTo>
                  <a:lnTo>
                    <a:pt x="0" y="16"/>
                  </a:lnTo>
                  <a:lnTo>
                    <a:pt x="0" y="144"/>
                  </a:lnTo>
                  <a:lnTo>
                    <a:pt x="104" y="144"/>
                  </a:lnTo>
                  <a:lnTo>
                    <a:pt x="104" y="16"/>
                  </a:lnTo>
                  <a:close/>
                  <a:moveTo>
                    <a:pt x="36" y="13"/>
                  </a:moveTo>
                  <a:lnTo>
                    <a:pt x="45" y="13"/>
                  </a:lnTo>
                  <a:lnTo>
                    <a:pt x="45" y="4"/>
                  </a:lnTo>
                  <a:lnTo>
                    <a:pt x="59" y="4"/>
                  </a:lnTo>
                  <a:lnTo>
                    <a:pt x="59" y="13"/>
                  </a:lnTo>
                  <a:lnTo>
                    <a:pt x="68" y="13"/>
                  </a:lnTo>
                  <a:lnTo>
                    <a:pt x="71" y="27"/>
                  </a:lnTo>
                  <a:lnTo>
                    <a:pt x="33" y="27"/>
                  </a:lnTo>
                  <a:lnTo>
                    <a:pt x="36" y="13"/>
                  </a:lnTo>
                  <a:close/>
                  <a:moveTo>
                    <a:pt x="100" y="139"/>
                  </a:moveTo>
                  <a:lnTo>
                    <a:pt x="5" y="139"/>
                  </a:lnTo>
                  <a:lnTo>
                    <a:pt x="5" y="20"/>
                  </a:lnTo>
                  <a:lnTo>
                    <a:pt x="29" y="20"/>
                  </a:lnTo>
                  <a:lnTo>
                    <a:pt x="26" y="31"/>
                  </a:lnTo>
                  <a:lnTo>
                    <a:pt x="78" y="31"/>
                  </a:lnTo>
                  <a:lnTo>
                    <a:pt x="75" y="20"/>
                  </a:lnTo>
                  <a:lnTo>
                    <a:pt x="100" y="20"/>
                  </a:lnTo>
                  <a:lnTo>
                    <a:pt x="100" y="13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  <p:sp>
          <p:nvSpPr>
            <p:cNvPr id="56" name="Shape 352">
              <a:extLst>
                <a:ext uri="{FF2B5EF4-FFF2-40B4-BE49-F238E27FC236}">
                  <a16:creationId xmlns:a16="http://schemas.microsoft.com/office/drawing/2014/main" id="{37F5EA91-76B7-AC4A-92A7-541CB9B3C978}"/>
                </a:ext>
              </a:extLst>
            </p:cNvPr>
            <p:cNvSpPr/>
            <p:nvPr/>
          </p:nvSpPr>
          <p:spPr>
            <a:xfrm>
              <a:off x="3494924" y="2053114"/>
              <a:ext cx="67064" cy="289214"/>
            </a:xfrm>
            <a:custGeom>
              <a:avLst/>
              <a:gdLst/>
              <a:ahLst/>
              <a:cxnLst/>
              <a:rect l="0" t="0" r="0" b="0"/>
              <a:pathLst>
                <a:path w="32" h="138" extrusionOk="0">
                  <a:moveTo>
                    <a:pt x="32" y="0"/>
                  </a:moveTo>
                  <a:lnTo>
                    <a:pt x="9" y="0"/>
                  </a:lnTo>
                  <a:lnTo>
                    <a:pt x="9" y="9"/>
                  </a:lnTo>
                  <a:lnTo>
                    <a:pt x="0" y="9"/>
                  </a:lnTo>
                  <a:lnTo>
                    <a:pt x="0" y="34"/>
                  </a:lnTo>
                  <a:lnTo>
                    <a:pt x="5" y="34"/>
                  </a:lnTo>
                  <a:lnTo>
                    <a:pt x="5" y="14"/>
                  </a:lnTo>
                  <a:lnTo>
                    <a:pt x="9" y="14"/>
                  </a:lnTo>
                  <a:lnTo>
                    <a:pt x="9" y="116"/>
                  </a:lnTo>
                  <a:lnTo>
                    <a:pt x="20" y="138"/>
                  </a:lnTo>
                  <a:lnTo>
                    <a:pt x="32" y="116"/>
                  </a:lnTo>
                  <a:lnTo>
                    <a:pt x="32" y="0"/>
                  </a:lnTo>
                  <a:close/>
                  <a:moveTo>
                    <a:pt x="27" y="115"/>
                  </a:moveTo>
                  <a:lnTo>
                    <a:pt x="20" y="128"/>
                  </a:lnTo>
                  <a:lnTo>
                    <a:pt x="14" y="115"/>
                  </a:lnTo>
                  <a:lnTo>
                    <a:pt x="14" y="5"/>
                  </a:lnTo>
                  <a:lnTo>
                    <a:pt x="27" y="5"/>
                  </a:lnTo>
                  <a:lnTo>
                    <a:pt x="27" y="115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68569" tIns="34275" rIns="68569" bIns="34275" anchor="t" anchorCtr="0">
              <a:noAutofit/>
            </a:bodyPr>
            <a:lstStyle/>
            <a:p>
              <a:pPr defTabSz="685800"/>
              <a:endParaRPr sz="1350">
                <a:solidFill>
                  <a:prstClr val="black"/>
                </a:solidFill>
                <a:latin typeface="Lato"/>
                <a:ea typeface="Lato"/>
                <a:cs typeface="Lato"/>
                <a:sym typeface="Lato"/>
              </a:endParaRPr>
            </a:p>
          </p:txBody>
        </p:sp>
      </p:grp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C90DE98-BC91-4AD5-907D-91D83F8197E9}"/>
              </a:ext>
            </a:extLst>
          </p:cNvPr>
          <p:cNvCxnSpPr>
            <a:cxnSpLocks/>
            <a:stCxn id="23" idx="4"/>
          </p:cNvCxnSpPr>
          <p:nvPr/>
        </p:nvCxnSpPr>
        <p:spPr>
          <a:xfrm>
            <a:off x="795124" y="1038637"/>
            <a:ext cx="0" cy="4104863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7239496F-1CAB-4F61-A464-45CCBDF72633}"/>
              </a:ext>
            </a:extLst>
          </p:cNvPr>
          <p:cNvGrpSpPr/>
          <p:nvPr/>
        </p:nvGrpSpPr>
        <p:grpSpPr>
          <a:xfrm>
            <a:off x="675706" y="799801"/>
            <a:ext cx="691485" cy="238836"/>
            <a:chOff x="675706" y="864097"/>
            <a:chExt cx="691485" cy="238836"/>
          </a:xfrm>
        </p:grpSpPr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5D927FCE-4525-49EA-9EA6-183A94532E85}"/>
                </a:ext>
              </a:extLst>
            </p:cNvPr>
            <p:cNvSpPr/>
            <p:nvPr/>
          </p:nvSpPr>
          <p:spPr>
            <a:xfrm>
              <a:off x="675706" y="864097"/>
              <a:ext cx="238836" cy="238836"/>
            </a:xfrm>
            <a:prstGeom prst="ellipse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50705E9-D501-4FCB-823A-8F2CF8463153}"/>
                </a:ext>
              </a:extLst>
            </p:cNvPr>
            <p:cNvSpPr/>
            <p:nvPr/>
          </p:nvSpPr>
          <p:spPr>
            <a:xfrm>
              <a:off x="741670" y="932337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B796327-DAC9-4950-BF73-2E9DAFF9D689}"/>
                </a:ext>
              </a:extLst>
            </p:cNvPr>
            <p:cNvSpPr/>
            <p:nvPr/>
          </p:nvSpPr>
          <p:spPr>
            <a:xfrm>
              <a:off x="1271657" y="939161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99AFAC27-ED64-4463-8799-E27B0A9BE000}"/>
                </a:ext>
              </a:extLst>
            </p:cNvPr>
            <p:cNvCxnSpPr>
              <a:stCxn id="23" idx="6"/>
              <a:endCxn id="25" idx="2"/>
            </p:cNvCxnSpPr>
            <p:nvPr/>
          </p:nvCxnSpPr>
          <p:spPr>
            <a:xfrm>
              <a:off x="914542" y="983515"/>
              <a:ext cx="357115" cy="3413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22DE397-BAB0-419A-BE51-65C2DCCF27FA}"/>
              </a:ext>
            </a:extLst>
          </p:cNvPr>
          <p:cNvCxnSpPr>
            <a:cxnSpLocks/>
            <a:endCxn id="23" idx="0"/>
          </p:cNvCxnSpPr>
          <p:nvPr/>
        </p:nvCxnSpPr>
        <p:spPr>
          <a:xfrm>
            <a:off x="795124" y="0"/>
            <a:ext cx="0" cy="799801"/>
          </a:xfrm>
          <a:prstGeom prst="line">
            <a:avLst/>
          </a:prstGeom>
          <a:ln w="12700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3F861D0-DDFF-48DA-9C1A-E45C596CE9D8}"/>
              </a:ext>
            </a:extLst>
          </p:cNvPr>
          <p:cNvSpPr txBox="1"/>
          <p:nvPr/>
        </p:nvSpPr>
        <p:spPr>
          <a:xfrm>
            <a:off x="1398327" y="686789"/>
            <a:ext cx="36718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defRPr/>
            </a:pPr>
            <a:r>
              <a:rPr lang="en-GB" sz="2400" dirty="0">
                <a:latin typeface="Lato Black" panose="020F0A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Internet usage stats</a:t>
            </a:r>
          </a:p>
        </p:txBody>
      </p:sp>
      <p:pic>
        <p:nvPicPr>
          <p:cNvPr id="29" name="Graphic 5">
            <a:extLst>
              <a:ext uri="{FF2B5EF4-FFF2-40B4-BE49-F238E27FC236}">
                <a16:creationId xmlns:a16="http://schemas.microsoft.com/office/drawing/2014/main" id="{8ED102ED-AF0A-4097-8F23-0B8BCB28B9D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766050" y="4783778"/>
            <a:ext cx="1182327" cy="169595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9FD4BA-5663-4389-858C-4879EA4223DF}"/>
              </a:ext>
            </a:extLst>
          </p:cNvPr>
          <p:cNvSpPr txBox="1"/>
          <p:nvPr/>
        </p:nvSpPr>
        <p:spPr>
          <a:xfrm>
            <a:off x="1414272" y="1504312"/>
            <a:ext cx="359445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85% of Russian internet users access internet every day (vs. 86% in the US).</a:t>
            </a:r>
          </a:p>
          <a:p>
            <a:endParaRPr lang="en-GB" sz="1600" dirty="0">
              <a:latin typeface="Lato Light" panose="020F0302020204030203" pitchFamily="34" charset="0"/>
              <a:cs typeface="Lato" panose="020F05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Average daily time online is almost 6.5 hours.</a:t>
            </a:r>
            <a:endParaRPr lang="en-GB" sz="1600" dirty="0">
              <a:latin typeface="Lato Light" panose="020F0302020204030203" pitchFamily="34" charset="0"/>
            </a:endParaRPr>
          </a:p>
          <a:p>
            <a:endParaRPr lang="en-GB" sz="1600" dirty="0">
              <a:latin typeface="Lato Light" panose="020F0302020204030203" pitchFamily="34" charset="0"/>
            </a:endParaRPr>
          </a:p>
          <a:p>
            <a:r>
              <a:rPr lang="en-GB" sz="1600" dirty="0">
                <a:latin typeface="Lato Light" panose="020F03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90% of internet users stream video content – YouTube leads the way.</a:t>
            </a:r>
            <a:endParaRPr lang="en-GB" sz="1600" dirty="0">
              <a:latin typeface="Lato Light" panose="020F0302020204030203" pitchFamily="34" charset="0"/>
            </a:endParaRPr>
          </a:p>
        </p:txBody>
      </p:sp>
      <p:pic>
        <p:nvPicPr>
          <p:cNvPr id="72" name="Picture Placeholder 7">
            <a:extLst>
              <a:ext uri="{FF2B5EF4-FFF2-40B4-BE49-F238E27FC236}">
                <a16:creationId xmlns:a16="http://schemas.microsoft.com/office/drawing/2014/main" id="{76788F72-819D-47D0-8DD4-195F8F53DCA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229" r="24229"/>
          <a:stretch>
            <a:fillRect/>
          </a:stretch>
        </p:blipFill>
        <p:spPr>
          <a:xfrm>
            <a:off x="5485052" y="814862"/>
            <a:ext cx="2858847" cy="3234775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1BE84378-3DF8-407A-A648-32A853C94294}"/>
              </a:ext>
            </a:extLst>
          </p:cNvPr>
          <p:cNvSpPr txBox="1"/>
          <p:nvPr/>
        </p:nvSpPr>
        <p:spPr>
          <a:xfrm>
            <a:off x="6078697" y="4108952"/>
            <a:ext cx="167155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GB" sz="1600" dirty="0">
                <a:solidFill>
                  <a:prstClr val="black">
                    <a:lumMod val="50000"/>
                    <a:lumOff val="50000"/>
                  </a:prstClr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St. Petersburg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4131794F-64CF-433C-8F36-7E20ABE25A45}"/>
              </a:ext>
            </a:extLst>
          </p:cNvPr>
          <p:cNvGrpSpPr/>
          <p:nvPr/>
        </p:nvGrpSpPr>
        <p:grpSpPr>
          <a:xfrm>
            <a:off x="5940375" y="4047796"/>
            <a:ext cx="95534" cy="276958"/>
            <a:chOff x="1659572" y="4083904"/>
            <a:chExt cx="95534" cy="276958"/>
          </a:xfrm>
        </p:grpSpPr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19080B1-BD45-40E1-AD98-30FD796F69CF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805942B9-F7ED-4733-8BEB-DFC08FC488DA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980FEDC-D726-4650-982A-56EB19DB9248}"/>
              </a:ext>
            </a:extLst>
          </p:cNvPr>
          <p:cNvGrpSpPr/>
          <p:nvPr/>
        </p:nvGrpSpPr>
        <p:grpSpPr>
          <a:xfrm>
            <a:off x="7799658" y="4052483"/>
            <a:ext cx="95534" cy="276958"/>
            <a:chOff x="1659572" y="4083904"/>
            <a:chExt cx="95534" cy="276958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A8B97FE-C102-42B9-B67D-A7EF709834DA}"/>
                </a:ext>
              </a:extLst>
            </p:cNvPr>
            <p:cNvSpPr/>
            <p:nvPr userDrawn="1"/>
          </p:nvSpPr>
          <p:spPr>
            <a:xfrm rot="5400000">
              <a:off x="1659572" y="4265328"/>
              <a:ext cx="95534" cy="95534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baseline="-25000" dirty="0"/>
            </a:p>
          </p:txBody>
        </p: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68CD629A-70F3-4D91-882C-E3EC7FE45F0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707339" y="4083904"/>
              <a:ext cx="0" cy="215251"/>
            </a:xfrm>
            <a:prstGeom prst="line">
              <a:avLst/>
            </a:prstGeom>
            <a:ln w="127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9A9413E-146C-47FD-AFE1-8B575318229D}"/>
              </a:ext>
            </a:extLst>
          </p:cNvPr>
          <p:cNvGrpSpPr/>
          <p:nvPr/>
        </p:nvGrpSpPr>
        <p:grpSpPr>
          <a:xfrm>
            <a:off x="738264" y="1554655"/>
            <a:ext cx="623653" cy="238836"/>
            <a:chOff x="738264" y="3685797"/>
            <a:chExt cx="623653" cy="238836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858C9CC-A04B-4553-B036-2CAF47FFCFAF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0190F14-0E27-4B58-B729-02DFE0B7736A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01D45191-2304-4C11-B768-50FAD39747ED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66" name="Straight Connector 65">
                <a:extLst>
                  <a:ext uri="{FF2B5EF4-FFF2-40B4-BE49-F238E27FC236}">
                    <a16:creationId xmlns:a16="http://schemas.microsoft.com/office/drawing/2014/main" id="{0DA8A401-129D-4795-8463-E3D704F07723}"/>
                  </a:ext>
                </a:extLst>
              </p:cNvPr>
              <p:cNvCxnSpPr>
                <a:cxnSpLocks/>
                <a:endCxn id="6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3" name="Picture 62" descr="Icon&#10;&#10;Description automatically generated">
              <a:extLst>
                <a:ext uri="{FF2B5EF4-FFF2-40B4-BE49-F238E27FC236}">
                  <a16:creationId xmlns:a16="http://schemas.microsoft.com/office/drawing/2014/main" id="{669926F6-8D0C-45A1-9E07-80D392BA7D6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9ECD0535-F23E-49AE-8C82-D1132B7E1A7F}"/>
              </a:ext>
            </a:extLst>
          </p:cNvPr>
          <p:cNvGrpSpPr/>
          <p:nvPr/>
        </p:nvGrpSpPr>
        <p:grpSpPr>
          <a:xfrm>
            <a:off x="738264" y="2294364"/>
            <a:ext cx="623653" cy="238836"/>
            <a:chOff x="738264" y="3685797"/>
            <a:chExt cx="623653" cy="238836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B50A5162-C761-4D79-94B2-0125A0D327F0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BFDC40F2-8EB1-4E79-A2CE-462A8A5FBFC5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D8F169FC-87E2-4775-95DA-3AE604FCFB4C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0" name="Straight Connector 79">
                <a:extLst>
                  <a:ext uri="{FF2B5EF4-FFF2-40B4-BE49-F238E27FC236}">
                    <a16:creationId xmlns:a16="http://schemas.microsoft.com/office/drawing/2014/main" id="{F45F254C-E200-4DE4-9333-EEDAB14BEAC8}"/>
                  </a:ext>
                </a:extLst>
              </p:cNvPr>
              <p:cNvCxnSpPr>
                <a:cxnSpLocks/>
                <a:endCxn id="70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69" name="Picture 68" descr="Icon&#10;&#10;Description automatically generated">
              <a:extLst>
                <a:ext uri="{FF2B5EF4-FFF2-40B4-BE49-F238E27FC236}">
                  <a16:creationId xmlns:a16="http://schemas.microsoft.com/office/drawing/2014/main" id="{1A19AF6C-143E-490B-9DAA-372D7A75A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1E3764E4-7D03-4716-B4FE-C5FE27CCAC05}"/>
              </a:ext>
            </a:extLst>
          </p:cNvPr>
          <p:cNvGrpSpPr/>
          <p:nvPr/>
        </p:nvGrpSpPr>
        <p:grpSpPr>
          <a:xfrm>
            <a:off x="738264" y="3007429"/>
            <a:ext cx="623653" cy="238836"/>
            <a:chOff x="738264" y="3685797"/>
            <a:chExt cx="623653" cy="238836"/>
          </a:xfrm>
        </p:grpSpPr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2BF6AEED-B02C-4C3F-B44D-516EB78EF578}"/>
                </a:ext>
              </a:extLst>
            </p:cNvPr>
            <p:cNvGrpSpPr/>
            <p:nvPr/>
          </p:nvGrpSpPr>
          <p:grpSpPr>
            <a:xfrm>
              <a:off x="738264" y="3685797"/>
              <a:ext cx="623653" cy="238836"/>
              <a:chOff x="743176" y="2432496"/>
              <a:chExt cx="623653" cy="238836"/>
            </a:xfrm>
          </p:grpSpPr>
          <p:sp>
            <p:nvSpPr>
              <p:cNvPr id="84" name="Oval 83">
                <a:extLst>
                  <a:ext uri="{FF2B5EF4-FFF2-40B4-BE49-F238E27FC236}">
                    <a16:creationId xmlns:a16="http://schemas.microsoft.com/office/drawing/2014/main" id="{A3703426-41C1-40BF-B1B3-4C0235B879B0}"/>
                  </a:ext>
                </a:extLst>
              </p:cNvPr>
              <p:cNvSpPr/>
              <p:nvPr/>
            </p:nvSpPr>
            <p:spPr>
              <a:xfrm>
                <a:off x="1127993" y="2432496"/>
                <a:ext cx="238836" cy="238836"/>
              </a:xfrm>
              <a:prstGeom prst="ellipse">
                <a:avLst/>
              </a:prstGeom>
              <a:noFill/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85" name="Oval 84">
                <a:extLst>
                  <a:ext uri="{FF2B5EF4-FFF2-40B4-BE49-F238E27FC236}">
                    <a16:creationId xmlns:a16="http://schemas.microsoft.com/office/drawing/2014/main" id="{16E285B6-FFB2-4109-B01E-ECD55C956EB6}"/>
                  </a:ext>
                </a:extLst>
              </p:cNvPr>
              <p:cNvSpPr/>
              <p:nvPr/>
            </p:nvSpPr>
            <p:spPr>
              <a:xfrm>
                <a:off x="743176" y="2497575"/>
                <a:ext cx="95534" cy="95534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baseline="-25000" dirty="0"/>
              </a:p>
            </p:txBody>
          </p:sp>
          <p:cxnSp>
            <p:nvCxnSpPr>
              <p:cNvPr id="86" name="Straight Connector 85">
                <a:extLst>
                  <a:ext uri="{FF2B5EF4-FFF2-40B4-BE49-F238E27FC236}">
                    <a16:creationId xmlns:a16="http://schemas.microsoft.com/office/drawing/2014/main" id="{22D02993-293C-463A-8BFA-386D54D5205C}"/>
                  </a:ext>
                </a:extLst>
              </p:cNvPr>
              <p:cNvCxnSpPr>
                <a:cxnSpLocks/>
                <a:endCxn id="84" idx="2"/>
              </p:cNvCxnSpPr>
              <p:nvPr/>
            </p:nvCxnSpPr>
            <p:spPr>
              <a:xfrm>
                <a:off x="821139" y="2547152"/>
                <a:ext cx="306854" cy="4762"/>
              </a:xfrm>
              <a:prstGeom prst="line">
                <a:avLst/>
              </a:prstGeom>
              <a:ln w="12700">
                <a:solidFill>
                  <a:schemeClr val="bg1">
                    <a:lumMod val="8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83" name="Picture 82" descr="Icon&#10;&#10;Description automatically generated">
              <a:extLst>
                <a:ext uri="{FF2B5EF4-FFF2-40B4-BE49-F238E27FC236}">
                  <a16:creationId xmlns:a16="http://schemas.microsoft.com/office/drawing/2014/main" id="{167D2897-82F5-49ED-8E8A-C3266189EA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67733" y="3754693"/>
              <a:ext cx="151134" cy="1132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517962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CCCCCC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125AAF"/>
      </a:hlink>
      <a:folHlink>
        <a:srgbClr val="20202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bcertain theme">
  <a:themeElements>
    <a:clrScheme name="Webcertain brand colours">
      <a:dk1>
        <a:sysClr val="windowText" lastClr="000000"/>
      </a:dk1>
      <a:lt1>
        <a:sysClr val="window" lastClr="FFFFFF"/>
      </a:lt1>
      <a:dk2>
        <a:srgbClr val="3F4B52"/>
      </a:dk2>
      <a:lt2>
        <a:srgbClr val="EEEEEE"/>
      </a:lt2>
      <a:accent1>
        <a:srgbClr val="125AAF"/>
      </a:accent1>
      <a:accent2>
        <a:srgbClr val="F01E2E"/>
      </a:accent2>
      <a:accent3>
        <a:srgbClr val="1ABC9C"/>
      </a:accent3>
      <a:accent4>
        <a:srgbClr val="FFB515"/>
      </a:accent4>
      <a:accent5>
        <a:srgbClr val="AAAAAA"/>
      </a:accent5>
      <a:accent6>
        <a:srgbClr val="666666"/>
      </a:accent6>
      <a:hlink>
        <a:srgbClr val="CCCCCC"/>
      </a:hlink>
      <a:folHlink>
        <a:srgbClr val="20202F"/>
      </a:folHlink>
    </a:clrScheme>
    <a:fontScheme name="Webcertain brand font">
      <a:majorFont>
        <a:latin typeface="Lato"/>
        <a:ea typeface=""/>
        <a:cs typeface=""/>
      </a:majorFont>
      <a:minorFont>
        <a:latin typeface="La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bcertain theme" id="{000AD578-CD73-4967-9643-B7522FBA8632}" vid="{F6C3CD80-EF8C-49BE-A7C0-B1E1D9B6169D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C825045FE027A4F822EA56EDFA1AE2B" ma:contentTypeVersion="13" ma:contentTypeDescription="Create a new document." ma:contentTypeScope="" ma:versionID="7a155676ea8102610dc9d7bc5d5bdf1e">
  <xsd:schema xmlns:xsd="http://www.w3.org/2001/XMLSchema" xmlns:xs="http://www.w3.org/2001/XMLSchema" xmlns:p="http://schemas.microsoft.com/office/2006/metadata/properties" xmlns:ns2="c97a5a6b-16ee-4289-826b-8495799c1681" xmlns:ns3="95c97f2a-e91a-4117-8958-6040cdedeb95" targetNamespace="http://schemas.microsoft.com/office/2006/metadata/properties" ma:root="true" ma:fieldsID="5958d35ed63d503b12deb91dc9ef60cc" ns2:_="" ns3:_="">
    <xsd:import namespace="c97a5a6b-16ee-4289-826b-8495799c1681"/>
    <xsd:import namespace="95c97f2a-e91a-4117-8958-6040cdedeb95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AutoKeyPoints" minOccurs="0"/>
                <xsd:element ref="ns2:MediaServiceKeyPoints" minOccurs="0"/>
                <xsd:element ref="ns2:MediaServiceLocation" minOccurs="0"/>
                <xsd:element ref="ns3:SharedWithUsers" minOccurs="0"/>
                <xsd:element ref="ns3:SharedWithDetails" minOccurs="0"/>
                <xsd:element ref="ns2:tumb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97a5a6b-16ee-4289-826b-8495799c168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tumb" ma:index="20" nillable="true" ma:displayName="tumb" ma:format="Image" ma:internalName="tumb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c97f2a-e91a-4117-8958-6040cdedeb95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umb xmlns="c97a5a6b-16ee-4289-826b-8495799c1681">
      <Url xsi:nil="true"/>
      <Description xsi:nil="true"/>
    </tumb>
  </documentManagement>
</p:properties>
</file>

<file path=customXml/itemProps1.xml><?xml version="1.0" encoding="utf-8"?>
<ds:datastoreItem xmlns:ds="http://schemas.openxmlformats.org/officeDocument/2006/customXml" ds:itemID="{40E24282-A670-44CA-B456-26D695F51C2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97a5a6b-16ee-4289-826b-8495799c1681"/>
    <ds:schemaRef ds:uri="95c97f2a-e91a-4117-8958-6040cdedeb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F2E444E-74BB-4F50-A2B0-22E8D5C3D41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E6D4C0E-21FE-42A5-988A-B8BAD7AE838A}">
  <ds:schemaRefs>
    <ds:schemaRef ds:uri="http://schemas.microsoft.com/office/2006/metadata/properties"/>
    <ds:schemaRef ds:uri="http://schemas.microsoft.com/office/infopath/2007/PartnerControls"/>
    <ds:schemaRef ds:uri="c97a5a6b-16ee-4289-826b-8495799c168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Helen</Template>
  <TotalTime>41801</TotalTime>
  <Words>792</Words>
  <Application>Microsoft Office PowerPoint</Application>
  <PresentationFormat>On-screen Show (16:9)</PresentationFormat>
  <Paragraphs>164</Paragraphs>
  <Slides>30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41" baseType="lpstr">
      <vt:lpstr>Lato</vt:lpstr>
      <vt:lpstr>Lato Light</vt:lpstr>
      <vt:lpstr>Calibri Light</vt:lpstr>
      <vt:lpstr>Arial</vt:lpstr>
      <vt:lpstr>Lato Black</vt:lpstr>
      <vt:lpstr>Calibri</vt:lpstr>
      <vt:lpstr>Courier New</vt:lpstr>
      <vt:lpstr>Lato Thin</vt:lpstr>
      <vt:lpstr>Lato Medium</vt:lpstr>
      <vt:lpstr>Office Theme</vt:lpstr>
      <vt:lpstr>Webcertain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Helen Ireland</dc:creator>
  <cp:lastModifiedBy>Helen Ireland</cp:lastModifiedBy>
  <cp:revision>818</cp:revision>
  <dcterms:created xsi:type="dcterms:W3CDTF">2017-11-01T12:57:14Z</dcterms:created>
  <dcterms:modified xsi:type="dcterms:W3CDTF">2021-11-23T16:27:10Z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0x010100FC825045FE027A4F822EA56EDFA1AE2B</vt:lpwstr>
  </property>
</Properties>
</file>