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30" r:id="rId4"/>
  </p:sldMasterIdLst>
  <p:notesMasterIdLst>
    <p:notesMasterId r:id="rId15"/>
  </p:notesMasterIdLst>
  <p:handoutMasterIdLst>
    <p:handoutMasterId r:id="rId16"/>
  </p:handoutMasterIdLst>
  <p:sldIdLst>
    <p:sldId id="940" r:id="rId5"/>
    <p:sldId id="951" r:id="rId6"/>
    <p:sldId id="952" r:id="rId7"/>
    <p:sldId id="1271" r:id="rId8"/>
    <p:sldId id="946" r:id="rId9"/>
    <p:sldId id="959" r:id="rId10"/>
    <p:sldId id="960" r:id="rId11"/>
    <p:sldId id="962" r:id="rId12"/>
    <p:sldId id="953" r:id="rId13"/>
    <p:sldId id="1272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Lato Light" panose="020F0502020204030203" pitchFamily="34" charset="0"/>
      <p:regular r:id="rId27"/>
      <p:italic r:id="rId28"/>
    </p:embeddedFont>
    <p:embeddedFont>
      <p:font typeface="Lato Medium" panose="020F0502020204030203" pitchFamily="34" charset="0"/>
      <p:regular r:id="rId29"/>
      <p: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" userDrawn="1">
          <p15:clr>
            <a:srgbClr val="A4A3A4"/>
          </p15:clr>
        </p15:guide>
        <p15:guide id="2" orient="horz" pos="2935" userDrawn="1">
          <p15:clr>
            <a:srgbClr val="A4A3A4"/>
          </p15:clr>
        </p15:guide>
        <p15:guide id="3" orient="horz" pos="509" userDrawn="1">
          <p15:clr>
            <a:srgbClr val="A4A3A4"/>
          </p15:clr>
        </p15:guide>
        <p15:guide id="4" orient="horz" pos="872" userDrawn="1">
          <p15:clr>
            <a:srgbClr val="A4A3A4"/>
          </p15:clr>
        </p15:guide>
        <p15:guide id="5" pos="952" userDrawn="1">
          <p15:clr>
            <a:srgbClr val="A4A3A4"/>
          </p15:clr>
        </p15:guide>
        <p15:guide id="6" pos="317" userDrawn="1">
          <p15:clr>
            <a:srgbClr val="A4A3A4"/>
          </p15:clr>
        </p15:guide>
        <p15:guide id="7" pos="499" userDrawn="1">
          <p15:clr>
            <a:srgbClr val="A4A3A4"/>
          </p15:clr>
        </p15:guide>
        <p15:guide id="8" pos="862" userDrawn="1">
          <p15:clr>
            <a:srgbClr val="A4A3A4"/>
          </p15:clr>
        </p15:guide>
        <p15:guide id="9" orient="horz" pos="1144" userDrawn="1">
          <p15:clr>
            <a:srgbClr val="A4A3A4"/>
          </p15:clr>
        </p15:guide>
        <p15:guide id="10" orient="horz" pos="2595" userDrawn="1">
          <p15:clr>
            <a:srgbClr val="A4A3A4"/>
          </p15:clr>
        </p15:guide>
        <p15:guide id="11" pos="5307" userDrawn="1">
          <p15:clr>
            <a:srgbClr val="A4A3A4"/>
          </p15:clr>
        </p15:guide>
        <p15:guide id="1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 Ireland" initials="HI" lastIdx="8" clrIdx="0">
    <p:extLst>
      <p:ext uri="{19B8F6BF-5375-455C-9EA6-DF929625EA0E}">
        <p15:presenceInfo xmlns:p15="http://schemas.microsoft.com/office/powerpoint/2012/main" userId="S::helen.ireland@webcertain.com::76c42005-00b9-40dc-a3cb-548c1bd32d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007D"/>
    <a:srgbClr val="FF7A33"/>
    <a:srgbClr val="125AAF"/>
    <a:srgbClr val="2D83EB"/>
    <a:srgbClr val="0AEB6B"/>
    <a:srgbClr val="A1B0A7"/>
    <a:srgbClr val="436150"/>
    <a:srgbClr val="143A24"/>
    <a:srgbClr val="439E22"/>
    <a:srgbClr val="347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90" autoAdjust="0"/>
    <p:restoredTop sz="89181" autoAdjust="0"/>
  </p:normalViewPr>
  <p:slideViewPr>
    <p:cSldViewPr snapToGrid="0" showGuides="1">
      <p:cViewPr varScale="1">
        <p:scale>
          <a:sx n="135" d="100"/>
          <a:sy n="135" d="100"/>
        </p:scale>
        <p:origin x="522" y="108"/>
      </p:cViewPr>
      <p:guideLst>
        <p:guide orient="horz" pos="305"/>
        <p:guide orient="horz" pos="2935"/>
        <p:guide orient="horz" pos="509"/>
        <p:guide orient="horz" pos="872"/>
        <p:guide pos="952"/>
        <p:guide pos="317"/>
        <p:guide pos="499"/>
        <p:guide pos="862"/>
        <p:guide orient="horz" pos="1144"/>
        <p:guide orient="horz" pos="2595"/>
        <p:guide pos="5307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4E361-DAED-421F-9F61-1B7BE6D4FADF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8972F-0340-47BD-AB4D-8EA9EB10C8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976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23DAD-3834-4E4F-9CCE-3A1D95E96F16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9FC5E8A-CFEF-49F2-81D4-39211AABD9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FF51A-6419-45CB-8389-72143D7DF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192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Turn the ‘guides’ on (right click &gt; Grid and Guides… &gt; Guides) if this will help you when putting your slides together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6B12F-E7C5-9F48-9DF8-E8591D6212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37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A06DA-B996-4572-8859-AED85D562BF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095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Webcertain</a:t>
            </a:r>
            <a:r>
              <a:rPr lang="en-US" dirty="0"/>
              <a:t> brand </a:t>
            </a:r>
            <a:r>
              <a:rPr lang="en-US" dirty="0" err="1"/>
              <a:t>colours</a:t>
            </a:r>
            <a:r>
              <a:rPr lang="en-US" dirty="0"/>
              <a:t> – please don’t divert from these, unless for background pictures/images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6B12F-E7C5-9F48-9DF8-E8591D6212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993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Webcertain</a:t>
            </a:r>
            <a:r>
              <a:rPr lang="en-US" dirty="0"/>
              <a:t> brand </a:t>
            </a:r>
            <a:r>
              <a:rPr lang="en-US" dirty="0" err="1"/>
              <a:t>colours</a:t>
            </a:r>
            <a:r>
              <a:rPr lang="en-US" dirty="0"/>
              <a:t> – please don’t divert from these, unless for background pictures/images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6B12F-E7C5-9F48-9DF8-E8591D6212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293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Webcertain</a:t>
            </a:r>
            <a:r>
              <a:rPr lang="en-US" dirty="0"/>
              <a:t> brand </a:t>
            </a:r>
            <a:r>
              <a:rPr lang="en-US" dirty="0" err="1"/>
              <a:t>colours</a:t>
            </a:r>
            <a:r>
              <a:rPr lang="en-US" dirty="0"/>
              <a:t> – please don’t divert from these, unless for background pictures/images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6B12F-E7C5-9F48-9DF8-E8591D6212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742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6B12F-E7C5-9F48-9DF8-E8591D6212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952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6B12F-E7C5-9F48-9DF8-E8591D6212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966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6B12F-E7C5-9F48-9DF8-E8591D6212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444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6B12F-E7C5-9F48-9DF8-E8591D6212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217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Choose any of the bullet point styles we have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6B12F-E7C5-9F48-9DF8-E8591D6212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08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7FC64-E842-5340-9956-6B782C9E6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3D310-EEC2-5F43-BE6F-B5410A712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AFFE5-BB38-2643-BF4B-C540FFCE4C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AEE9E-B95B-FA4B-A003-778A1E2DA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94485-6D45-AA45-9163-83E2DAEF7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C4D88A-52E9-8C4E-A0F4-13DB5B3C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5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040A53-0C80-F643-A18F-1783ED7016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24F960-EAD4-A241-9AF5-277021370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01292-3201-D543-87DF-597B1ABC53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62426-3169-614B-A9F4-90B7C246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72CC6-87E2-5045-82DA-3D5622084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C4D88A-52E9-8C4E-A0F4-13DB5B3C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89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60243" y="845726"/>
            <a:ext cx="7410461" cy="285865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Table title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2" hasCustomPrompt="1"/>
          </p:nvPr>
        </p:nvSpPr>
        <p:spPr>
          <a:xfrm>
            <a:off x="860243" y="1635125"/>
            <a:ext cx="7410461" cy="26654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GB"/>
              <a:t>Click to insert table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60243" y="1131591"/>
            <a:ext cx="7410461" cy="285865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 baseline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166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6E0B-0706-7347-9C9D-E91CA9F99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885B3-1144-E140-8A6A-2649A42D1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EA536-06CA-C542-8D20-993DE22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116B3-5659-EE46-8B61-13F5104C8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D3E6D-AED4-024B-9A9C-70651EE8D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C4D88A-52E9-8C4E-A0F4-13DB5B3C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6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405A9-6647-C340-87AE-B262FCBB9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45021-B15E-E741-B23E-F2884AE13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53A0F-67BD-464B-8132-AEED69D03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436E0-942C-334E-8CCE-58C55660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00931-A180-8248-BB60-3848823A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2E62A-188B-154A-9257-C856003F9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C4D88A-52E9-8C4E-A0F4-13DB5B3C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18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632D1-A5D6-7447-BD1D-B943E894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B7D69-4D27-184F-9B0F-A4586A8CF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79C95-CC80-6A43-8AB6-019329A01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8B2926-B58C-1147-BD30-A47C33330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025D16-14AE-8C4E-A8EC-3A584E68AF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5C4D9E-421C-6B40-B7D9-D46F8EF0A5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159206-0470-6C4A-B623-8683597AE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8B1449-658E-5643-BF7B-3B69B010C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C4D88A-52E9-8C4E-A0F4-13DB5B3C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46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8289D-1833-4446-BB6B-7A83AEFC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F9159D-0200-4F40-8328-7D2D36D32B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34DBB-4303-F248-AEC9-F414E0C71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BCA76-A89B-0A4B-B93A-4F3039510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C4D88A-52E9-8C4E-A0F4-13DB5B3C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55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57F8A7-FCC0-F642-8A82-2A6A0AC602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028E52-D686-BF47-98C2-3D360BFED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9501E-8D45-FF43-9778-73E0B3492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C4D88A-52E9-8C4E-A0F4-13DB5B3C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8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D8111-3ECA-9348-8ACE-71C81F40A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97C37-5F7A-3247-B44F-4FD0DA644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FF274-4357-A543-AC94-A80570C9C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312D8-CD92-6D43-B6CA-68499D9F33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008EA-78AB-3041-B85B-3BD03C3A2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C71AFF-9936-3349-9684-07A5C72A9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C4D88A-52E9-8C4E-A0F4-13DB5B3C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95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86FCE-A288-3A40-A38F-41DF482A9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CD12F-876F-8342-8A48-54455C33F5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490A8-3B22-D248-AF59-452BBF4C2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B3AD1-DEB1-9E4C-A570-8665AD69B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F71F5-D0C0-0549-8E61-06C40BB13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2DC9A-6BCB-D34B-BCDD-2FF08899E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C4D88A-52E9-8C4E-A0F4-13DB5B3C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3BE09-B68F-CF42-B816-F3A6E75ED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3B979C-F66D-8440-9346-2FDF27239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A74D5-EBAA-A144-A7AB-F9C0688C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715EB-6DFC-EE48-963B-CD1E80CAC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5C2A6-D634-B549-9FA7-01CE207A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C4D88A-52E9-8C4E-A0F4-13DB5B3C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2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A5DD73-5B9F-3B42-B437-E1EF21084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00DF1-BC63-8241-B7BA-31F26C198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658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mailto:development@webcertain.com" TargetMode="External"/><Relationship Id="rId4" Type="http://schemas.openxmlformats.org/officeDocument/2006/relationships/hyperlink" Target="https://webcertain.sharepoint.com/:f:/s/Webcertainimages/EqFaELbra3RArQ3RAiYsvFMBGF3rP0QKlvZuA8J-czUYdQ?e=yGKJf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evelopment@webcertain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certain.com/brand-tools/asset-library/docs/webcertain-brand-guidelines-v01-01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>
            <a:extLst>
              <a:ext uri="{FF2B5EF4-FFF2-40B4-BE49-F238E27FC236}">
                <a16:creationId xmlns:a16="http://schemas.microsoft.com/office/drawing/2014/main" id="{18653C09-F722-4ADC-9926-CD5E1507C839}"/>
              </a:ext>
            </a:extLst>
          </p:cNvPr>
          <p:cNvSpPr/>
          <p:nvPr/>
        </p:nvSpPr>
        <p:spPr>
          <a:xfrm rot="5400000">
            <a:off x="-1816100" y="1816102"/>
            <a:ext cx="5143500" cy="1511300"/>
          </a:xfrm>
          <a:prstGeom prst="rect">
            <a:avLst/>
          </a:prstGeom>
          <a:solidFill>
            <a:srgbClr val="92D05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C95A18-75DE-46B5-91FB-CF95D19F06E1}"/>
              </a:ext>
            </a:extLst>
          </p:cNvPr>
          <p:cNvSpPr/>
          <p:nvPr/>
        </p:nvSpPr>
        <p:spPr>
          <a:xfrm>
            <a:off x="1518444" y="-7144"/>
            <a:ext cx="7632700" cy="808038"/>
          </a:xfrm>
          <a:prstGeom prst="rect">
            <a:avLst/>
          </a:prstGeom>
          <a:solidFill>
            <a:srgbClr val="92D05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7D83FC4-B27E-4018-9E5D-58396CF897EE}"/>
              </a:ext>
            </a:extLst>
          </p:cNvPr>
          <p:cNvSpPr/>
          <p:nvPr/>
        </p:nvSpPr>
        <p:spPr>
          <a:xfrm>
            <a:off x="1511300" y="4659313"/>
            <a:ext cx="7632700" cy="484187"/>
          </a:xfrm>
          <a:prstGeom prst="rect">
            <a:avLst/>
          </a:prstGeom>
          <a:solidFill>
            <a:srgbClr val="92D05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86E816E-9223-481A-B138-28D53C3CD533}"/>
              </a:ext>
            </a:extLst>
          </p:cNvPr>
          <p:cNvSpPr/>
          <p:nvPr/>
        </p:nvSpPr>
        <p:spPr>
          <a:xfrm rot="5400000">
            <a:off x="6854031" y="2369345"/>
            <a:ext cx="3851275" cy="728662"/>
          </a:xfrm>
          <a:prstGeom prst="rect">
            <a:avLst/>
          </a:prstGeom>
          <a:solidFill>
            <a:srgbClr val="92D05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6" name="Shape 342">
            <a:extLst>
              <a:ext uri="{FF2B5EF4-FFF2-40B4-BE49-F238E27FC236}">
                <a16:creationId xmlns:a16="http://schemas.microsoft.com/office/drawing/2014/main" id="{AEF16E9B-C641-A64F-B886-FF1215CEACDA}"/>
              </a:ext>
            </a:extLst>
          </p:cNvPr>
          <p:cNvGrpSpPr/>
          <p:nvPr/>
        </p:nvGrpSpPr>
        <p:grpSpPr>
          <a:xfrm>
            <a:off x="4066477" y="2771610"/>
            <a:ext cx="364396" cy="361883"/>
            <a:chOff x="3258105" y="2044731"/>
            <a:chExt cx="303883" cy="301788"/>
          </a:xfrm>
        </p:grpSpPr>
        <p:sp>
          <p:nvSpPr>
            <p:cNvPr id="47" name="Shape 343">
              <a:extLst>
                <a:ext uri="{FF2B5EF4-FFF2-40B4-BE49-F238E27FC236}">
                  <a16:creationId xmlns:a16="http://schemas.microsoft.com/office/drawing/2014/main" id="{AF1F016C-093C-AF42-A1F1-F838FBD0A139}"/>
                </a:ext>
              </a:extLst>
            </p:cNvPr>
            <p:cNvSpPr/>
            <p:nvPr/>
          </p:nvSpPr>
          <p:spPr>
            <a:xfrm>
              <a:off x="3333552" y="2153710"/>
              <a:ext cx="104788" cy="838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8" name="Shape 344">
              <a:extLst>
                <a:ext uri="{FF2B5EF4-FFF2-40B4-BE49-F238E27FC236}">
                  <a16:creationId xmlns:a16="http://schemas.microsoft.com/office/drawing/2014/main" id="{B3CFD2C8-C796-2648-B419-46DFA42203BE}"/>
                </a:ext>
              </a:extLst>
            </p:cNvPr>
            <p:cNvSpPr/>
            <p:nvPr/>
          </p:nvSpPr>
          <p:spPr>
            <a:xfrm>
              <a:off x="3333552" y="2199817"/>
              <a:ext cx="104788" cy="104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9" name="Shape 345">
              <a:extLst>
                <a:ext uri="{FF2B5EF4-FFF2-40B4-BE49-F238E27FC236}">
                  <a16:creationId xmlns:a16="http://schemas.microsoft.com/office/drawing/2014/main" id="{C0376ED6-DC38-AD4E-8547-23C596E18700}"/>
                </a:ext>
              </a:extLst>
            </p:cNvPr>
            <p:cNvSpPr/>
            <p:nvPr/>
          </p:nvSpPr>
          <p:spPr>
            <a:xfrm>
              <a:off x="3333552" y="2248019"/>
              <a:ext cx="104788" cy="838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0" name="Shape 346">
              <a:extLst>
                <a:ext uri="{FF2B5EF4-FFF2-40B4-BE49-F238E27FC236}">
                  <a16:creationId xmlns:a16="http://schemas.microsoft.com/office/drawing/2014/main" id="{A01F1958-90F3-4F46-AA3B-50EF42528293}"/>
                </a:ext>
              </a:extLst>
            </p:cNvPr>
            <p:cNvSpPr/>
            <p:nvPr/>
          </p:nvSpPr>
          <p:spPr>
            <a:xfrm>
              <a:off x="3333552" y="2294125"/>
              <a:ext cx="104788" cy="104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" name="Shape 347">
              <a:extLst>
                <a:ext uri="{FF2B5EF4-FFF2-40B4-BE49-F238E27FC236}">
                  <a16:creationId xmlns:a16="http://schemas.microsoft.com/office/drawing/2014/main" id="{73BDEE5E-F761-3B4B-AA28-27597A16AA56}"/>
                </a:ext>
              </a:extLst>
            </p:cNvPr>
            <p:cNvSpPr/>
            <p:nvPr/>
          </p:nvSpPr>
          <p:spPr>
            <a:xfrm>
              <a:off x="3295829" y="2153710"/>
              <a:ext cx="18862" cy="838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2" name="Shape 348">
              <a:extLst>
                <a:ext uri="{FF2B5EF4-FFF2-40B4-BE49-F238E27FC236}">
                  <a16:creationId xmlns:a16="http://schemas.microsoft.com/office/drawing/2014/main" id="{96E7B79A-6BA2-FA41-AF21-700A2C78C33D}"/>
                </a:ext>
              </a:extLst>
            </p:cNvPr>
            <p:cNvSpPr/>
            <p:nvPr/>
          </p:nvSpPr>
          <p:spPr>
            <a:xfrm>
              <a:off x="3295829" y="2199817"/>
              <a:ext cx="18862" cy="104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3" name="Shape 349">
              <a:extLst>
                <a:ext uri="{FF2B5EF4-FFF2-40B4-BE49-F238E27FC236}">
                  <a16:creationId xmlns:a16="http://schemas.microsoft.com/office/drawing/2014/main" id="{5357733B-C14B-7546-929E-C62723347EE6}"/>
                </a:ext>
              </a:extLst>
            </p:cNvPr>
            <p:cNvSpPr/>
            <p:nvPr/>
          </p:nvSpPr>
          <p:spPr>
            <a:xfrm>
              <a:off x="3295829" y="2248019"/>
              <a:ext cx="18862" cy="838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4" name="Shape 350">
              <a:extLst>
                <a:ext uri="{FF2B5EF4-FFF2-40B4-BE49-F238E27FC236}">
                  <a16:creationId xmlns:a16="http://schemas.microsoft.com/office/drawing/2014/main" id="{FF8CDC5A-11B1-1D4E-B996-87A9B86E3DE3}"/>
                </a:ext>
              </a:extLst>
            </p:cNvPr>
            <p:cNvSpPr/>
            <p:nvPr/>
          </p:nvSpPr>
          <p:spPr>
            <a:xfrm>
              <a:off x="3295829" y="2294125"/>
              <a:ext cx="18862" cy="104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5" name="Shape 351">
              <a:extLst>
                <a:ext uri="{FF2B5EF4-FFF2-40B4-BE49-F238E27FC236}">
                  <a16:creationId xmlns:a16="http://schemas.microsoft.com/office/drawing/2014/main" id="{4A0FFDB1-286F-FE49-8C43-AA3DDCF2C797}"/>
                </a:ext>
              </a:extLst>
            </p:cNvPr>
            <p:cNvSpPr/>
            <p:nvPr/>
          </p:nvSpPr>
          <p:spPr>
            <a:xfrm>
              <a:off x="3258105" y="2044731"/>
              <a:ext cx="217958" cy="301788"/>
            </a:xfrm>
            <a:custGeom>
              <a:avLst/>
              <a:gdLst/>
              <a:ahLst/>
              <a:cxnLst/>
              <a:rect l="0" t="0" r="0" b="0"/>
              <a:pathLst>
                <a:path w="104" h="144" extrusionOk="0">
                  <a:moveTo>
                    <a:pt x="104" y="16"/>
                  </a:moveTo>
                  <a:lnTo>
                    <a:pt x="74" y="16"/>
                  </a:lnTo>
                  <a:lnTo>
                    <a:pt x="72" y="9"/>
                  </a:lnTo>
                  <a:lnTo>
                    <a:pt x="64" y="9"/>
                  </a:lnTo>
                  <a:lnTo>
                    <a:pt x="64" y="0"/>
                  </a:lnTo>
                  <a:lnTo>
                    <a:pt x="41" y="0"/>
                  </a:lnTo>
                  <a:lnTo>
                    <a:pt x="41" y="9"/>
                  </a:lnTo>
                  <a:lnTo>
                    <a:pt x="32" y="9"/>
                  </a:lnTo>
                  <a:lnTo>
                    <a:pt x="30" y="16"/>
                  </a:lnTo>
                  <a:lnTo>
                    <a:pt x="0" y="16"/>
                  </a:lnTo>
                  <a:lnTo>
                    <a:pt x="0" y="144"/>
                  </a:lnTo>
                  <a:lnTo>
                    <a:pt x="104" y="144"/>
                  </a:lnTo>
                  <a:lnTo>
                    <a:pt x="104" y="16"/>
                  </a:lnTo>
                  <a:close/>
                  <a:moveTo>
                    <a:pt x="36" y="13"/>
                  </a:moveTo>
                  <a:lnTo>
                    <a:pt x="45" y="13"/>
                  </a:lnTo>
                  <a:lnTo>
                    <a:pt x="45" y="4"/>
                  </a:lnTo>
                  <a:lnTo>
                    <a:pt x="59" y="4"/>
                  </a:lnTo>
                  <a:lnTo>
                    <a:pt x="59" y="13"/>
                  </a:lnTo>
                  <a:lnTo>
                    <a:pt x="68" y="13"/>
                  </a:lnTo>
                  <a:lnTo>
                    <a:pt x="71" y="27"/>
                  </a:lnTo>
                  <a:lnTo>
                    <a:pt x="33" y="27"/>
                  </a:lnTo>
                  <a:lnTo>
                    <a:pt x="36" y="13"/>
                  </a:lnTo>
                  <a:close/>
                  <a:moveTo>
                    <a:pt x="100" y="139"/>
                  </a:moveTo>
                  <a:lnTo>
                    <a:pt x="5" y="139"/>
                  </a:lnTo>
                  <a:lnTo>
                    <a:pt x="5" y="20"/>
                  </a:lnTo>
                  <a:lnTo>
                    <a:pt x="29" y="20"/>
                  </a:lnTo>
                  <a:lnTo>
                    <a:pt x="26" y="31"/>
                  </a:lnTo>
                  <a:lnTo>
                    <a:pt x="78" y="31"/>
                  </a:lnTo>
                  <a:lnTo>
                    <a:pt x="75" y="20"/>
                  </a:lnTo>
                  <a:lnTo>
                    <a:pt x="100" y="20"/>
                  </a:lnTo>
                  <a:lnTo>
                    <a:pt x="100" y="1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6" name="Shape 352">
              <a:extLst>
                <a:ext uri="{FF2B5EF4-FFF2-40B4-BE49-F238E27FC236}">
                  <a16:creationId xmlns:a16="http://schemas.microsoft.com/office/drawing/2014/main" id="{37F5EA91-76B7-AC4A-92A7-541CB9B3C978}"/>
                </a:ext>
              </a:extLst>
            </p:cNvPr>
            <p:cNvSpPr/>
            <p:nvPr/>
          </p:nvSpPr>
          <p:spPr>
            <a:xfrm>
              <a:off x="3494924" y="2053114"/>
              <a:ext cx="67064" cy="289214"/>
            </a:xfrm>
            <a:custGeom>
              <a:avLst/>
              <a:gdLst/>
              <a:ahLst/>
              <a:cxnLst/>
              <a:rect l="0" t="0" r="0" b="0"/>
              <a:pathLst>
                <a:path w="32" h="138" extrusionOk="0">
                  <a:moveTo>
                    <a:pt x="32" y="0"/>
                  </a:moveTo>
                  <a:lnTo>
                    <a:pt x="9" y="0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34"/>
                  </a:lnTo>
                  <a:lnTo>
                    <a:pt x="5" y="34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9" y="116"/>
                  </a:lnTo>
                  <a:lnTo>
                    <a:pt x="20" y="138"/>
                  </a:lnTo>
                  <a:lnTo>
                    <a:pt x="32" y="116"/>
                  </a:lnTo>
                  <a:lnTo>
                    <a:pt x="32" y="0"/>
                  </a:lnTo>
                  <a:close/>
                  <a:moveTo>
                    <a:pt x="27" y="115"/>
                  </a:moveTo>
                  <a:lnTo>
                    <a:pt x="20" y="128"/>
                  </a:lnTo>
                  <a:lnTo>
                    <a:pt x="14" y="115"/>
                  </a:lnTo>
                  <a:lnTo>
                    <a:pt x="14" y="5"/>
                  </a:lnTo>
                  <a:lnTo>
                    <a:pt x="27" y="5"/>
                  </a:lnTo>
                  <a:lnTo>
                    <a:pt x="27" y="1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A49A095-F9AC-4EB1-8660-9ADB678DBC4F}"/>
              </a:ext>
            </a:extLst>
          </p:cNvPr>
          <p:cNvCxnSpPr>
            <a:cxnSpLocks/>
          </p:cNvCxnSpPr>
          <p:nvPr/>
        </p:nvCxnSpPr>
        <p:spPr>
          <a:xfrm>
            <a:off x="795124" y="1038637"/>
            <a:ext cx="0" cy="410486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27042-8C48-4384-8A1E-08B41D3114FB}"/>
              </a:ext>
            </a:extLst>
          </p:cNvPr>
          <p:cNvCxnSpPr>
            <a:cxnSpLocks/>
          </p:cNvCxnSpPr>
          <p:nvPr/>
        </p:nvCxnSpPr>
        <p:spPr>
          <a:xfrm>
            <a:off x="795124" y="0"/>
            <a:ext cx="0" cy="79980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Graphic 5">
            <a:extLst>
              <a:ext uri="{FF2B5EF4-FFF2-40B4-BE49-F238E27FC236}">
                <a16:creationId xmlns:a16="http://schemas.microsoft.com/office/drawing/2014/main" id="{381A288A-D57D-4567-B141-41B661A949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66054" y="4783778"/>
            <a:ext cx="1182319" cy="169595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3E79FF85-3E0E-441D-A06F-75A7016F7E73}"/>
              </a:ext>
            </a:extLst>
          </p:cNvPr>
          <p:cNvSpPr txBox="1"/>
          <p:nvPr/>
        </p:nvSpPr>
        <p:spPr>
          <a:xfrm>
            <a:off x="1412986" y="1286098"/>
            <a:ext cx="7002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Please follow this container guide for brand consistency: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7D7FBCE-9819-4838-8C89-2135ED40A6EC}"/>
              </a:ext>
            </a:extLst>
          </p:cNvPr>
          <p:cNvSpPr txBox="1"/>
          <p:nvPr/>
        </p:nvSpPr>
        <p:spPr>
          <a:xfrm>
            <a:off x="1419759" y="686789"/>
            <a:ext cx="7005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2400" dirty="0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Template container guide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5429191-3F41-4147-9035-E74298EDBFA4}"/>
              </a:ext>
            </a:extLst>
          </p:cNvPr>
          <p:cNvGrpSpPr/>
          <p:nvPr/>
        </p:nvGrpSpPr>
        <p:grpSpPr>
          <a:xfrm>
            <a:off x="675706" y="799801"/>
            <a:ext cx="691485" cy="238836"/>
            <a:chOff x="675706" y="799801"/>
            <a:chExt cx="691485" cy="238836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60F0150-175E-4CF6-B97A-E1511F1518D3}"/>
                </a:ext>
              </a:extLst>
            </p:cNvPr>
            <p:cNvSpPr/>
            <p:nvPr/>
          </p:nvSpPr>
          <p:spPr>
            <a:xfrm>
              <a:off x="675706" y="799801"/>
              <a:ext cx="238836" cy="23883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8D87325-89D6-49E6-AA24-CEA038D3D6CF}"/>
                </a:ext>
              </a:extLst>
            </p:cNvPr>
            <p:cNvSpPr/>
            <p:nvPr/>
          </p:nvSpPr>
          <p:spPr>
            <a:xfrm>
              <a:off x="741670" y="868041"/>
              <a:ext cx="95534" cy="955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1D6D9EE-D726-48CD-9883-89C8F2CF7FEF}"/>
                </a:ext>
              </a:extLst>
            </p:cNvPr>
            <p:cNvSpPr/>
            <p:nvPr/>
          </p:nvSpPr>
          <p:spPr>
            <a:xfrm>
              <a:off x="1271657" y="874865"/>
              <a:ext cx="95534" cy="955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50D4423-05DC-417C-904E-F03B847E307E}"/>
                </a:ext>
              </a:extLst>
            </p:cNvPr>
            <p:cNvCxnSpPr>
              <a:stCxn id="72" idx="6"/>
              <a:endCxn id="74" idx="2"/>
            </p:cNvCxnSpPr>
            <p:nvPr/>
          </p:nvCxnSpPr>
          <p:spPr>
            <a:xfrm>
              <a:off x="914542" y="919219"/>
              <a:ext cx="357115" cy="3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5AE913F-3D4E-4E91-AE98-BA086F3739B8}"/>
              </a:ext>
            </a:extLst>
          </p:cNvPr>
          <p:cNvCxnSpPr>
            <a:cxnSpLocks/>
          </p:cNvCxnSpPr>
          <p:nvPr/>
        </p:nvCxnSpPr>
        <p:spPr>
          <a:xfrm>
            <a:off x="1365465" y="0"/>
            <a:ext cx="0" cy="514350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EF813A6-568B-4E73-8D8B-963D7C587F2B}"/>
              </a:ext>
            </a:extLst>
          </p:cNvPr>
          <p:cNvCxnSpPr>
            <a:cxnSpLocks/>
          </p:cNvCxnSpPr>
          <p:nvPr/>
        </p:nvCxnSpPr>
        <p:spPr>
          <a:xfrm>
            <a:off x="1517865" y="0"/>
            <a:ext cx="0" cy="514350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BD0EC3-D156-4E6E-B903-9C5104FD12F1}"/>
              </a:ext>
            </a:extLst>
          </p:cNvPr>
          <p:cNvCxnSpPr>
            <a:cxnSpLocks/>
          </p:cNvCxnSpPr>
          <p:nvPr/>
        </p:nvCxnSpPr>
        <p:spPr>
          <a:xfrm>
            <a:off x="0" y="4659313"/>
            <a:ext cx="9144000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AA3B20E-9B53-46D5-B876-F4466579887A}"/>
              </a:ext>
            </a:extLst>
          </p:cNvPr>
          <p:cNvCxnSpPr>
            <a:cxnSpLocks/>
          </p:cNvCxnSpPr>
          <p:nvPr/>
        </p:nvCxnSpPr>
        <p:spPr>
          <a:xfrm>
            <a:off x="0" y="808038"/>
            <a:ext cx="9144000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CFB62E8-ED7A-41E4-BC53-0666F6548EC5}"/>
              </a:ext>
            </a:extLst>
          </p:cNvPr>
          <p:cNvCxnSpPr>
            <a:cxnSpLocks/>
          </p:cNvCxnSpPr>
          <p:nvPr/>
        </p:nvCxnSpPr>
        <p:spPr>
          <a:xfrm>
            <a:off x="8413965" y="0"/>
            <a:ext cx="0" cy="514350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76641C52-EF60-4236-BD60-D3176C392AFD}"/>
              </a:ext>
            </a:extLst>
          </p:cNvPr>
          <p:cNvSpPr txBox="1"/>
          <p:nvPr/>
        </p:nvSpPr>
        <p:spPr>
          <a:xfrm>
            <a:off x="1437982" y="1766418"/>
            <a:ext cx="6963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 text, images should stay within this white area.</a:t>
            </a:r>
            <a:endParaRPr lang="en-GB" sz="1600" dirty="0">
              <a:latin typeface="Lato Light" panose="020F0302020204030203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A0B9E27-019F-41C6-9DC7-F6683AEF4226}"/>
              </a:ext>
            </a:extLst>
          </p:cNvPr>
          <p:cNvSpPr txBox="1"/>
          <p:nvPr/>
        </p:nvSpPr>
        <p:spPr>
          <a:xfrm>
            <a:off x="1433218" y="2246738"/>
            <a:ext cx="6967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red (grey, white or black) line on the left should be on every page and should not be moved to create more space.</a:t>
            </a:r>
            <a:endParaRPr lang="en-GB" sz="1600" dirty="0">
              <a:latin typeface="Lato Light" panose="020F0302020204030203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9A1C942-C2F9-4848-BE82-9E48F509A6E5}"/>
              </a:ext>
            </a:extLst>
          </p:cNvPr>
          <p:cNvSpPr txBox="1"/>
          <p:nvPr/>
        </p:nvSpPr>
        <p:spPr>
          <a:xfrm>
            <a:off x="1435599" y="2973279"/>
            <a:ext cx="6967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blue line demonstrates where the “circle” ends.</a:t>
            </a:r>
            <a:endParaRPr lang="en-GB" sz="1600" dirty="0">
              <a:latin typeface="Lato Light" panose="020F0302020204030203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2456B25-5C8D-47D8-A040-471EE82BD44F}"/>
              </a:ext>
            </a:extLst>
          </p:cNvPr>
          <p:cNvSpPr txBox="1"/>
          <p:nvPr/>
        </p:nvSpPr>
        <p:spPr>
          <a:xfrm>
            <a:off x="1414168" y="3453599"/>
            <a:ext cx="6967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Webcertain logo should always be placed bottom right and at the size demonstrated here (in either grey, white or black).</a:t>
            </a:r>
            <a:endParaRPr lang="en-GB" sz="1600" dirty="0">
              <a:latin typeface="Lato Light" panose="020F0302020204030203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77E9A13-875D-4998-A624-4C131AEE1092}"/>
              </a:ext>
            </a:extLst>
          </p:cNvPr>
          <p:cNvSpPr txBox="1"/>
          <p:nvPr/>
        </p:nvSpPr>
        <p:spPr>
          <a:xfrm>
            <a:off x="1421312" y="4180139"/>
            <a:ext cx="6967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red line “circles” and logo should be the same colour per slide.</a:t>
            </a:r>
            <a:endParaRPr lang="en-GB" sz="1600" dirty="0">
              <a:latin typeface="Lato Light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511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3A47FD-30AE-406B-B549-C60CCC216C5C}"/>
              </a:ext>
            </a:extLst>
          </p:cNvPr>
          <p:cNvCxnSpPr>
            <a:cxnSpLocks/>
            <a:stCxn id="13" idx="4"/>
          </p:cNvCxnSpPr>
          <p:nvPr/>
        </p:nvCxnSpPr>
        <p:spPr>
          <a:xfrm>
            <a:off x="795124" y="1038637"/>
            <a:ext cx="0" cy="410486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E81AE6-5A94-43C6-A13A-75579CA9F4E7}"/>
              </a:ext>
            </a:extLst>
          </p:cNvPr>
          <p:cNvGrpSpPr/>
          <p:nvPr/>
        </p:nvGrpSpPr>
        <p:grpSpPr>
          <a:xfrm>
            <a:off x="675706" y="799801"/>
            <a:ext cx="691485" cy="238836"/>
            <a:chOff x="675706" y="864097"/>
            <a:chExt cx="691485" cy="23883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24175A0-E547-4FC5-82BE-5D9059D658AF}"/>
                </a:ext>
              </a:extLst>
            </p:cNvPr>
            <p:cNvSpPr/>
            <p:nvPr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572D22F-3F56-4015-A37D-68E6E352F4FA}"/>
                </a:ext>
              </a:extLst>
            </p:cNvPr>
            <p:cNvSpPr/>
            <p:nvPr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5AA7EFE-E001-4104-9CB1-505C391ACAB5}"/>
                </a:ext>
              </a:extLst>
            </p:cNvPr>
            <p:cNvSpPr/>
            <p:nvPr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1506BD9-244F-4D14-B838-6FC6BE19B706}"/>
                </a:ext>
              </a:extLst>
            </p:cNvPr>
            <p:cNvCxnSpPr>
              <a:stCxn id="13" idx="6"/>
              <a:endCxn id="17" idx="2"/>
            </p:cNvCxnSpPr>
            <p:nvPr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1B7FB1F-D0E2-4DC0-979D-7676B105FCC7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795124" y="0"/>
            <a:ext cx="0" cy="79980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5">
            <a:extLst>
              <a:ext uri="{FF2B5EF4-FFF2-40B4-BE49-F238E27FC236}">
                <a16:creationId xmlns:a16="http://schemas.microsoft.com/office/drawing/2014/main" id="{4E940719-A6CD-4ACD-A64F-44FF102E04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66050" y="4783778"/>
            <a:ext cx="1182327" cy="169595"/>
          </a:xfrm>
          <a:prstGeom prst="rect">
            <a:avLst/>
          </a:prstGeom>
        </p:spPr>
      </p:pic>
      <p:sp>
        <p:nvSpPr>
          <p:cNvPr id="116" name="Oval 115">
            <a:extLst>
              <a:ext uri="{FF2B5EF4-FFF2-40B4-BE49-F238E27FC236}">
                <a16:creationId xmlns:a16="http://schemas.microsoft.com/office/drawing/2014/main" id="{EDD04927-7916-426E-A926-4484830F713A}"/>
              </a:ext>
            </a:extLst>
          </p:cNvPr>
          <p:cNvSpPr/>
          <p:nvPr/>
        </p:nvSpPr>
        <p:spPr>
          <a:xfrm>
            <a:off x="745638" y="1338356"/>
            <a:ext cx="95534" cy="9553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E8A3E6EC-00F1-48FC-A1A5-8B0EAEE3DA24}"/>
              </a:ext>
            </a:extLst>
          </p:cNvPr>
          <p:cNvCxnSpPr>
            <a:cxnSpLocks/>
          </p:cNvCxnSpPr>
          <p:nvPr/>
        </p:nvCxnSpPr>
        <p:spPr>
          <a:xfrm>
            <a:off x="823601" y="1387933"/>
            <a:ext cx="380001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>
            <a:extLst>
              <a:ext uri="{FF2B5EF4-FFF2-40B4-BE49-F238E27FC236}">
                <a16:creationId xmlns:a16="http://schemas.microsoft.com/office/drawing/2014/main" id="{3157BFD7-44AC-4EC7-87C4-5367DB479F4D}"/>
              </a:ext>
            </a:extLst>
          </p:cNvPr>
          <p:cNvSpPr/>
          <p:nvPr/>
        </p:nvSpPr>
        <p:spPr>
          <a:xfrm>
            <a:off x="4577623" y="1343049"/>
            <a:ext cx="95534" cy="9553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58D2028-A3A3-43EC-B828-4976BF6B51D0}"/>
              </a:ext>
            </a:extLst>
          </p:cNvPr>
          <p:cNvCxnSpPr>
            <a:cxnSpLocks/>
          </p:cNvCxnSpPr>
          <p:nvPr/>
        </p:nvCxnSpPr>
        <p:spPr>
          <a:xfrm>
            <a:off x="4627247" y="1380565"/>
            <a:ext cx="0" cy="327874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>
            <a:extLst>
              <a:ext uri="{FF2B5EF4-FFF2-40B4-BE49-F238E27FC236}">
                <a16:creationId xmlns:a16="http://schemas.microsoft.com/office/drawing/2014/main" id="{FBDA7FF7-ED93-428E-BBFD-62EB0DEE62BB}"/>
              </a:ext>
            </a:extLst>
          </p:cNvPr>
          <p:cNvSpPr/>
          <p:nvPr/>
        </p:nvSpPr>
        <p:spPr>
          <a:xfrm>
            <a:off x="4582677" y="4563779"/>
            <a:ext cx="95534" cy="9553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CE71BF4-D325-4765-81CA-DC4C944AC783}"/>
              </a:ext>
            </a:extLst>
          </p:cNvPr>
          <p:cNvSpPr txBox="1"/>
          <p:nvPr/>
        </p:nvSpPr>
        <p:spPr>
          <a:xfrm>
            <a:off x="1414272" y="1812415"/>
            <a:ext cx="2879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</a:t>
            </a:r>
            <a:endParaRPr lang="en-GB" sz="1600" dirty="0">
              <a:latin typeface="Lato Light" panose="020F0302020204030203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5520C7C-6761-4803-BBAA-D52AB7B9C8BF}"/>
              </a:ext>
            </a:extLst>
          </p:cNvPr>
          <p:cNvSpPr txBox="1"/>
          <p:nvPr/>
        </p:nvSpPr>
        <p:spPr>
          <a:xfrm>
            <a:off x="1409510" y="2314858"/>
            <a:ext cx="2879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</a:t>
            </a:r>
            <a:endParaRPr lang="en-GB" sz="1600" dirty="0">
              <a:latin typeface="Lato Light" panose="020F0302020204030203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742444F-53C6-4D6D-8560-4CF3E451ABF9}"/>
              </a:ext>
            </a:extLst>
          </p:cNvPr>
          <p:cNvSpPr txBox="1"/>
          <p:nvPr/>
        </p:nvSpPr>
        <p:spPr>
          <a:xfrm>
            <a:off x="1421800" y="2806471"/>
            <a:ext cx="2879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</a:t>
            </a:r>
            <a:endParaRPr lang="en-GB" sz="1600" dirty="0">
              <a:latin typeface="Lato Light" panose="020F0302020204030203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53E91D0-BEAA-4799-ABE8-57BB424C586D}"/>
              </a:ext>
            </a:extLst>
          </p:cNvPr>
          <p:cNvSpPr txBox="1"/>
          <p:nvPr/>
        </p:nvSpPr>
        <p:spPr>
          <a:xfrm>
            <a:off x="1411968" y="3290710"/>
            <a:ext cx="2879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</a:t>
            </a:r>
            <a:endParaRPr lang="en-GB" sz="1600" dirty="0">
              <a:latin typeface="Lato Light" panose="020F0302020204030203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18B2D46-BCBF-4BFE-9A50-3A40AFE114E9}"/>
              </a:ext>
            </a:extLst>
          </p:cNvPr>
          <p:cNvSpPr txBox="1"/>
          <p:nvPr/>
        </p:nvSpPr>
        <p:spPr>
          <a:xfrm>
            <a:off x="5239021" y="1809957"/>
            <a:ext cx="2879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</a:t>
            </a:r>
            <a:endParaRPr lang="en-GB" sz="1600" dirty="0">
              <a:latin typeface="Lato Light" panose="020F0302020204030203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A6EB769-09FA-464B-BE6E-8922DA5457B1}"/>
              </a:ext>
            </a:extLst>
          </p:cNvPr>
          <p:cNvSpPr txBox="1"/>
          <p:nvPr/>
        </p:nvSpPr>
        <p:spPr>
          <a:xfrm>
            <a:off x="5234259" y="2312400"/>
            <a:ext cx="2879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lorem ipsum</a:t>
            </a:r>
            <a:endParaRPr lang="en-GB" sz="1600" dirty="0">
              <a:latin typeface="Lato Light" panose="020F03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</a:t>
            </a:r>
            <a:endParaRPr lang="en-GB" sz="1600" dirty="0">
              <a:latin typeface="Lato Light" panose="020F0302020204030203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23939C6-F56F-45E3-8CFF-6E042250E544}"/>
              </a:ext>
            </a:extLst>
          </p:cNvPr>
          <p:cNvSpPr txBox="1"/>
          <p:nvPr/>
        </p:nvSpPr>
        <p:spPr>
          <a:xfrm>
            <a:off x="5246549" y="3039989"/>
            <a:ext cx="2879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</a:t>
            </a:r>
            <a:endParaRPr lang="en-GB" sz="1600" dirty="0">
              <a:latin typeface="Lato Light" panose="020F030202020403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A4FF6F8-6F05-466A-ADE1-D9338DF4CF3F}"/>
              </a:ext>
            </a:extLst>
          </p:cNvPr>
          <p:cNvSpPr txBox="1"/>
          <p:nvPr/>
        </p:nvSpPr>
        <p:spPr>
          <a:xfrm>
            <a:off x="1405471" y="686789"/>
            <a:ext cx="6396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2400" dirty="0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Bullet point styles 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23B153C-BB79-4B89-91E2-85DA6E7E98CB}"/>
              </a:ext>
            </a:extLst>
          </p:cNvPr>
          <p:cNvGrpSpPr/>
          <p:nvPr/>
        </p:nvGrpSpPr>
        <p:grpSpPr>
          <a:xfrm>
            <a:off x="789367" y="1945806"/>
            <a:ext cx="571925" cy="95534"/>
            <a:chOff x="782279" y="1986934"/>
            <a:chExt cx="571925" cy="95534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00DA380-AF68-4BB3-914E-B8D1926132C1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334556B-4BA3-4872-8273-0741CC90E14A}"/>
                </a:ext>
              </a:extLst>
            </p:cNvPr>
            <p:cNvCxnSpPr>
              <a:cxnSpLocks/>
              <a:endCxn id="46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91C68EB-14B4-4613-BB43-BFB73472E2A3}"/>
              </a:ext>
            </a:extLst>
          </p:cNvPr>
          <p:cNvGrpSpPr/>
          <p:nvPr/>
        </p:nvGrpSpPr>
        <p:grpSpPr>
          <a:xfrm>
            <a:off x="752496" y="2386204"/>
            <a:ext cx="623653" cy="238836"/>
            <a:chOff x="738264" y="3685797"/>
            <a:chExt cx="623653" cy="23883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8A0ED56-C06E-4FF5-9AC1-482CF219E384}"/>
                </a:ext>
              </a:extLst>
            </p:cNvPr>
            <p:cNvGrpSpPr/>
            <p:nvPr/>
          </p:nvGrpSpPr>
          <p:grpSpPr>
            <a:xfrm>
              <a:off x="738264" y="3685797"/>
              <a:ext cx="623653" cy="238836"/>
              <a:chOff x="743176" y="2432496"/>
              <a:chExt cx="623653" cy="238836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60095EDF-0D4C-4AEA-8A7A-90D47534AAAE}"/>
                  </a:ext>
                </a:extLst>
              </p:cNvPr>
              <p:cNvSpPr/>
              <p:nvPr/>
            </p:nvSpPr>
            <p:spPr>
              <a:xfrm>
                <a:off x="1127993" y="2432496"/>
                <a:ext cx="238836" cy="23883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CFCA02AD-9092-4AC4-A3F9-28F8C137C198}"/>
                  </a:ext>
                </a:extLst>
              </p:cNvPr>
              <p:cNvSpPr/>
              <p:nvPr/>
            </p:nvSpPr>
            <p:spPr>
              <a:xfrm>
                <a:off x="743176" y="2497575"/>
                <a:ext cx="95534" cy="9553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 dirty="0"/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48F8676B-E161-48BF-B5FB-D696944DC271}"/>
                  </a:ext>
                </a:extLst>
              </p:cNvPr>
              <p:cNvCxnSpPr>
                <a:cxnSpLocks/>
                <a:endCxn id="52" idx="2"/>
              </p:cNvCxnSpPr>
              <p:nvPr/>
            </p:nvCxnSpPr>
            <p:spPr>
              <a:xfrm>
                <a:off x="821139" y="2547152"/>
                <a:ext cx="306854" cy="476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1" name="Picture 50" descr="Icon&#10;&#10;Description automatically generated">
              <a:extLst>
                <a:ext uri="{FF2B5EF4-FFF2-40B4-BE49-F238E27FC236}">
                  <a16:creationId xmlns:a16="http://schemas.microsoft.com/office/drawing/2014/main" id="{E801C5A9-7A24-4E3E-95FA-5611065DF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7733" y="3754693"/>
              <a:ext cx="151134" cy="113217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9B4FDF0-D5C0-4A38-85CA-67FDB3CCA2FF}"/>
              </a:ext>
            </a:extLst>
          </p:cNvPr>
          <p:cNvGrpSpPr/>
          <p:nvPr/>
        </p:nvGrpSpPr>
        <p:grpSpPr>
          <a:xfrm>
            <a:off x="754877" y="2864797"/>
            <a:ext cx="623653" cy="238836"/>
            <a:chOff x="747789" y="2294949"/>
            <a:chExt cx="623653" cy="238836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34BB5E6-3447-4747-87ED-6963708FF7C7}"/>
                </a:ext>
              </a:extLst>
            </p:cNvPr>
            <p:cNvGrpSpPr/>
            <p:nvPr/>
          </p:nvGrpSpPr>
          <p:grpSpPr>
            <a:xfrm>
              <a:off x="747789" y="2294949"/>
              <a:ext cx="623653" cy="238836"/>
              <a:chOff x="743176" y="2432496"/>
              <a:chExt cx="623653" cy="238836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FA89077F-C246-4A8A-977F-ACEF3B45EE91}"/>
                  </a:ext>
                </a:extLst>
              </p:cNvPr>
              <p:cNvSpPr/>
              <p:nvPr/>
            </p:nvSpPr>
            <p:spPr>
              <a:xfrm>
                <a:off x="1127993" y="2432496"/>
                <a:ext cx="238836" cy="23883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E452E48D-902B-4567-9FE7-A2E37BF20331}"/>
                  </a:ext>
                </a:extLst>
              </p:cNvPr>
              <p:cNvSpPr/>
              <p:nvPr/>
            </p:nvSpPr>
            <p:spPr>
              <a:xfrm>
                <a:off x="743176" y="2497575"/>
                <a:ext cx="95534" cy="9553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 dirty="0"/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543634A4-D577-4047-B427-E1F01FC14940}"/>
                  </a:ext>
                </a:extLst>
              </p:cNvPr>
              <p:cNvCxnSpPr>
                <a:cxnSpLocks/>
                <a:endCxn id="59" idx="2"/>
              </p:cNvCxnSpPr>
              <p:nvPr/>
            </p:nvCxnSpPr>
            <p:spPr>
              <a:xfrm>
                <a:off x="821139" y="2547152"/>
                <a:ext cx="306854" cy="476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844609FD-2CC3-41EB-BF71-0D06F346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197304" y="2365611"/>
              <a:ext cx="109165" cy="108721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E3885DE-C641-406B-BDC9-5CF92D260B0E}"/>
              </a:ext>
            </a:extLst>
          </p:cNvPr>
          <p:cNvGrpSpPr/>
          <p:nvPr/>
        </p:nvGrpSpPr>
        <p:grpSpPr>
          <a:xfrm>
            <a:off x="757258" y="3350483"/>
            <a:ext cx="623653" cy="238836"/>
            <a:chOff x="750170" y="2702659"/>
            <a:chExt cx="623653" cy="238836"/>
          </a:xfrm>
        </p:grpSpPr>
        <p:pic>
          <p:nvPicPr>
            <p:cNvPr id="64" name="Picture 63" descr="Icon&#10;&#10;Description automatically generated">
              <a:extLst>
                <a:ext uri="{FF2B5EF4-FFF2-40B4-BE49-F238E27FC236}">
                  <a16:creationId xmlns:a16="http://schemas.microsoft.com/office/drawing/2014/main" id="{F39D72B2-83F3-4D60-9136-A853F4257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1179204" y="2749838"/>
              <a:ext cx="150527" cy="150527"/>
            </a:xfrm>
            <a:prstGeom prst="rect">
              <a:avLst/>
            </a:prstGeom>
          </p:spPr>
        </p:pic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E2DE57E-15EE-4E70-B93A-9FCD27DB56B2}"/>
                </a:ext>
              </a:extLst>
            </p:cNvPr>
            <p:cNvGrpSpPr/>
            <p:nvPr/>
          </p:nvGrpSpPr>
          <p:grpSpPr>
            <a:xfrm>
              <a:off x="750170" y="2702659"/>
              <a:ext cx="623653" cy="238836"/>
              <a:chOff x="743176" y="2432496"/>
              <a:chExt cx="623653" cy="238836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96D3C91D-38F6-4051-8B20-BE4628388E2D}"/>
                  </a:ext>
                </a:extLst>
              </p:cNvPr>
              <p:cNvSpPr/>
              <p:nvPr/>
            </p:nvSpPr>
            <p:spPr>
              <a:xfrm>
                <a:off x="1127993" y="2432496"/>
                <a:ext cx="238836" cy="23883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9890901A-2FB9-43EE-B6CC-89702EC00A87}"/>
                  </a:ext>
                </a:extLst>
              </p:cNvPr>
              <p:cNvSpPr/>
              <p:nvPr/>
            </p:nvSpPr>
            <p:spPr>
              <a:xfrm>
                <a:off x="743176" y="2497575"/>
                <a:ext cx="95534" cy="9553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 dirty="0"/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37EF4C02-F5D4-4905-A9CA-00291B0A7C8D}"/>
                  </a:ext>
                </a:extLst>
              </p:cNvPr>
              <p:cNvCxnSpPr>
                <a:cxnSpLocks/>
                <a:endCxn id="66" idx="2"/>
              </p:cNvCxnSpPr>
              <p:nvPr/>
            </p:nvCxnSpPr>
            <p:spPr>
              <a:xfrm>
                <a:off x="821139" y="2547152"/>
                <a:ext cx="306854" cy="476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0076D3F-AF1C-462F-A8DF-14887667EFB2}"/>
              </a:ext>
            </a:extLst>
          </p:cNvPr>
          <p:cNvGrpSpPr/>
          <p:nvPr/>
        </p:nvGrpSpPr>
        <p:grpSpPr>
          <a:xfrm>
            <a:off x="4586176" y="1774155"/>
            <a:ext cx="623653" cy="238836"/>
            <a:chOff x="750165" y="3110369"/>
            <a:chExt cx="623653" cy="238836"/>
          </a:xfrm>
        </p:grpSpPr>
        <p:pic>
          <p:nvPicPr>
            <p:cNvPr id="90" name="Picture 8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DAEC99F-C110-4185-92C0-8F0BED1F2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1178630" y="3164638"/>
              <a:ext cx="143211" cy="126252"/>
            </a:xfrm>
            <a:prstGeom prst="rect">
              <a:avLst/>
            </a:prstGeom>
          </p:spPr>
        </p:pic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78561F80-FAF8-432F-B141-9162EF48F98D}"/>
                </a:ext>
              </a:extLst>
            </p:cNvPr>
            <p:cNvGrpSpPr/>
            <p:nvPr/>
          </p:nvGrpSpPr>
          <p:grpSpPr>
            <a:xfrm>
              <a:off x="750165" y="3110369"/>
              <a:ext cx="623653" cy="238836"/>
              <a:chOff x="743176" y="2432496"/>
              <a:chExt cx="623653" cy="238836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FAF067F9-0A80-4FF7-9BA0-C557B094D1CF}"/>
                  </a:ext>
                </a:extLst>
              </p:cNvPr>
              <p:cNvSpPr/>
              <p:nvPr/>
            </p:nvSpPr>
            <p:spPr>
              <a:xfrm>
                <a:off x="1127993" y="2432496"/>
                <a:ext cx="238836" cy="23883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6C08991C-7D11-4D6D-BD49-648416C3E310}"/>
                  </a:ext>
                </a:extLst>
              </p:cNvPr>
              <p:cNvSpPr/>
              <p:nvPr/>
            </p:nvSpPr>
            <p:spPr>
              <a:xfrm>
                <a:off x="743176" y="2497575"/>
                <a:ext cx="95534" cy="9553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 dirty="0"/>
              </a:p>
            </p:txBody>
          </p: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B21DCC34-31F2-4686-8D8B-CF58AFFAF479}"/>
                  </a:ext>
                </a:extLst>
              </p:cNvPr>
              <p:cNvCxnSpPr>
                <a:cxnSpLocks/>
                <a:endCxn id="92" idx="2"/>
              </p:cNvCxnSpPr>
              <p:nvPr/>
            </p:nvCxnSpPr>
            <p:spPr>
              <a:xfrm>
                <a:off x="821139" y="2547152"/>
                <a:ext cx="306854" cy="476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9ED7C2D-CADE-4D6C-82C4-35E98BBE5210}"/>
              </a:ext>
            </a:extLst>
          </p:cNvPr>
          <p:cNvGrpSpPr/>
          <p:nvPr/>
        </p:nvGrpSpPr>
        <p:grpSpPr>
          <a:xfrm>
            <a:off x="4579037" y="2379959"/>
            <a:ext cx="623653" cy="238836"/>
            <a:chOff x="743026" y="3518079"/>
            <a:chExt cx="623653" cy="238836"/>
          </a:xfrm>
        </p:grpSpPr>
        <p:pic>
          <p:nvPicPr>
            <p:cNvPr id="98" name="Picture 9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6E1CE2E-2221-488F-A6F7-3BD0075B6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1166016" y="3582173"/>
              <a:ext cx="160245" cy="127815"/>
            </a:xfrm>
            <a:prstGeom prst="rect">
              <a:avLst/>
            </a:prstGeom>
          </p:spPr>
        </p:pic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D9B700CD-C776-4E37-939B-8DC3FC6CF5E5}"/>
                </a:ext>
              </a:extLst>
            </p:cNvPr>
            <p:cNvGrpSpPr/>
            <p:nvPr/>
          </p:nvGrpSpPr>
          <p:grpSpPr>
            <a:xfrm>
              <a:off x="743026" y="3518079"/>
              <a:ext cx="623653" cy="238836"/>
              <a:chOff x="743176" y="2432496"/>
              <a:chExt cx="623653" cy="238836"/>
            </a:xfrm>
          </p:grpSpPr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EB5DAF4A-8F33-489C-BE8F-C88EB0DFB375}"/>
                  </a:ext>
                </a:extLst>
              </p:cNvPr>
              <p:cNvSpPr/>
              <p:nvPr/>
            </p:nvSpPr>
            <p:spPr>
              <a:xfrm>
                <a:off x="1127993" y="2432496"/>
                <a:ext cx="238836" cy="23883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153D29E5-D07A-434D-8C04-8F504FD457F2}"/>
                  </a:ext>
                </a:extLst>
              </p:cNvPr>
              <p:cNvSpPr/>
              <p:nvPr/>
            </p:nvSpPr>
            <p:spPr>
              <a:xfrm>
                <a:off x="743176" y="2497575"/>
                <a:ext cx="95534" cy="9553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 dirty="0"/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42D2373A-9BDE-4E8D-A390-BC61CC58F563}"/>
                  </a:ext>
                </a:extLst>
              </p:cNvPr>
              <p:cNvCxnSpPr>
                <a:cxnSpLocks/>
                <a:endCxn id="101" idx="2"/>
              </p:cNvCxnSpPr>
              <p:nvPr/>
            </p:nvCxnSpPr>
            <p:spPr>
              <a:xfrm>
                <a:off x="821139" y="2547152"/>
                <a:ext cx="306854" cy="476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2D0CC48-D7DF-4729-AB19-A53085D265B7}"/>
              </a:ext>
            </a:extLst>
          </p:cNvPr>
          <p:cNvGrpSpPr/>
          <p:nvPr/>
        </p:nvGrpSpPr>
        <p:grpSpPr>
          <a:xfrm>
            <a:off x="4579038" y="2787669"/>
            <a:ext cx="623653" cy="238836"/>
            <a:chOff x="743027" y="3925789"/>
            <a:chExt cx="623653" cy="238836"/>
          </a:xfrm>
        </p:grpSpPr>
        <p:pic>
          <p:nvPicPr>
            <p:cNvPr id="105" name="Picture 104" descr="Icon&#10;&#10;Description automatically generated">
              <a:extLst>
                <a:ext uri="{FF2B5EF4-FFF2-40B4-BE49-F238E27FC236}">
                  <a16:creationId xmlns:a16="http://schemas.microsoft.com/office/drawing/2014/main" id="{BAA20F74-EB03-4115-A8E2-2916860BC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1176152" y="3981450"/>
              <a:ext cx="136588" cy="122318"/>
            </a:xfrm>
            <a:prstGeom prst="rect">
              <a:avLst/>
            </a:prstGeom>
          </p:spPr>
        </p:pic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9BF65E2D-B703-4642-B65C-C1FF2EC8CF72}"/>
                </a:ext>
              </a:extLst>
            </p:cNvPr>
            <p:cNvGrpSpPr/>
            <p:nvPr/>
          </p:nvGrpSpPr>
          <p:grpSpPr>
            <a:xfrm>
              <a:off x="743027" y="3925789"/>
              <a:ext cx="623653" cy="238836"/>
              <a:chOff x="743176" y="2432496"/>
              <a:chExt cx="623653" cy="238836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98F0F517-87C2-4C7F-87AC-E7ADAC2D3A37}"/>
                  </a:ext>
                </a:extLst>
              </p:cNvPr>
              <p:cNvSpPr/>
              <p:nvPr/>
            </p:nvSpPr>
            <p:spPr>
              <a:xfrm>
                <a:off x="1127993" y="2432496"/>
                <a:ext cx="238836" cy="23883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E63DE411-6F4A-4363-A17C-529833C7DC58}"/>
                  </a:ext>
                </a:extLst>
              </p:cNvPr>
              <p:cNvSpPr/>
              <p:nvPr/>
            </p:nvSpPr>
            <p:spPr>
              <a:xfrm>
                <a:off x="743176" y="2497575"/>
                <a:ext cx="95534" cy="9553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 dirty="0"/>
              </a:p>
            </p:txBody>
          </p: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FBF409AD-697C-44AC-9611-21785291E614}"/>
                  </a:ext>
                </a:extLst>
              </p:cNvPr>
              <p:cNvCxnSpPr>
                <a:cxnSpLocks/>
                <a:endCxn id="108" idx="2"/>
              </p:cNvCxnSpPr>
              <p:nvPr/>
            </p:nvCxnSpPr>
            <p:spPr>
              <a:xfrm>
                <a:off x="821139" y="2547152"/>
                <a:ext cx="306854" cy="476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A1E890D-D4B2-4BEA-8C2A-7BF88169FA0B}"/>
              </a:ext>
            </a:extLst>
          </p:cNvPr>
          <p:cNvGrpSpPr/>
          <p:nvPr/>
        </p:nvGrpSpPr>
        <p:grpSpPr>
          <a:xfrm>
            <a:off x="4579038" y="3195380"/>
            <a:ext cx="623653" cy="238836"/>
            <a:chOff x="743027" y="4333500"/>
            <a:chExt cx="623653" cy="238836"/>
          </a:xfrm>
        </p:grpSpPr>
        <p:pic>
          <p:nvPicPr>
            <p:cNvPr id="112" name="Picture 111" descr="Icon&#10;&#10;Description automatically generated">
              <a:extLst>
                <a:ext uri="{FF2B5EF4-FFF2-40B4-BE49-F238E27FC236}">
                  <a16:creationId xmlns:a16="http://schemas.microsoft.com/office/drawing/2014/main" id="{31889472-57FF-4717-9A76-447F41259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1183746" y="4390604"/>
              <a:ext cx="135468" cy="121315"/>
            </a:xfrm>
            <a:prstGeom prst="rect">
              <a:avLst/>
            </a:prstGeom>
          </p:spPr>
        </p:pic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E1625C3A-FA6C-45CC-967A-C49D8BEB71EE}"/>
                </a:ext>
              </a:extLst>
            </p:cNvPr>
            <p:cNvGrpSpPr/>
            <p:nvPr/>
          </p:nvGrpSpPr>
          <p:grpSpPr>
            <a:xfrm>
              <a:off x="743027" y="4333500"/>
              <a:ext cx="623653" cy="238836"/>
              <a:chOff x="743176" y="2432496"/>
              <a:chExt cx="623653" cy="238836"/>
            </a:xfrm>
          </p:grpSpPr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57DD100F-1132-42CC-B272-5AD6B02F33E0}"/>
                  </a:ext>
                </a:extLst>
              </p:cNvPr>
              <p:cNvSpPr/>
              <p:nvPr/>
            </p:nvSpPr>
            <p:spPr>
              <a:xfrm>
                <a:off x="1127993" y="2432496"/>
                <a:ext cx="238836" cy="23883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7AD0959C-5B10-4860-8512-D7752AD5209D}"/>
                  </a:ext>
                </a:extLst>
              </p:cNvPr>
              <p:cNvSpPr/>
              <p:nvPr/>
            </p:nvSpPr>
            <p:spPr>
              <a:xfrm>
                <a:off x="743176" y="2497575"/>
                <a:ext cx="95534" cy="9553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 dirty="0"/>
              </a:p>
            </p:txBody>
          </p: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94906123-670A-40D4-A7BB-6D79C73EBD1E}"/>
                  </a:ext>
                </a:extLst>
              </p:cNvPr>
              <p:cNvCxnSpPr>
                <a:cxnSpLocks/>
                <a:endCxn id="114" idx="2"/>
              </p:cNvCxnSpPr>
              <p:nvPr/>
            </p:nvCxnSpPr>
            <p:spPr>
              <a:xfrm>
                <a:off x="821139" y="2547152"/>
                <a:ext cx="306854" cy="476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8635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5A4E764C-2272-43E0-A7A4-FC56538FADEB}"/>
              </a:ext>
            </a:extLst>
          </p:cNvPr>
          <p:cNvSpPr txBox="1"/>
          <p:nvPr/>
        </p:nvSpPr>
        <p:spPr>
          <a:xfrm>
            <a:off x="1405471" y="686789"/>
            <a:ext cx="701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2400" dirty="0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Webcertain brand colours - greys 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A49A095-F9AC-4EB1-8660-9ADB678DBC4F}"/>
              </a:ext>
            </a:extLst>
          </p:cNvPr>
          <p:cNvCxnSpPr>
            <a:cxnSpLocks/>
            <a:stCxn id="60" idx="4"/>
          </p:cNvCxnSpPr>
          <p:nvPr/>
        </p:nvCxnSpPr>
        <p:spPr>
          <a:xfrm>
            <a:off x="795124" y="1038637"/>
            <a:ext cx="0" cy="410486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9EFB50E-05AB-453E-9F7D-D4FDA054A3FF}"/>
              </a:ext>
            </a:extLst>
          </p:cNvPr>
          <p:cNvGrpSpPr/>
          <p:nvPr/>
        </p:nvGrpSpPr>
        <p:grpSpPr>
          <a:xfrm>
            <a:off x="675706" y="799801"/>
            <a:ext cx="691485" cy="238836"/>
            <a:chOff x="675706" y="864097"/>
            <a:chExt cx="691485" cy="238836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885D5A2-6B8F-44B3-9BBC-3340EB9E87B6}"/>
                </a:ext>
              </a:extLst>
            </p:cNvPr>
            <p:cNvSpPr/>
            <p:nvPr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A1A6B47-7650-4FC9-A4DB-5A17816ABA59}"/>
                </a:ext>
              </a:extLst>
            </p:cNvPr>
            <p:cNvSpPr/>
            <p:nvPr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9058F5D-DFF7-4068-AB5B-0047C08B9F1E}"/>
                </a:ext>
              </a:extLst>
            </p:cNvPr>
            <p:cNvSpPr/>
            <p:nvPr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FF279E7-E44D-4910-8E11-3B24DA3AF37D}"/>
                </a:ext>
              </a:extLst>
            </p:cNvPr>
            <p:cNvCxnSpPr>
              <a:stCxn id="60" idx="6"/>
              <a:endCxn id="62" idx="2"/>
            </p:cNvCxnSpPr>
            <p:nvPr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27042-8C48-4384-8A1E-08B41D3114FB}"/>
              </a:ext>
            </a:extLst>
          </p:cNvPr>
          <p:cNvCxnSpPr>
            <a:cxnSpLocks/>
            <a:endCxn id="60" idx="0"/>
          </p:cNvCxnSpPr>
          <p:nvPr/>
        </p:nvCxnSpPr>
        <p:spPr>
          <a:xfrm>
            <a:off x="795124" y="0"/>
            <a:ext cx="0" cy="79980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Graphic 5">
            <a:extLst>
              <a:ext uri="{FF2B5EF4-FFF2-40B4-BE49-F238E27FC236}">
                <a16:creationId xmlns:a16="http://schemas.microsoft.com/office/drawing/2014/main" id="{381A288A-D57D-4567-B141-41B661A949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66050" y="4783778"/>
            <a:ext cx="1182327" cy="16959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922E41-F7A9-4E33-A383-FD9B42C17043}"/>
              </a:ext>
            </a:extLst>
          </p:cNvPr>
          <p:cNvSpPr/>
          <p:nvPr/>
        </p:nvSpPr>
        <p:spPr>
          <a:xfrm>
            <a:off x="1521727" y="1392073"/>
            <a:ext cx="538894" cy="42990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A74F1C0-89FC-4478-945E-4C82EA4FA6D1}"/>
              </a:ext>
            </a:extLst>
          </p:cNvPr>
          <p:cNvSpPr txBox="1"/>
          <p:nvPr/>
        </p:nvSpPr>
        <p:spPr>
          <a:xfrm>
            <a:off x="2082871" y="1390793"/>
            <a:ext cx="1131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Black</a:t>
            </a:r>
          </a:p>
          <a:p>
            <a:r>
              <a:rPr lang="en-GB" sz="1100" dirty="0">
                <a:latin typeface="Lato Light" panose="020F0302020204030203" pitchFamily="34" charset="0"/>
              </a:rPr>
              <a:t>#000000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3C28E67-6595-4E4E-A763-33115EEBFCE6}"/>
              </a:ext>
            </a:extLst>
          </p:cNvPr>
          <p:cNvSpPr/>
          <p:nvPr/>
        </p:nvSpPr>
        <p:spPr>
          <a:xfrm>
            <a:off x="3468808" y="1394348"/>
            <a:ext cx="538894" cy="42990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409EF2C-E713-4C25-B53A-B64FBE4EB917}"/>
              </a:ext>
            </a:extLst>
          </p:cNvPr>
          <p:cNvSpPr txBox="1"/>
          <p:nvPr/>
        </p:nvSpPr>
        <p:spPr>
          <a:xfrm>
            <a:off x="4029952" y="1393068"/>
            <a:ext cx="1131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White</a:t>
            </a:r>
          </a:p>
          <a:p>
            <a:r>
              <a:rPr lang="en-GB" sz="1100" dirty="0">
                <a:latin typeface="Lato Light" panose="020F0302020204030203" pitchFamily="34" charset="0"/>
              </a:rPr>
              <a:t>#FFFFFF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30225BD-2C75-4C4B-8BDC-FFB77C6E266A}"/>
              </a:ext>
            </a:extLst>
          </p:cNvPr>
          <p:cNvSpPr/>
          <p:nvPr/>
        </p:nvSpPr>
        <p:spPr>
          <a:xfrm>
            <a:off x="1517178" y="2090383"/>
            <a:ext cx="538894" cy="42990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0202F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0F10432-48FF-4B6C-9B5A-ECDA0381FEBE}"/>
              </a:ext>
            </a:extLst>
          </p:cNvPr>
          <p:cNvSpPr txBox="1"/>
          <p:nvPr/>
        </p:nvSpPr>
        <p:spPr>
          <a:xfrm>
            <a:off x="2078322" y="2089103"/>
            <a:ext cx="1131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Charcoal black</a:t>
            </a:r>
          </a:p>
          <a:p>
            <a:r>
              <a:rPr lang="en-GB" sz="1100" dirty="0">
                <a:latin typeface="Lato Light" panose="020F0302020204030203" pitchFamily="34" charset="0"/>
              </a:rPr>
              <a:t>#20202F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4E08C22-94A2-4AB6-8E73-418C8C80F2A3}"/>
              </a:ext>
            </a:extLst>
          </p:cNvPr>
          <p:cNvSpPr/>
          <p:nvPr/>
        </p:nvSpPr>
        <p:spPr>
          <a:xfrm>
            <a:off x="3464259" y="2092658"/>
            <a:ext cx="538894" cy="429904"/>
          </a:xfrm>
          <a:prstGeom prst="rect">
            <a:avLst/>
          </a:prstGeom>
          <a:solidFill>
            <a:srgbClr val="75758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D76BB7D-72A5-4F9D-B96B-01DCB77FAA70}"/>
              </a:ext>
            </a:extLst>
          </p:cNvPr>
          <p:cNvSpPr txBox="1"/>
          <p:nvPr/>
        </p:nvSpPr>
        <p:spPr>
          <a:xfrm>
            <a:off x="4025403" y="2091378"/>
            <a:ext cx="1131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Gunmetal grey</a:t>
            </a:r>
          </a:p>
          <a:p>
            <a:r>
              <a:rPr lang="en-GB" sz="1100" dirty="0">
                <a:latin typeface="Lato Light" panose="020F0302020204030203" pitchFamily="34" charset="0"/>
              </a:rPr>
              <a:t>#757584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85FDC925-7BCC-466B-8EE6-7E2F4403F0BE}"/>
              </a:ext>
            </a:extLst>
          </p:cNvPr>
          <p:cNvSpPr/>
          <p:nvPr/>
        </p:nvSpPr>
        <p:spPr>
          <a:xfrm>
            <a:off x="5424987" y="2094932"/>
            <a:ext cx="538894" cy="429904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E10C118-6168-4A80-8679-562EA237EC51}"/>
              </a:ext>
            </a:extLst>
          </p:cNvPr>
          <p:cNvSpPr txBox="1"/>
          <p:nvPr/>
        </p:nvSpPr>
        <p:spPr>
          <a:xfrm>
            <a:off x="5986131" y="2093652"/>
            <a:ext cx="1131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Stone grey</a:t>
            </a:r>
          </a:p>
          <a:p>
            <a:r>
              <a:rPr lang="en-GB" sz="1100" dirty="0">
                <a:latin typeface="Lato Light" panose="020F0302020204030203" pitchFamily="34" charset="0"/>
              </a:rPr>
              <a:t>#BBBBBB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0F442B86-226B-4BEB-A384-9AB50EF2AC5A}"/>
              </a:ext>
            </a:extLst>
          </p:cNvPr>
          <p:cNvSpPr/>
          <p:nvPr/>
        </p:nvSpPr>
        <p:spPr>
          <a:xfrm>
            <a:off x="1511300" y="2788694"/>
            <a:ext cx="538894" cy="429904"/>
          </a:xfrm>
          <a:prstGeom prst="rect">
            <a:avLst/>
          </a:prstGeom>
          <a:solidFill>
            <a:srgbClr val="30364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0202F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A9980B8-315D-461E-A0CE-4020698F22DD}"/>
              </a:ext>
            </a:extLst>
          </p:cNvPr>
          <p:cNvSpPr txBox="1"/>
          <p:nvPr/>
        </p:nvSpPr>
        <p:spPr>
          <a:xfrm>
            <a:off x="2072444" y="2787414"/>
            <a:ext cx="1131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Shadow grey</a:t>
            </a:r>
          </a:p>
          <a:p>
            <a:r>
              <a:rPr lang="en-GB" sz="1100" dirty="0">
                <a:latin typeface="Lato Light" panose="020F0302020204030203" pitchFamily="34" charset="0"/>
              </a:rPr>
              <a:t>#303641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CC72FA50-FFF0-4E3E-BAC4-3B5EE0837F59}"/>
              </a:ext>
            </a:extLst>
          </p:cNvPr>
          <p:cNvSpPr/>
          <p:nvPr/>
        </p:nvSpPr>
        <p:spPr>
          <a:xfrm>
            <a:off x="3458381" y="2790969"/>
            <a:ext cx="538894" cy="429904"/>
          </a:xfrm>
          <a:prstGeom prst="rect">
            <a:avLst/>
          </a:prstGeom>
          <a:solidFill>
            <a:srgbClr val="88888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ED7D8A8-85B6-4247-9F83-57D3708666CC}"/>
              </a:ext>
            </a:extLst>
          </p:cNvPr>
          <p:cNvSpPr txBox="1"/>
          <p:nvPr/>
        </p:nvSpPr>
        <p:spPr>
          <a:xfrm>
            <a:off x="4019525" y="2789689"/>
            <a:ext cx="1131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Steel grey</a:t>
            </a:r>
          </a:p>
          <a:p>
            <a:r>
              <a:rPr lang="en-GB" sz="1100" dirty="0">
                <a:latin typeface="Lato Light" panose="020F0302020204030203" pitchFamily="34" charset="0"/>
              </a:rPr>
              <a:t>#88BBBE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653D968-51B8-4465-BECF-CD478922C3D3}"/>
              </a:ext>
            </a:extLst>
          </p:cNvPr>
          <p:cNvSpPr/>
          <p:nvPr/>
        </p:nvSpPr>
        <p:spPr>
          <a:xfrm>
            <a:off x="5419109" y="2793243"/>
            <a:ext cx="538894" cy="429904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A6BD1EE-CA77-4DF7-A18D-FBD6CA7D36E8}"/>
              </a:ext>
            </a:extLst>
          </p:cNvPr>
          <p:cNvSpPr txBox="1"/>
          <p:nvPr/>
        </p:nvSpPr>
        <p:spPr>
          <a:xfrm>
            <a:off x="5980253" y="2791963"/>
            <a:ext cx="1131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Cloud grey</a:t>
            </a:r>
          </a:p>
          <a:p>
            <a:r>
              <a:rPr lang="en-GB" sz="1100" dirty="0">
                <a:latin typeface="Lato Light" panose="020F0302020204030203" pitchFamily="34" charset="0"/>
              </a:rPr>
              <a:t>#CCCCCC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0048F5B-D379-450B-9E76-9F68E3474625}"/>
              </a:ext>
            </a:extLst>
          </p:cNvPr>
          <p:cNvSpPr/>
          <p:nvPr/>
        </p:nvSpPr>
        <p:spPr>
          <a:xfrm>
            <a:off x="1511300" y="3493828"/>
            <a:ext cx="538894" cy="429904"/>
          </a:xfrm>
          <a:prstGeom prst="rect">
            <a:avLst/>
          </a:prstGeom>
          <a:solidFill>
            <a:srgbClr val="3F4B5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0202F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97683AB7-4192-438D-AED1-FC5F521F54B2}"/>
              </a:ext>
            </a:extLst>
          </p:cNvPr>
          <p:cNvSpPr txBox="1"/>
          <p:nvPr/>
        </p:nvSpPr>
        <p:spPr>
          <a:xfrm>
            <a:off x="2072444" y="3492548"/>
            <a:ext cx="1131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Steel grey</a:t>
            </a:r>
          </a:p>
          <a:p>
            <a:r>
              <a:rPr lang="en-GB" sz="1100" dirty="0">
                <a:latin typeface="Lato Light" panose="020F0302020204030203" pitchFamily="34" charset="0"/>
              </a:rPr>
              <a:t>#3F4B52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76A0C87-3DFC-4FD9-B499-D32D62C80330}"/>
              </a:ext>
            </a:extLst>
          </p:cNvPr>
          <p:cNvSpPr/>
          <p:nvPr/>
        </p:nvSpPr>
        <p:spPr>
          <a:xfrm>
            <a:off x="3458381" y="3496103"/>
            <a:ext cx="538894" cy="429904"/>
          </a:xfrm>
          <a:prstGeom prst="rect">
            <a:avLst/>
          </a:prstGeom>
          <a:solidFill>
            <a:srgbClr val="97979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646261A-0103-4D48-BF00-76DEF015B115}"/>
              </a:ext>
            </a:extLst>
          </p:cNvPr>
          <p:cNvSpPr txBox="1"/>
          <p:nvPr/>
        </p:nvSpPr>
        <p:spPr>
          <a:xfrm>
            <a:off x="4019525" y="3494823"/>
            <a:ext cx="1131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Battleship grey</a:t>
            </a:r>
          </a:p>
          <a:p>
            <a:r>
              <a:rPr lang="en-GB" sz="1100" dirty="0">
                <a:latin typeface="Lato Light" panose="020F0302020204030203" pitchFamily="34" charset="0"/>
              </a:rPr>
              <a:t>#97979B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035DC643-93CC-43A7-BB1A-F0F85F743DB4}"/>
              </a:ext>
            </a:extLst>
          </p:cNvPr>
          <p:cNvSpPr/>
          <p:nvPr/>
        </p:nvSpPr>
        <p:spPr>
          <a:xfrm>
            <a:off x="5419109" y="3498377"/>
            <a:ext cx="538894" cy="429904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4300ABB-413E-4C79-80C7-39914D041E0F}"/>
              </a:ext>
            </a:extLst>
          </p:cNvPr>
          <p:cNvSpPr txBox="1"/>
          <p:nvPr/>
        </p:nvSpPr>
        <p:spPr>
          <a:xfrm>
            <a:off x="5980253" y="3497097"/>
            <a:ext cx="1131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Platinum</a:t>
            </a:r>
          </a:p>
          <a:p>
            <a:r>
              <a:rPr lang="en-GB" sz="1100" dirty="0">
                <a:latin typeface="Lato Light" panose="020F0302020204030203" pitchFamily="34" charset="0"/>
              </a:rPr>
              <a:t>#E0E0E0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5DB6EC47-F2E7-4295-8E3F-E2EB94E63095}"/>
              </a:ext>
            </a:extLst>
          </p:cNvPr>
          <p:cNvSpPr/>
          <p:nvPr/>
        </p:nvSpPr>
        <p:spPr>
          <a:xfrm>
            <a:off x="1511300" y="4224860"/>
            <a:ext cx="538894" cy="429904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0202F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213DF1E-7188-4AC2-8938-6F8D99425F82}"/>
              </a:ext>
            </a:extLst>
          </p:cNvPr>
          <p:cNvSpPr txBox="1"/>
          <p:nvPr/>
        </p:nvSpPr>
        <p:spPr>
          <a:xfrm>
            <a:off x="2072444" y="4223580"/>
            <a:ext cx="1131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Storm grey</a:t>
            </a:r>
          </a:p>
          <a:p>
            <a:r>
              <a:rPr lang="en-GB" sz="1100" dirty="0">
                <a:latin typeface="Lato Light" panose="020F0302020204030203" pitchFamily="34" charset="0"/>
              </a:rPr>
              <a:t>#666666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F6210A4-E3C2-4CD0-B1C5-AD0850ECF749}"/>
              </a:ext>
            </a:extLst>
          </p:cNvPr>
          <p:cNvSpPr/>
          <p:nvPr/>
        </p:nvSpPr>
        <p:spPr>
          <a:xfrm>
            <a:off x="3458381" y="4227135"/>
            <a:ext cx="538894" cy="429904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47ABACDA-A2B1-43B8-B7A5-2E316CF28587}"/>
              </a:ext>
            </a:extLst>
          </p:cNvPr>
          <p:cNvSpPr txBox="1"/>
          <p:nvPr/>
        </p:nvSpPr>
        <p:spPr>
          <a:xfrm>
            <a:off x="4019525" y="4225855"/>
            <a:ext cx="1131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Silver</a:t>
            </a:r>
          </a:p>
          <a:p>
            <a:r>
              <a:rPr lang="en-GB" sz="1100" dirty="0">
                <a:latin typeface="Lato Light" panose="020F0302020204030203" pitchFamily="34" charset="0"/>
              </a:rPr>
              <a:t>#AAAAAA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FF7BED0-CAF0-4EBB-B7E9-018D56EC5146}"/>
              </a:ext>
            </a:extLst>
          </p:cNvPr>
          <p:cNvSpPr/>
          <p:nvPr/>
        </p:nvSpPr>
        <p:spPr>
          <a:xfrm>
            <a:off x="5419109" y="4229409"/>
            <a:ext cx="538894" cy="429904"/>
          </a:xfrm>
          <a:prstGeom prst="rect">
            <a:avLst/>
          </a:prstGeom>
          <a:solidFill>
            <a:srgbClr val="F6F6F6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F5650DF-77ED-4C39-A0F0-1CEFC70297A0}"/>
              </a:ext>
            </a:extLst>
          </p:cNvPr>
          <p:cNvSpPr txBox="1"/>
          <p:nvPr/>
        </p:nvSpPr>
        <p:spPr>
          <a:xfrm>
            <a:off x="5980253" y="4228129"/>
            <a:ext cx="1131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Pearl grey</a:t>
            </a:r>
          </a:p>
          <a:p>
            <a:r>
              <a:rPr lang="en-GB" sz="1100" dirty="0">
                <a:latin typeface="Lato Light" panose="020F0302020204030203" pitchFamily="34" charset="0"/>
              </a:rPr>
              <a:t>#EEEEEE</a:t>
            </a:r>
          </a:p>
        </p:txBody>
      </p:sp>
    </p:spTree>
    <p:extLst>
      <p:ext uri="{BB962C8B-B14F-4D97-AF65-F5344CB8AC3E}">
        <p14:creationId xmlns:p14="http://schemas.microsoft.com/office/powerpoint/2010/main" val="316993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5A4E764C-2272-43E0-A7A4-FC56538FADEB}"/>
              </a:ext>
            </a:extLst>
          </p:cNvPr>
          <p:cNvSpPr txBox="1"/>
          <p:nvPr/>
        </p:nvSpPr>
        <p:spPr>
          <a:xfrm>
            <a:off x="1405471" y="686789"/>
            <a:ext cx="701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2400" dirty="0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Webcertain brand colours 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A49A095-F9AC-4EB1-8660-9ADB678DBC4F}"/>
              </a:ext>
            </a:extLst>
          </p:cNvPr>
          <p:cNvCxnSpPr>
            <a:cxnSpLocks/>
            <a:stCxn id="60" idx="4"/>
          </p:cNvCxnSpPr>
          <p:nvPr/>
        </p:nvCxnSpPr>
        <p:spPr>
          <a:xfrm>
            <a:off x="795124" y="1038637"/>
            <a:ext cx="0" cy="410486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9EFB50E-05AB-453E-9F7D-D4FDA054A3FF}"/>
              </a:ext>
            </a:extLst>
          </p:cNvPr>
          <p:cNvGrpSpPr/>
          <p:nvPr/>
        </p:nvGrpSpPr>
        <p:grpSpPr>
          <a:xfrm>
            <a:off x="675706" y="799801"/>
            <a:ext cx="691485" cy="238836"/>
            <a:chOff x="675706" y="864097"/>
            <a:chExt cx="691485" cy="238836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885D5A2-6B8F-44B3-9BBC-3340EB9E87B6}"/>
                </a:ext>
              </a:extLst>
            </p:cNvPr>
            <p:cNvSpPr/>
            <p:nvPr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A1A6B47-7650-4FC9-A4DB-5A17816ABA59}"/>
                </a:ext>
              </a:extLst>
            </p:cNvPr>
            <p:cNvSpPr/>
            <p:nvPr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9058F5D-DFF7-4068-AB5B-0047C08B9F1E}"/>
                </a:ext>
              </a:extLst>
            </p:cNvPr>
            <p:cNvSpPr/>
            <p:nvPr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FF279E7-E44D-4910-8E11-3B24DA3AF37D}"/>
                </a:ext>
              </a:extLst>
            </p:cNvPr>
            <p:cNvCxnSpPr>
              <a:stCxn id="60" idx="6"/>
              <a:endCxn id="62" idx="2"/>
            </p:cNvCxnSpPr>
            <p:nvPr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27042-8C48-4384-8A1E-08B41D3114FB}"/>
              </a:ext>
            </a:extLst>
          </p:cNvPr>
          <p:cNvCxnSpPr>
            <a:cxnSpLocks/>
            <a:endCxn id="60" idx="0"/>
          </p:cNvCxnSpPr>
          <p:nvPr/>
        </p:nvCxnSpPr>
        <p:spPr>
          <a:xfrm>
            <a:off x="795124" y="0"/>
            <a:ext cx="0" cy="79980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Graphic 5">
            <a:extLst>
              <a:ext uri="{FF2B5EF4-FFF2-40B4-BE49-F238E27FC236}">
                <a16:creationId xmlns:a16="http://schemas.microsoft.com/office/drawing/2014/main" id="{381A288A-D57D-4567-B141-41B661A949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66050" y="4783778"/>
            <a:ext cx="1182327" cy="16959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922E41-F7A9-4E33-A383-FD9B42C17043}"/>
              </a:ext>
            </a:extLst>
          </p:cNvPr>
          <p:cNvSpPr/>
          <p:nvPr/>
        </p:nvSpPr>
        <p:spPr>
          <a:xfrm>
            <a:off x="1514903" y="1392073"/>
            <a:ext cx="538894" cy="429904"/>
          </a:xfrm>
          <a:prstGeom prst="rect">
            <a:avLst/>
          </a:prstGeom>
          <a:solidFill>
            <a:srgbClr val="125AA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A74F1C0-89FC-4478-945E-4C82EA4FA6D1}"/>
              </a:ext>
            </a:extLst>
          </p:cNvPr>
          <p:cNvSpPr txBox="1"/>
          <p:nvPr/>
        </p:nvSpPr>
        <p:spPr>
          <a:xfrm>
            <a:off x="2076047" y="1390793"/>
            <a:ext cx="1131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Button blue</a:t>
            </a:r>
          </a:p>
          <a:p>
            <a:r>
              <a:rPr lang="en-GB" sz="1100" dirty="0">
                <a:latin typeface="Lato Light" panose="020F0302020204030203" pitchFamily="34" charset="0"/>
              </a:rPr>
              <a:t>#125AAF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3C28E67-6595-4E4E-A763-33115EEBFCE6}"/>
              </a:ext>
            </a:extLst>
          </p:cNvPr>
          <p:cNvSpPr/>
          <p:nvPr/>
        </p:nvSpPr>
        <p:spPr>
          <a:xfrm>
            <a:off x="3468808" y="1394348"/>
            <a:ext cx="538894" cy="429904"/>
          </a:xfrm>
          <a:prstGeom prst="rect">
            <a:avLst/>
          </a:prstGeom>
          <a:solidFill>
            <a:srgbClr val="2D83E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409EF2C-E713-4C25-B53A-B64FBE4EB917}"/>
              </a:ext>
            </a:extLst>
          </p:cNvPr>
          <p:cNvSpPr txBox="1"/>
          <p:nvPr/>
        </p:nvSpPr>
        <p:spPr>
          <a:xfrm>
            <a:off x="4029952" y="1393068"/>
            <a:ext cx="1131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Active blue</a:t>
            </a:r>
          </a:p>
          <a:p>
            <a:r>
              <a:rPr lang="en-GB" sz="1100" dirty="0">
                <a:latin typeface="Lato Light" panose="020F0302020204030203" pitchFamily="34" charset="0"/>
              </a:rPr>
              <a:t>#2D83EB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30225BD-2C75-4C4B-8BDC-FFB77C6E266A}"/>
              </a:ext>
            </a:extLst>
          </p:cNvPr>
          <p:cNvSpPr/>
          <p:nvPr/>
        </p:nvSpPr>
        <p:spPr>
          <a:xfrm>
            <a:off x="1517178" y="2090383"/>
            <a:ext cx="538894" cy="429904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0202F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0F10432-48FF-4B6C-9B5A-ECDA0381FEBE}"/>
              </a:ext>
            </a:extLst>
          </p:cNvPr>
          <p:cNvSpPr txBox="1"/>
          <p:nvPr/>
        </p:nvSpPr>
        <p:spPr>
          <a:xfrm>
            <a:off x="2078322" y="2089103"/>
            <a:ext cx="1131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 green</a:t>
            </a:r>
          </a:p>
          <a:p>
            <a:r>
              <a:rPr lang="en-GB" sz="1100" dirty="0">
                <a:latin typeface="Lato Light" panose="020F0302020204030203" pitchFamily="34" charset="0"/>
              </a:rPr>
              <a:t>#1ABC9C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4E08C22-94A2-4AB6-8E73-418C8C80F2A3}"/>
              </a:ext>
            </a:extLst>
          </p:cNvPr>
          <p:cNvSpPr/>
          <p:nvPr/>
        </p:nvSpPr>
        <p:spPr>
          <a:xfrm>
            <a:off x="3464259" y="2092658"/>
            <a:ext cx="538894" cy="429904"/>
          </a:xfrm>
          <a:prstGeom prst="rect">
            <a:avLst/>
          </a:prstGeom>
          <a:solidFill>
            <a:srgbClr val="13D0A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D76BB7D-72A5-4F9D-B96B-01DCB77FAA70}"/>
              </a:ext>
            </a:extLst>
          </p:cNvPr>
          <p:cNvSpPr txBox="1"/>
          <p:nvPr/>
        </p:nvSpPr>
        <p:spPr>
          <a:xfrm>
            <a:off x="4025403" y="2091378"/>
            <a:ext cx="1131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 green</a:t>
            </a:r>
          </a:p>
          <a:p>
            <a:r>
              <a:rPr lang="en-GB" sz="1100">
                <a:latin typeface="Lato Light" panose="020F0302020204030203" pitchFamily="34" charset="0"/>
              </a:rPr>
              <a:t>#13D0A8</a:t>
            </a:r>
            <a:endParaRPr lang="en-GB" sz="1100" dirty="0">
              <a:latin typeface="Lato Light" panose="020F0302020204030203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85FDC925-7BCC-466B-8EE6-7E2F4403F0BE}"/>
              </a:ext>
            </a:extLst>
          </p:cNvPr>
          <p:cNvSpPr/>
          <p:nvPr/>
        </p:nvSpPr>
        <p:spPr>
          <a:xfrm>
            <a:off x="5424987" y="2094932"/>
            <a:ext cx="538894" cy="429904"/>
          </a:xfrm>
          <a:prstGeom prst="rect">
            <a:avLst/>
          </a:prstGeom>
          <a:solidFill>
            <a:srgbClr val="83DF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E10C118-6168-4A80-8679-562EA237EC51}"/>
              </a:ext>
            </a:extLst>
          </p:cNvPr>
          <p:cNvSpPr txBox="1"/>
          <p:nvPr/>
        </p:nvSpPr>
        <p:spPr>
          <a:xfrm>
            <a:off x="5986131" y="2093652"/>
            <a:ext cx="1131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Grange green</a:t>
            </a:r>
          </a:p>
          <a:p>
            <a:r>
              <a:rPr lang="en-GB" sz="1100" dirty="0">
                <a:latin typeface="Lato Light" panose="020F0302020204030203" pitchFamily="34" charset="0"/>
              </a:rPr>
              <a:t>#83DFCC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0F442B86-226B-4BEB-A384-9AB50EF2AC5A}"/>
              </a:ext>
            </a:extLst>
          </p:cNvPr>
          <p:cNvSpPr/>
          <p:nvPr/>
        </p:nvSpPr>
        <p:spPr>
          <a:xfrm>
            <a:off x="1511300" y="2788694"/>
            <a:ext cx="538894" cy="429904"/>
          </a:xfrm>
          <a:prstGeom prst="rect">
            <a:avLst/>
          </a:prstGeom>
          <a:solidFill>
            <a:srgbClr val="F01E2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0202F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A9980B8-315D-461E-A0CE-4020698F22DD}"/>
              </a:ext>
            </a:extLst>
          </p:cNvPr>
          <p:cNvSpPr txBox="1"/>
          <p:nvPr/>
        </p:nvSpPr>
        <p:spPr>
          <a:xfrm>
            <a:off x="2072444" y="2787414"/>
            <a:ext cx="1131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Retail red</a:t>
            </a:r>
          </a:p>
          <a:p>
            <a:r>
              <a:rPr lang="en-GB" sz="1100" dirty="0">
                <a:latin typeface="Lato Light" panose="020F0302020204030203" pitchFamily="34" charset="0"/>
              </a:rPr>
              <a:t>#F01E2E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CC72FA50-FFF0-4E3E-BAC4-3B5EE0837F59}"/>
              </a:ext>
            </a:extLst>
          </p:cNvPr>
          <p:cNvSpPr/>
          <p:nvPr/>
        </p:nvSpPr>
        <p:spPr>
          <a:xfrm>
            <a:off x="3458381" y="2790969"/>
            <a:ext cx="538894" cy="429904"/>
          </a:xfrm>
          <a:prstGeom prst="rect">
            <a:avLst/>
          </a:prstGeom>
          <a:solidFill>
            <a:srgbClr val="FE386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ED7D8A8-85B6-4247-9F83-57D3708666CC}"/>
              </a:ext>
            </a:extLst>
          </p:cNvPr>
          <p:cNvSpPr txBox="1"/>
          <p:nvPr/>
        </p:nvSpPr>
        <p:spPr>
          <a:xfrm>
            <a:off x="4019525" y="2789689"/>
            <a:ext cx="1131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Retail red</a:t>
            </a:r>
          </a:p>
          <a:p>
            <a:r>
              <a:rPr lang="en-GB" sz="1100" dirty="0">
                <a:latin typeface="Lato Light" panose="020F0302020204030203" pitchFamily="34" charset="0"/>
              </a:rPr>
              <a:t>#FE386A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653D968-51B8-4465-BECF-CD478922C3D3}"/>
              </a:ext>
            </a:extLst>
          </p:cNvPr>
          <p:cNvSpPr/>
          <p:nvPr/>
        </p:nvSpPr>
        <p:spPr>
          <a:xfrm>
            <a:off x="5419109" y="2793243"/>
            <a:ext cx="538894" cy="429904"/>
          </a:xfrm>
          <a:prstGeom prst="rect">
            <a:avLst/>
          </a:prstGeom>
          <a:solidFill>
            <a:srgbClr val="EB98A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A6BD1EE-CA77-4DF7-A18D-FBD6CA7D36E8}"/>
              </a:ext>
            </a:extLst>
          </p:cNvPr>
          <p:cNvSpPr txBox="1"/>
          <p:nvPr/>
        </p:nvSpPr>
        <p:spPr>
          <a:xfrm>
            <a:off x="5980253" y="2791963"/>
            <a:ext cx="1131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Reach red</a:t>
            </a:r>
          </a:p>
          <a:p>
            <a:r>
              <a:rPr lang="en-GB" sz="1100" dirty="0">
                <a:latin typeface="Lato Light" panose="020F0302020204030203" pitchFamily="34" charset="0"/>
              </a:rPr>
              <a:t>#EB98A3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0048F5B-D379-450B-9E76-9F68E3474625}"/>
              </a:ext>
            </a:extLst>
          </p:cNvPr>
          <p:cNvSpPr/>
          <p:nvPr/>
        </p:nvSpPr>
        <p:spPr>
          <a:xfrm>
            <a:off x="1511300" y="3493828"/>
            <a:ext cx="538894" cy="429904"/>
          </a:xfrm>
          <a:prstGeom prst="rect">
            <a:avLst/>
          </a:prstGeom>
          <a:solidFill>
            <a:srgbClr val="FFB51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0202F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97683AB7-4192-438D-AED1-FC5F521F54B2}"/>
              </a:ext>
            </a:extLst>
          </p:cNvPr>
          <p:cNvSpPr txBox="1"/>
          <p:nvPr/>
        </p:nvSpPr>
        <p:spPr>
          <a:xfrm>
            <a:off x="2072444" y="3492548"/>
            <a:ext cx="1131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Assist gold</a:t>
            </a:r>
          </a:p>
          <a:p>
            <a:r>
              <a:rPr lang="en-GB" sz="1100" dirty="0">
                <a:latin typeface="Lato Light" panose="020F0302020204030203" pitchFamily="34" charset="0"/>
              </a:rPr>
              <a:t>#FFB515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76A0C87-3DFC-4FD9-B499-D32D62C80330}"/>
              </a:ext>
            </a:extLst>
          </p:cNvPr>
          <p:cNvSpPr/>
          <p:nvPr/>
        </p:nvSpPr>
        <p:spPr>
          <a:xfrm>
            <a:off x="3458381" y="3496103"/>
            <a:ext cx="538894" cy="429904"/>
          </a:xfrm>
          <a:prstGeom prst="rect">
            <a:avLst/>
          </a:prstGeom>
          <a:solidFill>
            <a:srgbClr val="FECC4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646261A-0103-4D48-BF00-76DEF015B115}"/>
              </a:ext>
            </a:extLst>
          </p:cNvPr>
          <p:cNvSpPr txBox="1"/>
          <p:nvPr/>
        </p:nvSpPr>
        <p:spPr>
          <a:xfrm>
            <a:off x="4019525" y="3494823"/>
            <a:ext cx="1131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Assist gold</a:t>
            </a:r>
          </a:p>
          <a:p>
            <a:r>
              <a:rPr lang="en-GB" sz="1100" dirty="0">
                <a:latin typeface="Lato Light" panose="020F0302020204030203" pitchFamily="34" charset="0"/>
              </a:rPr>
              <a:t>#FECC47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035DC643-93CC-43A7-BB1A-F0F85F743DB4}"/>
              </a:ext>
            </a:extLst>
          </p:cNvPr>
          <p:cNvSpPr/>
          <p:nvPr/>
        </p:nvSpPr>
        <p:spPr>
          <a:xfrm>
            <a:off x="5419109" y="3498377"/>
            <a:ext cx="538894" cy="429904"/>
          </a:xfrm>
          <a:prstGeom prst="rect">
            <a:avLst/>
          </a:prstGeom>
          <a:solidFill>
            <a:srgbClr val="FAD09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4300ABB-413E-4C79-80C7-39914D041E0F}"/>
              </a:ext>
            </a:extLst>
          </p:cNvPr>
          <p:cNvSpPr txBox="1"/>
          <p:nvPr/>
        </p:nvSpPr>
        <p:spPr>
          <a:xfrm>
            <a:off x="5980253" y="3497097"/>
            <a:ext cx="1131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Area amber</a:t>
            </a:r>
          </a:p>
          <a:p>
            <a:r>
              <a:rPr lang="en-GB" sz="1100" dirty="0">
                <a:latin typeface="Lato Light" panose="020F0302020204030203" pitchFamily="34" charset="0"/>
              </a:rPr>
              <a:t>#FAD090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14ED364-7DD9-42EA-9B3F-394D018BD2CD}"/>
              </a:ext>
            </a:extLst>
          </p:cNvPr>
          <p:cNvSpPr/>
          <p:nvPr/>
        </p:nvSpPr>
        <p:spPr>
          <a:xfrm>
            <a:off x="5422713" y="1389798"/>
            <a:ext cx="538894" cy="429904"/>
          </a:xfrm>
          <a:prstGeom prst="rect">
            <a:avLst/>
          </a:prstGeom>
          <a:solidFill>
            <a:srgbClr val="5BA4F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04AC9D2-25DA-4696-8CD6-26B9772BA29C}"/>
              </a:ext>
            </a:extLst>
          </p:cNvPr>
          <p:cNvSpPr txBox="1"/>
          <p:nvPr/>
        </p:nvSpPr>
        <p:spPr>
          <a:xfrm>
            <a:off x="5983857" y="1388518"/>
            <a:ext cx="1131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Action blue</a:t>
            </a:r>
          </a:p>
          <a:p>
            <a:r>
              <a:rPr lang="en-GB" sz="1100" dirty="0">
                <a:latin typeface="Lato Light" panose="020F0302020204030203" pitchFamily="34" charset="0"/>
              </a:rPr>
              <a:t>#5BA4F4</a:t>
            </a:r>
          </a:p>
        </p:txBody>
      </p:sp>
    </p:spTree>
    <p:extLst>
      <p:ext uri="{BB962C8B-B14F-4D97-AF65-F5344CB8AC3E}">
        <p14:creationId xmlns:p14="http://schemas.microsoft.com/office/powerpoint/2010/main" val="2571521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A49A095-F9AC-4EB1-8660-9ADB678DBC4F}"/>
              </a:ext>
            </a:extLst>
          </p:cNvPr>
          <p:cNvCxnSpPr>
            <a:cxnSpLocks/>
            <a:stCxn id="60" idx="4"/>
          </p:cNvCxnSpPr>
          <p:nvPr/>
        </p:nvCxnSpPr>
        <p:spPr>
          <a:xfrm>
            <a:off x="795124" y="1038637"/>
            <a:ext cx="0" cy="410486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9EFB50E-05AB-453E-9F7D-D4FDA054A3FF}"/>
              </a:ext>
            </a:extLst>
          </p:cNvPr>
          <p:cNvGrpSpPr/>
          <p:nvPr/>
        </p:nvGrpSpPr>
        <p:grpSpPr>
          <a:xfrm>
            <a:off x="675706" y="799801"/>
            <a:ext cx="691485" cy="238836"/>
            <a:chOff x="675706" y="864097"/>
            <a:chExt cx="691485" cy="238836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885D5A2-6B8F-44B3-9BBC-3340EB9E87B6}"/>
                </a:ext>
              </a:extLst>
            </p:cNvPr>
            <p:cNvSpPr/>
            <p:nvPr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A1A6B47-7650-4FC9-A4DB-5A17816ABA59}"/>
                </a:ext>
              </a:extLst>
            </p:cNvPr>
            <p:cNvSpPr/>
            <p:nvPr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9058F5D-DFF7-4068-AB5B-0047C08B9F1E}"/>
                </a:ext>
              </a:extLst>
            </p:cNvPr>
            <p:cNvSpPr/>
            <p:nvPr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FF279E7-E44D-4910-8E11-3B24DA3AF37D}"/>
                </a:ext>
              </a:extLst>
            </p:cNvPr>
            <p:cNvCxnSpPr>
              <a:stCxn id="60" idx="6"/>
              <a:endCxn id="62" idx="2"/>
            </p:cNvCxnSpPr>
            <p:nvPr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27042-8C48-4384-8A1E-08B41D3114FB}"/>
              </a:ext>
            </a:extLst>
          </p:cNvPr>
          <p:cNvCxnSpPr>
            <a:cxnSpLocks/>
            <a:endCxn id="60" idx="0"/>
          </p:cNvCxnSpPr>
          <p:nvPr/>
        </p:nvCxnSpPr>
        <p:spPr>
          <a:xfrm>
            <a:off x="795124" y="0"/>
            <a:ext cx="0" cy="79980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Graphic 5">
            <a:extLst>
              <a:ext uri="{FF2B5EF4-FFF2-40B4-BE49-F238E27FC236}">
                <a16:creationId xmlns:a16="http://schemas.microsoft.com/office/drawing/2014/main" id="{381A288A-D57D-4567-B141-41B661A949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66050" y="4783778"/>
            <a:ext cx="1182327" cy="169595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7C664AE-3864-D949-AA6F-7761036F7DF1}"/>
              </a:ext>
            </a:extLst>
          </p:cNvPr>
          <p:cNvSpPr/>
          <p:nvPr/>
        </p:nvSpPr>
        <p:spPr>
          <a:xfrm>
            <a:off x="1511300" y="1386196"/>
            <a:ext cx="538894" cy="429904"/>
          </a:xfrm>
          <a:prstGeom prst="rect">
            <a:avLst/>
          </a:prstGeom>
          <a:solidFill>
            <a:srgbClr val="FF7A3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0202F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0CA346-D830-F64A-9365-5613CB7A4076}"/>
              </a:ext>
            </a:extLst>
          </p:cNvPr>
          <p:cNvSpPr txBox="1"/>
          <p:nvPr/>
        </p:nvSpPr>
        <p:spPr>
          <a:xfrm>
            <a:off x="2072444" y="1384916"/>
            <a:ext cx="1131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Crayola Orange</a:t>
            </a:r>
          </a:p>
          <a:p>
            <a:r>
              <a:rPr lang="en-GB" sz="1100" dirty="0">
                <a:latin typeface="Lato Light" panose="020F0302020204030203" pitchFamily="34" charset="0"/>
              </a:rPr>
              <a:t># FF7A33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6762B18-4D8A-3845-94BD-E3722EA42777}"/>
              </a:ext>
            </a:extLst>
          </p:cNvPr>
          <p:cNvSpPr/>
          <p:nvPr/>
        </p:nvSpPr>
        <p:spPr>
          <a:xfrm>
            <a:off x="3458381" y="1388471"/>
            <a:ext cx="538894" cy="429904"/>
          </a:xfrm>
          <a:prstGeom prst="rect">
            <a:avLst/>
          </a:prstGeom>
          <a:solidFill>
            <a:srgbClr val="FF955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22F09DC-7150-D74F-B575-065BD219E582}"/>
              </a:ext>
            </a:extLst>
          </p:cNvPr>
          <p:cNvSpPr txBox="1"/>
          <p:nvPr/>
        </p:nvSpPr>
        <p:spPr>
          <a:xfrm>
            <a:off x="4019525" y="1387191"/>
            <a:ext cx="1131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Crayola Orange</a:t>
            </a:r>
          </a:p>
          <a:p>
            <a:r>
              <a:rPr lang="en-GB" sz="1100" dirty="0">
                <a:latin typeface="Lato Light" panose="020F0302020204030203" pitchFamily="34" charset="0"/>
              </a:rPr>
              <a:t># FF955C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1B87C4-3012-6B4B-90C4-764D04D7FD95}"/>
              </a:ext>
            </a:extLst>
          </p:cNvPr>
          <p:cNvSpPr/>
          <p:nvPr/>
        </p:nvSpPr>
        <p:spPr>
          <a:xfrm>
            <a:off x="5419109" y="1390745"/>
            <a:ext cx="538894" cy="429904"/>
          </a:xfrm>
          <a:prstGeom prst="rect">
            <a:avLst/>
          </a:prstGeom>
          <a:solidFill>
            <a:srgbClr val="FFAF8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F4B039E-92F7-AE49-9CB0-9BE00B7E82CA}"/>
              </a:ext>
            </a:extLst>
          </p:cNvPr>
          <p:cNvSpPr txBox="1"/>
          <p:nvPr/>
        </p:nvSpPr>
        <p:spPr>
          <a:xfrm>
            <a:off x="5980253" y="1389465"/>
            <a:ext cx="1131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Crayola Orange</a:t>
            </a:r>
          </a:p>
          <a:p>
            <a:r>
              <a:rPr lang="en-GB" sz="1100" dirty="0">
                <a:latin typeface="Lato Light" panose="020F0302020204030203" pitchFamily="34" charset="0"/>
              </a:rPr>
              <a:t>#FFAF85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4ED31F2-5455-3D45-A5A5-1B2F9AB2A576}"/>
              </a:ext>
            </a:extLst>
          </p:cNvPr>
          <p:cNvSpPr/>
          <p:nvPr/>
        </p:nvSpPr>
        <p:spPr>
          <a:xfrm>
            <a:off x="1514903" y="2760576"/>
            <a:ext cx="538894" cy="429904"/>
          </a:xfrm>
          <a:prstGeom prst="rect">
            <a:avLst/>
          </a:prstGeom>
          <a:solidFill>
            <a:srgbClr val="143A2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EEC06B7-E85D-F247-BA0B-678C0810D4C8}"/>
              </a:ext>
            </a:extLst>
          </p:cNvPr>
          <p:cNvSpPr txBox="1"/>
          <p:nvPr/>
        </p:nvSpPr>
        <p:spPr>
          <a:xfrm>
            <a:off x="2076047" y="2759296"/>
            <a:ext cx="1131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Forest Green</a:t>
            </a:r>
          </a:p>
          <a:p>
            <a:r>
              <a:rPr lang="en-GB" sz="1100" dirty="0">
                <a:latin typeface="Lato Light" panose="020F0302020204030203" pitchFamily="34" charset="0"/>
              </a:rPr>
              <a:t># 143A24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BF80EED-1A15-6D44-B481-09A92360519A}"/>
              </a:ext>
            </a:extLst>
          </p:cNvPr>
          <p:cNvSpPr/>
          <p:nvPr/>
        </p:nvSpPr>
        <p:spPr>
          <a:xfrm>
            <a:off x="3468808" y="2762851"/>
            <a:ext cx="538894" cy="429904"/>
          </a:xfrm>
          <a:prstGeom prst="rect">
            <a:avLst/>
          </a:prstGeom>
          <a:solidFill>
            <a:srgbClr val="4361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5FBAA43-73DA-E14D-86FD-CC27A455DFBC}"/>
              </a:ext>
            </a:extLst>
          </p:cNvPr>
          <p:cNvSpPr txBox="1"/>
          <p:nvPr/>
        </p:nvSpPr>
        <p:spPr>
          <a:xfrm>
            <a:off x="4029952" y="2761571"/>
            <a:ext cx="1131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Forest Green</a:t>
            </a:r>
          </a:p>
          <a:p>
            <a:r>
              <a:rPr lang="en-GB" sz="1100" dirty="0">
                <a:latin typeface="Lato Light" panose="020F0302020204030203" pitchFamily="34" charset="0"/>
              </a:rPr>
              <a:t># 436150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DE4583C-051A-8349-AC61-2D6AEF898B05}"/>
              </a:ext>
            </a:extLst>
          </p:cNvPr>
          <p:cNvSpPr/>
          <p:nvPr/>
        </p:nvSpPr>
        <p:spPr>
          <a:xfrm>
            <a:off x="5422713" y="2758301"/>
            <a:ext cx="538894" cy="429904"/>
          </a:xfrm>
          <a:prstGeom prst="rect">
            <a:avLst/>
          </a:prstGeom>
          <a:solidFill>
            <a:srgbClr val="A1B0A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26CAB3D-2C61-C143-A452-100FFE272278}"/>
              </a:ext>
            </a:extLst>
          </p:cNvPr>
          <p:cNvSpPr txBox="1"/>
          <p:nvPr/>
        </p:nvSpPr>
        <p:spPr>
          <a:xfrm>
            <a:off x="5983857" y="2757021"/>
            <a:ext cx="1131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Forest Green</a:t>
            </a:r>
          </a:p>
          <a:p>
            <a:r>
              <a:rPr lang="en-GB" sz="1100" dirty="0">
                <a:latin typeface="Lato Light" panose="020F0302020204030203" pitchFamily="34" charset="0"/>
              </a:rPr>
              <a:t># A1B0A7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D36F86C-F796-D34C-BB51-FF29B05B13ED}"/>
              </a:ext>
            </a:extLst>
          </p:cNvPr>
          <p:cNvSpPr/>
          <p:nvPr/>
        </p:nvSpPr>
        <p:spPr>
          <a:xfrm>
            <a:off x="1517178" y="2053076"/>
            <a:ext cx="538894" cy="429904"/>
          </a:xfrm>
          <a:prstGeom prst="rect">
            <a:avLst/>
          </a:prstGeom>
          <a:solidFill>
            <a:srgbClr val="45007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0202F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C0D8888-3D7C-3340-B02C-AD74ECD47C4E}"/>
              </a:ext>
            </a:extLst>
          </p:cNvPr>
          <p:cNvSpPr txBox="1"/>
          <p:nvPr/>
        </p:nvSpPr>
        <p:spPr>
          <a:xfrm>
            <a:off x="2078322" y="2051796"/>
            <a:ext cx="1254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Midnight Purple</a:t>
            </a:r>
          </a:p>
          <a:p>
            <a:r>
              <a:rPr lang="en-GB" sz="1100" dirty="0">
                <a:latin typeface="Lato Light" panose="020F0302020204030203" pitchFamily="34" charset="0"/>
              </a:rPr>
              <a:t># 45007D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66D9CE7-C660-3449-8820-042BE9F49637}"/>
              </a:ext>
            </a:extLst>
          </p:cNvPr>
          <p:cNvSpPr/>
          <p:nvPr/>
        </p:nvSpPr>
        <p:spPr>
          <a:xfrm>
            <a:off x="3464259" y="2055351"/>
            <a:ext cx="538894" cy="429904"/>
          </a:xfrm>
          <a:prstGeom prst="rect">
            <a:avLst/>
          </a:prstGeom>
          <a:solidFill>
            <a:srgbClr val="61309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613E840-0F7C-684D-A7A8-DC88591BAE91}"/>
              </a:ext>
            </a:extLst>
          </p:cNvPr>
          <p:cNvSpPr txBox="1"/>
          <p:nvPr/>
        </p:nvSpPr>
        <p:spPr>
          <a:xfrm>
            <a:off x="4025403" y="2054071"/>
            <a:ext cx="12900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Midnight Purple</a:t>
            </a:r>
          </a:p>
          <a:p>
            <a:r>
              <a:rPr lang="en-GB" sz="1100" dirty="0">
                <a:latin typeface="Lato Light" panose="020F0302020204030203" pitchFamily="34" charset="0"/>
              </a:rPr>
              <a:t># 613096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D3BC531-0ED5-7545-9FBC-5515FCE3135B}"/>
              </a:ext>
            </a:extLst>
          </p:cNvPr>
          <p:cNvSpPr/>
          <p:nvPr/>
        </p:nvSpPr>
        <p:spPr>
          <a:xfrm>
            <a:off x="5424987" y="2057625"/>
            <a:ext cx="538894" cy="429904"/>
          </a:xfrm>
          <a:prstGeom prst="rect">
            <a:avLst/>
          </a:prstGeom>
          <a:solidFill>
            <a:srgbClr val="9A8FC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6144F91-AE3A-1D4F-9C2F-B92E8C198E0D}"/>
              </a:ext>
            </a:extLst>
          </p:cNvPr>
          <p:cNvSpPr txBox="1"/>
          <p:nvPr/>
        </p:nvSpPr>
        <p:spPr>
          <a:xfrm>
            <a:off x="5958003" y="2055247"/>
            <a:ext cx="1385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Midnight Purple</a:t>
            </a:r>
          </a:p>
          <a:p>
            <a:r>
              <a:rPr lang="en-GB" sz="1100" dirty="0">
                <a:latin typeface="Lato Light" panose="020F0302020204030203" pitchFamily="34" charset="0"/>
              </a:rPr>
              <a:t># 9A8FC9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EB3086A-D40E-BA4B-86F3-9D26737592E2}"/>
              </a:ext>
            </a:extLst>
          </p:cNvPr>
          <p:cNvSpPr txBox="1"/>
          <p:nvPr/>
        </p:nvSpPr>
        <p:spPr>
          <a:xfrm>
            <a:off x="1405471" y="686789"/>
            <a:ext cx="701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2400" dirty="0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Secondary colour palette</a:t>
            </a:r>
          </a:p>
        </p:txBody>
      </p:sp>
    </p:spTree>
    <p:extLst>
      <p:ext uri="{BB962C8B-B14F-4D97-AF65-F5344CB8AC3E}">
        <p14:creationId xmlns:p14="http://schemas.microsoft.com/office/powerpoint/2010/main" val="1837831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5A4E764C-2272-43E0-A7A4-FC56538FADEB}"/>
              </a:ext>
            </a:extLst>
          </p:cNvPr>
          <p:cNvSpPr txBox="1"/>
          <p:nvPr/>
        </p:nvSpPr>
        <p:spPr>
          <a:xfrm>
            <a:off x="1405471" y="686789"/>
            <a:ext cx="701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2400" dirty="0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Fonts </a:t>
            </a:r>
          </a:p>
        </p:txBody>
      </p:sp>
      <p:grpSp>
        <p:nvGrpSpPr>
          <p:cNvPr id="46" name="Shape 342">
            <a:extLst>
              <a:ext uri="{FF2B5EF4-FFF2-40B4-BE49-F238E27FC236}">
                <a16:creationId xmlns:a16="http://schemas.microsoft.com/office/drawing/2014/main" id="{AEF16E9B-C641-A64F-B886-FF1215CEACDA}"/>
              </a:ext>
            </a:extLst>
          </p:cNvPr>
          <p:cNvGrpSpPr/>
          <p:nvPr/>
        </p:nvGrpSpPr>
        <p:grpSpPr>
          <a:xfrm>
            <a:off x="4066477" y="2771610"/>
            <a:ext cx="364396" cy="361883"/>
            <a:chOff x="3258105" y="2044731"/>
            <a:chExt cx="303883" cy="301788"/>
          </a:xfrm>
        </p:grpSpPr>
        <p:sp>
          <p:nvSpPr>
            <p:cNvPr id="47" name="Shape 343">
              <a:extLst>
                <a:ext uri="{FF2B5EF4-FFF2-40B4-BE49-F238E27FC236}">
                  <a16:creationId xmlns:a16="http://schemas.microsoft.com/office/drawing/2014/main" id="{AF1F016C-093C-AF42-A1F1-F838FBD0A139}"/>
                </a:ext>
              </a:extLst>
            </p:cNvPr>
            <p:cNvSpPr/>
            <p:nvPr/>
          </p:nvSpPr>
          <p:spPr>
            <a:xfrm>
              <a:off x="3333552" y="2153710"/>
              <a:ext cx="104788" cy="838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8" name="Shape 344">
              <a:extLst>
                <a:ext uri="{FF2B5EF4-FFF2-40B4-BE49-F238E27FC236}">
                  <a16:creationId xmlns:a16="http://schemas.microsoft.com/office/drawing/2014/main" id="{B3CFD2C8-C796-2648-B419-46DFA42203BE}"/>
                </a:ext>
              </a:extLst>
            </p:cNvPr>
            <p:cNvSpPr/>
            <p:nvPr/>
          </p:nvSpPr>
          <p:spPr>
            <a:xfrm>
              <a:off x="3333552" y="2199817"/>
              <a:ext cx="104788" cy="104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9" name="Shape 345">
              <a:extLst>
                <a:ext uri="{FF2B5EF4-FFF2-40B4-BE49-F238E27FC236}">
                  <a16:creationId xmlns:a16="http://schemas.microsoft.com/office/drawing/2014/main" id="{C0376ED6-DC38-AD4E-8547-23C596E18700}"/>
                </a:ext>
              </a:extLst>
            </p:cNvPr>
            <p:cNvSpPr/>
            <p:nvPr/>
          </p:nvSpPr>
          <p:spPr>
            <a:xfrm>
              <a:off x="3333552" y="2248019"/>
              <a:ext cx="104788" cy="838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0" name="Shape 346">
              <a:extLst>
                <a:ext uri="{FF2B5EF4-FFF2-40B4-BE49-F238E27FC236}">
                  <a16:creationId xmlns:a16="http://schemas.microsoft.com/office/drawing/2014/main" id="{A01F1958-90F3-4F46-AA3B-50EF42528293}"/>
                </a:ext>
              </a:extLst>
            </p:cNvPr>
            <p:cNvSpPr/>
            <p:nvPr/>
          </p:nvSpPr>
          <p:spPr>
            <a:xfrm>
              <a:off x="3333552" y="2294125"/>
              <a:ext cx="104788" cy="104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" name="Shape 347">
              <a:extLst>
                <a:ext uri="{FF2B5EF4-FFF2-40B4-BE49-F238E27FC236}">
                  <a16:creationId xmlns:a16="http://schemas.microsoft.com/office/drawing/2014/main" id="{73BDEE5E-F761-3B4B-AA28-27597A16AA56}"/>
                </a:ext>
              </a:extLst>
            </p:cNvPr>
            <p:cNvSpPr/>
            <p:nvPr/>
          </p:nvSpPr>
          <p:spPr>
            <a:xfrm>
              <a:off x="3295829" y="2153710"/>
              <a:ext cx="18862" cy="838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2" name="Shape 348">
              <a:extLst>
                <a:ext uri="{FF2B5EF4-FFF2-40B4-BE49-F238E27FC236}">
                  <a16:creationId xmlns:a16="http://schemas.microsoft.com/office/drawing/2014/main" id="{96E7B79A-6BA2-FA41-AF21-700A2C78C33D}"/>
                </a:ext>
              </a:extLst>
            </p:cNvPr>
            <p:cNvSpPr/>
            <p:nvPr/>
          </p:nvSpPr>
          <p:spPr>
            <a:xfrm>
              <a:off x="3295829" y="2199817"/>
              <a:ext cx="18862" cy="104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3" name="Shape 349">
              <a:extLst>
                <a:ext uri="{FF2B5EF4-FFF2-40B4-BE49-F238E27FC236}">
                  <a16:creationId xmlns:a16="http://schemas.microsoft.com/office/drawing/2014/main" id="{5357733B-C14B-7546-929E-C62723347EE6}"/>
                </a:ext>
              </a:extLst>
            </p:cNvPr>
            <p:cNvSpPr/>
            <p:nvPr/>
          </p:nvSpPr>
          <p:spPr>
            <a:xfrm>
              <a:off x="3295829" y="2248019"/>
              <a:ext cx="18862" cy="838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4" name="Shape 350">
              <a:extLst>
                <a:ext uri="{FF2B5EF4-FFF2-40B4-BE49-F238E27FC236}">
                  <a16:creationId xmlns:a16="http://schemas.microsoft.com/office/drawing/2014/main" id="{FF8CDC5A-11B1-1D4E-B996-87A9B86E3DE3}"/>
                </a:ext>
              </a:extLst>
            </p:cNvPr>
            <p:cNvSpPr/>
            <p:nvPr/>
          </p:nvSpPr>
          <p:spPr>
            <a:xfrm>
              <a:off x="3295829" y="2294125"/>
              <a:ext cx="18862" cy="104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5" name="Shape 351">
              <a:extLst>
                <a:ext uri="{FF2B5EF4-FFF2-40B4-BE49-F238E27FC236}">
                  <a16:creationId xmlns:a16="http://schemas.microsoft.com/office/drawing/2014/main" id="{4A0FFDB1-286F-FE49-8C43-AA3DDCF2C797}"/>
                </a:ext>
              </a:extLst>
            </p:cNvPr>
            <p:cNvSpPr/>
            <p:nvPr/>
          </p:nvSpPr>
          <p:spPr>
            <a:xfrm>
              <a:off x="3258105" y="2044731"/>
              <a:ext cx="217958" cy="301788"/>
            </a:xfrm>
            <a:custGeom>
              <a:avLst/>
              <a:gdLst/>
              <a:ahLst/>
              <a:cxnLst/>
              <a:rect l="0" t="0" r="0" b="0"/>
              <a:pathLst>
                <a:path w="104" h="144" extrusionOk="0">
                  <a:moveTo>
                    <a:pt x="104" y="16"/>
                  </a:moveTo>
                  <a:lnTo>
                    <a:pt x="74" y="16"/>
                  </a:lnTo>
                  <a:lnTo>
                    <a:pt x="72" y="9"/>
                  </a:lnTo>
                  <a:lnTo>
                    <a:pt x="64" y="9"/>
                  </a:lnTo>
                  <a:lnTo>
                    <a:pt x="64" y="0"/>
                  </a:lnTo>
                  <a:lnTo>
                    <a:pt x="41" y="0"/>
                  </a:lnTo>
                  <a:lnTo>
                    <a:pt x="41" y="9"/>
                  </a:lnTo>
                  <a:lnTo>
                    <a:pt x="32" y="9"/>
                  </a:lnTo>
                  <a:lnTo>
                    <a:pt x="30" y="16"/>
                  </a:lnTo>
                  <a:lnTo>
                    <a:pt x="0" y="16"/>
                  </a:lnTo>
                  <a:lnTo>
                    <a:pt x="0" y="144"/>
                  </a:lnTo>
                  <a:lnTo>
                    <a:pt x="104" y="144"/>
                  </a:lnTo>
                  <a:lnTo>
                    <a:pt x="104" y="16"/>
                  </a:lnTo>
                  <a:close/>
                  <a:moveTo>
                    <a:pt x="36" y="13"/>
                  </a:moveTo>
                  <a:lnTo>
                    <a:pt x="45" y="13"/>
                  </a:lnTo>
                  <a:lnTo>
                    <a:pt x="45" y="4"/>
                  </a:lnTo>
                  <a:lnTo>
                    <a:pt x="59" y="4"/>
                  </a:lnTo>
                  <a:lnTo>
                    <a:pt x="59" y="13"/>
                  </a:lnTo>
                  <a:lnTo>
                    <a:pt x="68" y="13"/>
                  </a:lnTo>
                  <a:lnTo>
                    <a:pt x="71" y="27"/>
                  </a:lnTo>
                  <a:lnTo>
                    <a:pt x="33" y="27"/>
                  </a:lnTo>
                  <a:lnTo>
                    <a:pt x="36" y="13"/>
                  </a:lnTo>
                  <a:close/>
                  <a:moveTo>
                    <a:pt x="100" y="139"/>
                  </a:moveTo>
                  <a:lnTo>
                    <a:pt x="5" y="139"/>
                  </a:lnTo>
                  <a:lnTo>
                    <a:pt x="5" y="20"/>
                  </a:lnTo>
                  <a:lnTo>
                    <a:pt x="29" y="20"/>
                  </a:lnTo>
                  <a:lnTo>
                    <a:pt x="26" y="31"/>
                  </a:lnTo>
                  <a:lnTo>
                    <a:pt x="78" y="31"/>
                  </a:lnTo>
                  <a:lnTo>
                    <a:pt x="75" y="20"/>
                  </a:lnTo>
                  <a:lnTo>
                    <a:pt x="100" y="20"/>
                  </a:lnTo>
                  <a:lnTo>
                    <a:pt x="100" y="1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6" name="Shape 352">
              <a:extLst>
                <a:ext uri="{FF2B5EF4-FFF2-40B4-BE49-F238E27FC236}">
                  <a16:creationId xmlns:a16="http://schemas.microsoft.com/office/drawing/2014/main" id="{37F5EA91-76B7-AC4A-92A7-541CB9B3C978}"/>
                </a:ext>
              </a:extLst>
            </p:cNvPr>
            <p:cNvSpPr/>
            <p:nvPr/>
          </p:nvSpPr>
          <p:spPr>
            <a:xfrm>
              <a:off x="3494924" y="2053114"/>
              <a:ext cx="67064" cy="289214"/>
            </a:xfrm>
            <a:custGeom>
              <a:avLst/>
              <a:gdLst/>
              <a:ahLst/>
              <a:cxnLst/>
              <a:rect l="0" t="0" r="0" b="0"/>
              <a:pathLst>
                <a:path w="32" h="138" extrusionOk="0">
                  <a:moveTo>
                    <a:pt x="32" y="0"/>
                  </a:moveTo>
                  <a:lnTo>
                    <a:pt x="9" y="0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34"/>
                  </a:lnTo>
                  <a:lnTo>
                    <a:pt x="5" y="34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9" y="116"/>
                  </a:lnTo>
                  <a:lnTo>
                    <a:pt x="20" y="138"/>
                  </a:lnTo>
                  <a:lnTo>
                    <a:pt x="32" y="116"/>
                  </a:lnTo>
                  <a:lnTo>
                    <a:pt x="32" y="0"/>
                  </a:lnTo>
                  <a:close/>
                  <a:moveTo>
                    <a:pt x="27" y="115"/>
                  </a:moveTo>
                  <a:lnTo>
                    <a:pt x="20" y="128"/>
                  </a:lnTo>
                  <a:lnTo>
                    <a:pt x="14" y="115"/>
                  </a:lnTo>
                  <a:lnTo>
                    <a:pt x="14" y="5"/>
                  </a:lnTo>
                  <a:lnTo>
                    <a:pt x="27" y="5"/>
                  </a:lnTo>
                  <a:lnTo>
                    <a:pt x="27" y="1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CBFE713-8998-4F75-B8B2-238D2A6E66CA}"/>
              </a:ext>
            </a:extLst>
          </p:cNvPr>
          <p:cNvSpPr txBox="1"/>
          <p:nvPr/>
        </p:nvSpPr>
        <p:spPr>
          <a:xfrm>
            <a:off x="1420955" y="1356674"/>
            <a:ext cx="7003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Webcertain font is </a:t>
            </a:r>
            <a:r>
              <a:rPr lang="en-GB" sz="1600" dirty="0" err="1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Lato</a:t>
            </a:r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– no other fonts are acceptable (if </a:t>
            </a:r>
            <a:r>
              <a:rPr lang="en-GB" sz="1600" dirty="0" err="1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Lato</a:t>
            </a:r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isn’t available, Arial is the only other font you can use).</a:t>
            </a:r>
            <a:endParaRPr lang="en-GB" sz="1600" dirty="0">
              <a:latin typeface="Lato Light" panose="020F0302020204030203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A49A095-F9AC-4EB1-8660-9ADB678DBC4F}"/>
              </a:ext>
            </a:extLst>
          </p:cNvPr>
          <p:cNvCxnSpPr>
            <a:cxnSpLocks/>
            <a:stCxn id="60" idx="4"/>
          </p:cNvCxnSpPr>
          <p:nvPr/>
        </p:nvCxnSpPr>
        <p:spPr>
          <a:xfrm>
            <a:off x="795124" y="1038637"/>
            <a:ext cx="0" cy="410486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9EFB50E-05AB-453E-9F7D-D4FDA054A3FF}"/>
              </a:ext>
            </a:extLst>
          </p:cNvPr>
          <p:cNvGrpSpPr/>
          <p:nvPr/>
        </p:nvGrpSpPr>
        <p:grpSpPr>
          <a:xfrm>
            <a:off x="675706" y="799801"/>
            <a:ext cx="691485" cy="238836"/>
            <a:chOff x="675706" y="864097"/>
            <a:chExt cx="691485" cy="238836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885D5A2-6B8F-44B3-9BBC-3340EB9E87B6}"/>
                </a:ext>
              </a:extLst>
            </p:cNvPr>
            <p:cNvSpPr/>
            <p:nvPr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A1A6B47-7650-4FC9-A4DB-5A17816ABA59}"/>
                </a:ext>
              </a:extLst>
            </p:cNvPr>
            <p:cNvSpPr/>
            <p:nvPr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9058F5D-DFF7-4068-AB5B-0047C08B9F1E}"/>
                </a:ext>
              </a:extLst>
            </p:cNvPr>
            <p:cNvSpPr/>
            <p:nvPr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FF279E7-E44D-4910-8E11-3B24DA3AF37D}"/>
                </a:ext>
              </a:extLst>
            </p:cNvPr>
            <p:cNvCxnSpPr>
              <a:stCxn id="60" idx="6"/>
              <a:endCxn id="62" idx="2"/>
            </p:cNvCxnSpPr>
            <p:nvPr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27042-8C48-4384-8A1E-08B41D3114FB}"/>
              </a:ext>
            </a:extLst>
          </p:cNvPr>
          <p:cNvCxnSpPr>
            <a:cxnSpLocks/>
            <a:endCxn id="60" idx="0"/>
          </p:cNvCxnSpPr>
          <p:nvPr/>
        </p:nvCxnSpPr>
        <p:spPr>
          <a:xfrm>
            <a:off x="795124" y="0"/>
            <a:ext cx="0" cy="79980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Graphic 5">
            <a:extLst>
              <a:ext uri="{FF2B5EF4-FFF2-40B4-BE49-F238E27FC236}">
                <a16:creationId xmlns:a16="http://schemas.microsoft.com/office/drawing/2014/main" id="{381A288A-D57D-4567-B141-41B661A949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66050" y="4783778"/>
            <a:ext cx="1182327" cy="1695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3C16B7C-BA4E-4EBA-AA8C-08EEC7C77970}"/>
              </a:ext>
            </a:extLst>
          </p:cNvPr>
          <p:cNvGrpSpPr/>
          <p:nvPr/>
        </p:nvGrpSpPr>
        <p:grpSpPr>
          <a:xfrm>
            <a:off x="782279" y="1475193"/>
            <a:ext cx="571925" cy="95534"/>
            <a:chOff x="782279" y="1986934"/>
            <a:chExt cx="571925" cy="95534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A51B22D-9EF3-4EA7-A8ED-F32EED61256E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69AEC8F-CAC1-4E99-B3E8-2B96990534F8}"/>
                </a:ext>
              </a:extLst>
            </p:cNvPr>
            <p:cNvCxnSpPr>
              <a:cxnSpLocks/>
              <a:endCxn id="67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0B37AAF-A165-4377-AA7F-49BF078C64EB}"/>
              </a:ext>
            </a:extLst>
          </p:cNvPr>
          <p:cNvSpPr txBox="1"/>
          <p:nvPr/>
        </p:nvSpPr>
        <p:spPr>
          <a:xfrm>
            <a:off x="1430480" y="3545042"/>
            <a:ext cx="7003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colours need to be chosen from the brand colours provided, all text should either be black, white or grey (#AAAAAA).</a:t>
            </a:r>
            <a:endParaRPr lang="en-GB" sz="1600" dirty="0">
              <a:latin typeface="Lato Light" panose="020F0302020204030203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AD2D4D1-C519-4C6B-8EBB-8A3C22339472}"/>
              </a:ext>
            </a:extLst>
          </p:cNvPr>
          <p:cNvGrpSpPr/>
          <p:nvPr/>
        </p:nvGrpSpPr>
        <p:grpSpPr>
          <a:xfrm>
            <a:off x="791804" y="3663561"/>
            <a:ext cx="571925" cy="95534"/>
            <a:chOff x="782279" y="1986934"/>
            <a:chExt cx="571925" cy="9553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318CDC8-8A71-4327-8CCD-1049199614D9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8955E89-9D56-47F6-B495-1D11781982D2}"/>
                </a:ext>
              </a:extLst>
            </p:cNvPr>
            <p:cNvCxnSpPr>
              <a:cxnSpLocks/>
              <a:endCxn id="28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CB32679-8D97-48FC-AE7F-F5A8533836CF}"/>
              </a:ext>
            </a:extLst>
          </p:cNvPr>
          <p:cNvSpPr txBox="1"/>
          <p:nvPr/>
        </p:nvSpPr>
        <p:spPr>
          <a:xfrm>
            <a:off x="1432861" y="2088432"/>
            <a:ext cx="7003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Headings – </a:t>
            </a:r>
            <a:r>
              <a:rPr lang="en-GB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</a:t>
            </a:r>
            <a:r>
              <a:rPr lang="en-GB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Lato</a:t>
            </a:r>
            <a:r>
              <a:rPr lang="en-GB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” </a:t>
            </a:r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(not bold).</a:t>
            </a:r>
            <a:endParaRPr lang="en-GB" sz="1600" dirty="0">
              <a:latin typeface="Lato Light" panose="020F0302020204030203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090FE54-2218-4BC5-BDB1-3A7744AF3A5A}"/>
              </a:ext>
            </a:extLst>
          </p:cNvPr>
          <p:cNvGrpSpPr/>
          <p:nvPr/>
        </p:nvGrpSpPr>
        <p:grpSpPr>
          <a:xfrm>
            <a:off x="794185" y="2208619"/>
            <a:ext cx="571925" cy="95534"/>
            <a:chOff x="782279" y="1986934"/>
            <a:chExt cx="571925" cy="9553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E4C5298-B514-40D6-BE3E-66E8B5BE5D18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01D5D73-881B-4E7B-AE4E-5FA36B49015E}"/>
                </a:ext>
              </a:extLst>
            </p:cNvPr>
            <p:cNvCxnSpPr>
              <a:cxnSpLocks/>
              <a:endCxn id="32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E5F35205-4118-4771-A771-5F8FD3AFAD85}"/>
              </a:ext>
            </a:extLst>
          </p:cNvPr>
          <p:cNvSpPr txBox="1"/>
          <p:nvPr/>
        </p:nvSpPr>
        <p:spPr>
          <a:xfrm>
            <a:off x="1435243" y="3059506"/>
            <a:ext cx="7003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may use </a:t>
            </a:r>
            <a:r>
              <a:rPr lang="en-GB" sz="1600" b="1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any</a:t>
            </a:r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variations of the </a:t>
            </a:r>
            <a:r>
              <a:rPr lang="en-GB" sz="1600" dirty="0" err="1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Lato</a:t>
            </a:r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font.</a:t>
            </a:r>
            <a:endParaRPr lang="en-GB" sz="16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5C7C43-B243-4868-887F-697FF01AA6A5}"/>
              </a:ext>
            </a:extLst>
          </p:cNvPr>
          <p:cNvSpPr txBox="1"/>
          <p:nvPr/>
        </p:nvSpPr>
        <p:spPr>
          <a:xfrm>
            <a:off x="1420955" y="2573969"/>
            <a:ext cx="7003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Bullet points and paragraphs – “</a:t>
            </a:r>
            <a:r>
              <a:rPr lang="en-GB" sz="1600" dirty="0" err="1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Lato</a:t>
            </a:r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Light” (size 16).</a:t>
            </a:r>
            <a:endParaRPr lang="en-GB" sz="1600" dirty="0">
              <a:latin typeface="Lato Light" panose="020F0302020204030203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839B593-BC45-4DCE-BE27-ECE059D0F76D}"/>
              </a:ext>
            </a:extLst>
          </p:cNvPr>
          <p:cNvGrpSpPr/>
          <p:nvPr/>
        </p:nvGrpSpPr>
        <p:grpSpPr>
          <a:xfrm>
            <a:off x="782279" y="2675343"/>
            <a:ext cx="571925" cy="95534"/>
            <a:chOff x="782279" y="1986934"/>
            <a:chExt cx="571925" cy="9553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58F5585-7A79-4CA9-B814-4C89F8B7B406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FA8F8D0-5000-4CB6-8B9E-4A7A4F6BDC8B}"/>
                </a:ext>
              </a:extLst>
            </p:cNvPr>
            <p:cNvCxnSpPr>
              <a:cxnSpLocks/>
              <a:endCxn id="38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C7A88D1-C696-49AF-93FC-F71FCFBBECA3}"/>
              </a:ext>
            </a:extLst>
          </p:cNvPr>
          <p:cNvGrpSpPr/>
          <p:nvPr/>
        </p:nvGrpSpPr>
        <p:grpSpPr>
          <a:xfrm>
            <a:off x="784660" y="3177787"/>
            <a:ext cx="571925" cy="95534"/>
            <a:chOff x="782279" y="1986934"/>
            <a:chExt cx="571925" cy="9553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E47B9FB-1A7B-4FE6-BC42-FFA305D2801A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39EA788-50D0-4624-9F08-C89D8AEB5EFB}"/>
                </a:ext>
              </a:extLst>
            </p:cNvPr>
            <p:cNvCxnSpPr>
              <a:cxnSpLocks/>
              <a:endCxn id="41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0183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5A4E764C-2272-43E0-A7A4-FC56538FADEB}"/>
              </a:ext>
            </a:extLst>
          </p:cNvPr>
          <p:cNvSpPr txBox="1"/>
          <p:nvPr/>
        </p:nvSpPr>
        <p:spPr>
          <a:xfrm>
            <a:off x="1405471" y="686789"/>
            <a:ext cx="701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2400" dirty="0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Images </a:t>
            </a:r>
          </a:p>
        </p:txBody>
      </p:sp>
      <p:grpSp>
        <p:nvGrpSpPr>
          <p:cNvPr id="46" name="Shape 342">
            <a:extLst>
              <a:ext uri="{FF2B5EF4-FFF2-40B4-BE49-F238E27FC236}">
                <a16:creationId xmlns:a16="http://schemas.microsoft.com/office/drawing/2014/main" id="{AEF16E9B-C641-A64F-B886-FF1215CEACDA}"/>
              </a:ext>
            </a:extLst>
          </p:cNvPr>
          <p:cNvGrpSpPr/>
          <p:nvPr/>
        </p:nvGrpSpPr>
        <p:grpSpPr>
          <a:xfrm>
            <a:off x="4066477" y="2771610"/>
            <a:ext cx="364396" cy="361883"/>
            <a:chOff x="3258105" y="2044731"/>
            <a:chExt cx="303883" cy="301788"/>
          </a:xfrm>
        </p:grpSpPr>
        <p:sp>
          <p:nvSpPr>
            <p:cNvPr id="47" name="Shape 343">
              <a:extLst>
                <a:ext uri="{FF2B5EF4-FFF2-40B4-BE49-F238E27FC236}">
                  <a16:creationId xmlns:a16="http://schemas.microsoft.com/office/drawing/2014/main" id="{AF1F016C-093C-AF42-A1F1-F838FBD0A139}"/>
                </a:ext>
              </a:extLst>
            </p:cNvPr>
            <p:cNvSpPr/>
            <p:nvPr/>
          </p:nvSpPr>
          <p:spPr>
            <a:xfrm>
              <a:off x="3333552" y="2153710"/>
              <a:ext cx="104788" cy="838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8" name="Shape 344">
              <a:extLst>
                <a:ext uri="{FF2B5EF4-FFF2-40B4-BE49-F238E27FC236}">
                  <a16:creationId xmlns:a16="http://schemas.microsoft.com/office/drawing/2014/main" id="{B3CFD2C8-C796-2648-B419-46DFA42203BE}"/>
                </a:ext>
              </a:extLst>
            </p:cNvPr>
            <p:cNvSpPr/>
            <p:nvPr/>
          </p:nvSpPr>
          <p:spPr>
            <a:xfrm>
              <a:off x="3333552" y="2199817"/>
              <a:ext cx="104788" cy="104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9" name="Shape 345">
              <a:extLst>
                <a:ext uri="{FF2B5EF4-FFF2-40B4-BE49-F238E27FC236}">
                  <a16:creationId xmlns:a16="http://schemas.microsoft.com/office/drawing/2014/main" id="{C0376ED6-DC38-AD4E-8547-23C596E18700}"/>
                </a:ext>
              </a:extLst>
            </p:cNvPr>
            <p:cNvSpPr/>
            <p:nvPr/>
          </p:nvSpPr>
          <p:spPr>
            <a:xfrm>
              <a:off x="3333552" y="2248019"/>
              <a:ext cx="104788" cy="838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0" name="Shape 346">
              <a:extLst>
                <a:ext uri="{FF2B5EF4-FFF2-40B4-BE49-F238E27FC236}">
                  <a16:creationId xmlns:a16="http://schemas.microsoft.com/office/drawing/2014/main" id="{A01F1958-90F3-4F46-AA3B-50EF42528293}"/>
                </a:ext>
              </a:extLst>
            </p:cNvPr>
            <p:cNvSpPr/>
            <p:nvPr/>
          </p:nvSpPr>
          <p:spPr>
            <a:xfrm>
              <a:off x="3333552" y="2294125"/>
              <a:ext cx="104788" cy="104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" name="Shape 347">
              <a:extLst>
                <a:ext uri="{FF2B5EF4-FFF2-40B4-BE49-F238E27FC236}">
                  <a16:creationId xmlns:a16="http://schemas.microsoft.com/office/drawing/2014/main" id="{73BDEE5E-F761-3B4B-AA28-27597A16AA56}"/>
                </a:ext>
              </a:extLst>
            </p:cNvPr>
            <p:cNvSpPr/>
            <p:nvPr/>
          </p:nvSpPr>
          <p:spPr>
            <a:xfrm>
              <a:off x="3295829" y="2153710"/>
              <a:ext cx="18862" cy="838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2" name="Shape 348">
              <a:extLst>
                <a:ext uri="{FF2B5EF4-FFF2-40B4-BE49-F238E27FC236}">
                  <a16:creationId xmlns:a16="http://schemas.microsoft.com/office/drawing/2014/main" id="{96E7B79A-6BA2-FA41-AF21-700A2C78C33D}"/>
                </a:ext>
              </a:extLst>
            </p:cNvPr>
            <p:cNvSpPr/>
            <p:nvPr/>
          </p:nvSpPr>
          <p:spPr>
            <a:xfrm>
              <a:off x="3295829" y="2199817"/>
              <a:ext cx="18862" cy="104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3" name="Shape 349">
              <a:extLst>
                <a:ext uri="{FF2B5EF4-FFF2-40B4-BE49-F238E27FC236}">
                  <a16:creationId xmlns:a16="http://schemas.microsoft.com/office/drawing/2014/main" id="{5357733B-C14B-7546-929E-C62723347EE6}"/>
                </a:ext>
              </a:extLst>
            </p:cNvPr>
            <p:cNvSpPr/>
            <p:nvPr/>
          </p:nvSpPr>
          <p:spPr>
            <a:xfrm>
              <a:off x="3295829" y="2248019"/>
              <a:ext cx="18862" cy="838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4" name="Shape 350">
              <a:extLst>
                <a:ext uri="{FF2B5EF4-FFF2-40B4-BE49-F238E27FC236}">
                  <a16:creationId xmlns:a16="http://schemas.microsoft.com/office/drawing/2014/main" id="{FF8CDC5A-11B1-1D4E-B996-87A9B86E3DE3}"/>
                </a:ext>
              </a:extLst>
            </p:cNvPr>
            <p:cNvSpPr/>
            <p:nvPr/>
          </p:nvSpPr>
          <p:spPr>
            <a:xfrm>
              <a:off x="3295829" y="2294125"/>
              <a:ext cx="18862" cy="104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5" name="Shape 351">
              <a:extLst>
                <a:ext uri="{FF2B5EF4-FFF2-40B4-BE49-F238E27FC236}">
                  <a16:creationId xmlns:a16="http://schemas.microsoft.com/office/drawing/2014/main" id="{4A0FFDB1-286F-FE49-8C43-AA3DDCF2C797}"/>
                </a:ext>
              </a:extLst>
            </p:cNvPr>
            <p:cNvSpPr/>
            <p:nvPr/>
          </p:nvSpPr>
          <p:spPr>
            <a:xfrm>
              <a:off x="3258105" y="2044731"/>
              <a:ext cx="217958" cy="301788"/>
            </a:xfrm>
            <a:custGeom>
              <a:avLst/>
              <a:gdLst/>
              <a:ahLst/>
              <a:cxnLst/>
              <a:rect l="0" t="0" r="0" b="0"/>
              <a:pathLst>
                <a:path w="104" h="144" extrusionOk="0">
                  <a:moveTo>
                    <a:pt x="104" y="16"/>
                  </a:moveTo>
                  <a:lnTo>
                    <a:pt x="74" y="16"/>
                  </a:lnTo>
                  <a:lnTo>
                    <a:pt x="72" y="9"/>
                  </a:lnTo>
                  <a:lnTo>
                    <a:pt x="64" y="9"/>
                  </a:lnTo>
                  <a:lnTo>
                    <a:pt x="64" y="0"/>
                  </a:lnTo>
                  <a:lnTo>
                    <a:pt x="41" y="0"/>
                  </a:lnTo>
                  <a:lnTo>
                    <a:pt x="41" y="9"/>
                  </a:lnTo>
                  <a:lnTo>
                    <a:pt x="32" y="9"/>
                  </a:lnTo>
                  <a:lnTo>
                    <a:pt x="30" y="16"/>
                  </a:lnTo>
                  <a:lnTo>
                    <a:pt x="0" y="16"/>
                  </a:lnTo>
                  <a:lnTo>
                    <a:pt x="0" y="144"/>
                  </a:lnTo>
                  <a:lnTo>
                    <a:pt x="104" y="144"/>
                  </a:lnTo>
                  <a:lnTo>
                    <a:pt x="104" y="16"/>
                  </a:lnTo>
                  <a:close/>
                  <a:moveTo>
                    <a:pt x="36" y="13"/>
                  </a:moveTo>
                  <a:lnTo>
                    <a:pt x="45" y="13"/>
                  </a:lnTo>
                  <a:lnTo>
                    <a:pt x="45" y="4"/>
                  </a:lnTo>
                  <a:lnTo>
                    <a:pt x="59" y="4"/>
                  </a:lnTo>
                  <a:lnTo>
                    <a:pt x="59" y="13"/>
                  </a:lnTo>
                  <a:lnTo>
                    <a:pt x="68" y="13"/>
                  </a:lnTo>
                  <a:lnTo>
                    <a:pt x="71" y="27"/>
                  </a:lnTo>
                  <a:lnTo>
                    <a:pt x="33" y="27"/>
                  </a:lnTo>
                  <a:lnTo>
                    <a:pt x="36" y="13"/>
                  </a:lnTo>
                  <a:close/>
                  <a:moveTo>
                    <a:pt x="100" y="139"/>
                  </a:moveTo>
                  <a:lnTo>
                    <a:pt x="5" y="139"/>
                  </a:lnTo>
                  <a:lnTo>
                    <a:pt x="5" y="20"/>
                  </a:lnTo>
                  <a:lnTo>
                    <a:pt x="29" y="20"/>
                  </a:lnTo>
                  <a:lnTo>
                    <a:pt x="26" y="31"/>
                  </a:lnTo>
                  <a:lnTo>
                    <a:pt x="78" y="31"/>
                  </a:lnTo>
                  <a:lnTo>
                    <a:pt x="75" y="20"/>
                  </a:lnTo>
                  <a:lnTo>
                    <a:pt x="100" y="20"/>
                  </a:lnTo>
                  <a:lnTo>
                    <a:pt x="100" y="1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6" name="Shape 352">
              <a:extLst>
                <a:ext uri="{FF2B5EF4-FFF2-40B4-BE49-F238E27FC236}">
                  <a16:creationId xmlns:a16="http://schemas.microsoft.com/office/drawing/2014/main" id="{37F5EA91-76B7-AC4A-92A7-541CB9B3C978}"/>
                </a:ext>
              </a:extLst>
            </p:cNvPr>
            <p:cNvSpPr/>
            <p:nvPr/>
          </p:nvSpPr>
          <p:spPr>
            <a:xfrm>
              <a:off x="3494924" y="2053114"/>
              <a:ext cx="67064" cy="289214"/>
            </a:xfrm>
            <a:custGeom>
              <a:avLst/>
              <a:gdLst/>
              <a:ahLst/>
              <a:cxnLst/>
              <a:rect l="0" t="0" r="0" b="0"/>
              <a:pathLst>
                <a:path w="32" h="138" extrusionOk="0">
                  <a:moveTo>
                    <a:pt x="32" y="0"/>
                  </a:moveTo>
                  <a:lnTo>
                    <a:pt x="9" y="0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34"/>
                  </a:lnTo>
                  <a:lnTo>
                    <a:pt x="5" y="34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9" y="116"/>
                  </a:lnTo>
                  <a:lnTo>
                    <a:pt x="20" y="138"/>
                  </a:lnTo>
                  <a:lnTo>
                    <a:pt x="32" y="116"/>
                  </a:lnTo>
                  <a:lnTo>
                    <a:pt x="32" y="0"/>
                  </a:lnTo>
                  <a:close/>
                  <a:moveTo>
                    <a:pt x="27" y="115"/>
                  </a:moveTo>
                  <a:lnTo>
                    <a:pt x="20" y="128"/>
                  </a:lnTo>
                  <a:lnTo>
                    <a:pt x="14" y="115"/>
                  </a:lnTo>
                  <a:lnTo>
                    <a:pt x="14" y="5"/>
                  </a:lnTo>
                  <a:lnTo>
                    <a:pt x="27" y="5"/>
                  </a:lnTo>
                  <a:lnTo>
                    <a:pt x="27" y="1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CBFE713-8998-4F75-B8B2-238D2A6E66CA}"/>
              </a:ext>
            </a:extLst>
          </p:cNvPr>
          <p:cNvSpPr txBox="1"/>
          <p:nvPr/>
        </p:nvSpPr>
        <p:spPr>
          <a:xfrm>
            <a:off x="1420955" y="1356674"/>
            <a:ext cx="70039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Images need to be chosen carefully – remember, these may be going on the website so any images found from a search engine are </a:t>
            </a:r>
            <a:r>
              <a:rPr lang="en-GB" sz="1600" b="1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</a:t>
            </a:r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OK.</a:t>
            </a:r>
          </a:p>
          <a:p>
            <a:endParaRPr lang="en-GB" sz="1600" dirty="0">
              <a:latin typeface="Lato Light" panose="020F0302020204030203" pitchFamily="34" charset="0"/>
              <a:cs typeface="Lato" panose="020F05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 careful in choosing images if you are planning to add text to these – the text needs to be clear to read.</a:t>
            </a:r>
          </a:p>
          <a:p>
            <a:endParaRPr lang="en-GB" sz="1600" dirty="0">
              <a:latin typeface="Lato Light" panose="020F0302020204030203" pitchFamily="34" charset="0"/>
              <a:cs typeface="Lato" panose="020F05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cs typeface="Lato" panose="020F0502020204030203" pitchFamily="34" charset="0"/>
              </a:rPr>
              <a:t>You can use free images from </a:t>
            </a:r>
            <a:r>
              <a:rPr lang="en-GB" sz="1600" b="1" dirty="0" err="1">
                <a:latin typeface="Lato Light" panose="020F0302020204030203" pitchFamily="34" charset="0"/>
                <a:cs typeface="Lato" panose="020F0502020204030203" pitchFamily="34" charset="0"/>
                <a:hlinkClick r:id="rId3"/>
              </a:rPr>
              <a:t>Unsplash</a:t>
            </a:r>
            <a:r>
              <a:rPr lang="en-GB" sz="1600" dirty="0">
                <a:latin typeface="Lato Light" panose="020F0302020204030203" pitchFamily="34" charset="0"/>
                <a:cs typeface="Lato" panose="020F0502020204030203" pitchFamily="34" charset="0"/>
              </a:rPr>
              <a:t> or alternatively use any of the images we have saved and resized on </a:t>
            </a:r>
            <a:r>
              <a:rPr lang="en-GB" sz="1600" b="1" u="sng" dirty="0">
                <a:latin typeface="Lato Light" panose="020F0302020204030203" pitchFamily="34" charset="0"/>
                <a:cs typeface="Lato" panose="020F0502020204030203" pitchFamily="34" charset="0"/>
                <a:hlinkClick r:id="rId4"/>
              </a:rPr>
              <a:t>SharePoint</a:t>
            </a:r>
            <a:r>
              <a:rPr lang="en-GB" sz="1600" dirty="0">
                <a:latin typeface="Lato Light" panose="020F0302020204030203" pitchFamily="34" charset="0"/>
                <a:cs typeface="Lato" panose="020F0502020204030203" pitchFamily="34" charset="0"/>
              </a:rPr>
              <a:t>. </a:t>
            </a:r>
            <a:endParaRPr lang="en-GB" sz="1600" dirty="0">
              <a:latin typeface="Lato Light" panose="020F0302020204030203" pitchFamily="34" charset="0"/>
            </a:endParaRPr>
          </a:p>
          <a:p>
            <a:endParaRPr lang="en-GB" sz="1600" dirty="0">
              <a:latin typeface="Lato Light" panose="020F03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you need any help with finding suitable images – drop the Creative team an email and we will help you! (</a:t>
            </a:r>
            <a:r>
              <a:rPr lang="en-GB" sz="1600" b="1" u="sng" dirty="0">
                <a:solidFill>
                  <a:srgbClr val="125AAF"/>
                </a:solidFill>
                <a:effectLst/>
                <a:latin typeface="Lato Light" panose="020F0302020204030203" pitchFamily="3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development@webcertain.com</a:t>
            </a:r>
            <a:r>
              <a:rPr lang="en-GB" sz="1600" dirty="0">
                <a:effectLst/>
                <a:latin typeface="Lato Light" panose="020F03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GB" sz="1600" dirty="0">
              <a:latin typeface="Lato Light" panose="020F0302020204030203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A49A095-F9AC-4EB1-8660-9ADB678DBC4F}"/>
              </a:ext>
            </a:extLst>
          </p:cNvPr>
          <p:cNvCxnSpPr>
            <a:cxnSpLocks/>
            <a:stCxn id="60" idx="4"/>
          </p:cNvCxnSpPr>
          <p:nvPr/>
        </p:nvCxnSpPr>
        <p:spPr>
          <a:xfrm>
            <a:off x="795124" y="1038637"/>
            <a:ext cx="0" cy="410486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9EFB50E-05AB-453E-9F7D-D4FDA054A3FF}"/>
              </a:ext>
            </a:extLst>
          </p:cNvPr>
          <p:cNvGrpSpPr/>
          <p:nvPr/>
        </p:nvGrpSpPr>
        <p:grpSpPr>
          <a:xfrm>
            <a:off x="675706" y="799801"/>
            <a:ext cx="691485" cy="238836"/>
            <a:chOff x="675706" y="864097"/>
            <a:chExt cx="691485" cy="238836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885D5A2-6B8F-44B3-9BBC-3340EB9E87B6}"/>
                </a:ext>
              </a:extLst>
            </p:cNvPr>
            <p:cNvSpPr/>
            <p:nvPr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A1A6B47-7650-4FC9-A4DB-5A17816ABA59}"/>
                </a:ext>
              </a:extLst>
            </p:cNvPr>
            <p:cNvSpPr/>
            <p:nvPr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9058F5D-DFF7-4068-AB5B-0047C08B9F1E}"/>
                </a:ext>
              </a:extLst>
            </p:cNvPr>
            <p:cNvSpPr/>
            <p:nvPr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FF279E7-E44D-4910-8E11-3B24DA3AF37D}"/>
                </a:ext>
              </a:extLst>
            </p:cNvPr>
            <p:cNvCxnSpPr>
              <a:stCxn id="60" idx="6"/>
              <a:endCxn id="62" idx="2"/>
            </p:cNvCxnSpPr>
            <p:nvPr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27042-8C48-4384-8A1E-08B41D3114FB}"/>
              </a:ext>
            </a:extLst>
          </p:cNvPr>
          <p:cNvCxnSpPr>
            <a:cxnSpLocks/>
            <a:endCxn id="60" idx="0"/>
          </p:cNvCxnSpPr>
          <p:nvPr/>
        </p:nvCxnSpPr>
        <p:spPr>
          <a:xfrm>
            <a:off x="795124" y="0"/>
            <a:ext cx="0" cy="79980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Graphic 5">
            <a:extLst>
              <a:ext uri="{FF2B5EF4-FFF2-40B4-BE49-F238E27FC236}">
                <a16:creationId xmlns:a16="http://schemas.microsoft.com/office/drawing/2014/main" id="{381A288A-D57D-4567-B141-41B661A949C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766050" y="4783778"/>
            <a:ext cx="1182327" cy="1695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3C16B7C-BA4E-4EBA-AA8C-08EEC7C77970}"/>
              </a:ext>
            </a:extLst>
          </p:cNvPr>
          <p:cNvGrpSpPr/>
          <p:nvPr/>
        </p:nvGrpSpPr>
        <p:grpSpPr>
          <a:xfrm>
            <a:off x="782279" y="1475193"/>
            <a:ext cx="571925" cy="95534"/>
            <a:chOff x="782279" y="1986934"/>
            <a:chExt cx="571925" cy="95534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A51B22D-9EF3-4EA7-A8ED-F32EED61256E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69AEC8F-CAC1-4E99-B3E8-2B96990534F8}"/>
                </a:ext>
              </a:extLst>
            </p:cNvPr>
            <p:cNvCxnSpPr>
              <a:cxnSpLocks/>
              <a:endCxn id="67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AD2D4D1-C519-4C6B-8EBB-8A3C22339472}"/>
              </a:ext>
            </a:extLst>
          </p:cNvPr>
          <p:cNvGrpSpPr/>
          <p:nvPr/>
        </p:nvGrpSpPr>
        <p:grpSpPr>
          <a:xfrm>
            <a:off x="791804" y="2963861"/>
            <a:ext cx="571925" cy="95534"/>
            <a:chOff x="782279" y="1986934"/>
            <a:chExt cx="571925" cy="9553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318CDC8-8A71-4327-8CCD-1049199614D9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8955E89-9D56-47F6-B495-1D11781982D2}"/>
                </a:ext>
              </a:extLst>
            </p:cNvPr>
            <p:cNvCxnSpPr>
              <a:cxnSpLocks/>
              <a:endCxn id="28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2FB033D-8AA3-4994-A2C0-AB9D8C2FB1CD}"/>
              </a:ext>
            </a:extLst>
          </p:cNvPr>
          <p:cNvGrpSpPr/>
          <p:nvPr/>
        </p:nvGrpSpPr>
        <p:grpSpPr>
          <a:xfrm>
            <a:off x="791804" y="2240701"/>
            <a:ext cx="571925" cy="95534"/>
            <a:chOff x="782279" y="1986934"/>
            <a:chExt cx="571925" cy="9553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96C09FC-808C-426C-B49C-083505FBC5D0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877BB38-838E-448B-96F4-AFFE2843805E}"/>
                </a:ext>
              </a:extLst>
            </p:cNvPr>
            <p:cNvCxnSpPr>
              <a:cxnSpLocks/>
              <a:endCxn id="32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0049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5A4E764C-2272-43E0-A7A4-FC56538FADEB}"/>
              </a:ext>
            </a:extLst>
          </p:cNvPr>
          <p:cNvSpPr txBox="1"/>
          <p:nvPr/>
        </p:nvSpPr>
        <p:spPr>
          <a:xfrm>
            <a:off x="1405471" y="686789"/>
            <a:ext cx="701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2400" dirty="0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Spacing </a:t>
            </a:r>
          </a:p>
        </p:txBody>
      </p:sp>
      <p:grpSp>
        <p:nvGrpSpPr>
          <p:cNvPr id="46" name="Shape 342">
            <a:extLst>
              <a:ext uri="{FF2B5EF4-FFF2-40B4-BE49-F238E27FC236}">
                <a16:creationId xmlns:a16="http://schemas.microsoft.com/office/drawing/2014/main" id="{AEF16E9B-C641-A64F-B886-FF1215CEACDA}"/>
              </a:ext>
            </a:extLst>
          </p:cNvPr>
          <p:cNvGrpSpPr/>
          <p:nvPr/>
        </p:nvGrpSpPr>
        <p:grpSpPr>
          <a:xfrm>
            <a:off x="4066477" y="2771610"/>
            <a:ext cx="364396" cy="361883"/>
            <a:chOff x="3258105" y="2044731"/>
            <a:chExt cx="303883" cy="301788"/>
          </a:xfrm>
        </p:grpSpPr>
        <p:sp>
          <p:nvSpPr>
            <p:cNvPr id="47" name="Shape 343">
              <a:extLst>
                <a:ext uri="{FF2B5EF4-FFF2-40B4-BE49-F238E27FC236}">
                  <a16:creationId xmlns:a16="http://schemas.microsoft.com/office/drawing/2014/main" id="{AF1F016C-093C-AF42-A1F1-F838FBD0A139}"/>
                </a:ext>
              </a:extLst>
            </p:cNvPr>
            <p:cNvSpPr/>
            <p:nvPr/>
          </p:nvSpPr>
          <p:spPr>
            <a:xfrm>
              <a:off x="3333552" y="2153710"/>
              <a:ext cx="104788" cy="838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8" name="Shape 344">
              <a:extLst>
                <a:ext uri="{FF2B5EF4-FFF2-40B4-BE49-F238E27FC236}">
                  <a16:creationId xmlns:a16="http://schemas.microsoft.com/office/drawing/2014/main" id="{B3CFD2C8-C796-2648-B419-46DFA42203BE}"/>
                </a:ext>
              </a:extLst>
            </p:cNvPr>
            <p:cNvSpPr/>
            <p:nvPr/>
          </p:nvSpPr>
          <p:spPr>
            <a:xfrm>
              <a:off x="3333552" y="2199817"/>
              <a:ext cx="104788" cy="104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9" name="Shape 345">
              <a:extLst>
                <a:ext uri="{FF2B5EF4-FFF2-40B4-BE49-F238E27FC236}">
                  <a16:creationId xmlns:a16="http://schemas.microsoft.com/office/drawing/2014/main" id="{C0376ED6-DC38-AD4E-8547-23C596E18700}"/>
                </a:ext>
              </a:extLst>
            </p:cNvPr>
            <p:cNvSpPr/>
            <p:nvPr/>
          </p:nvSpPr>
          <p:spPr>
            <a:xfrm>
              <a:off x="3333552" y="2248019"/>
              <a:ext cx="104788" cy="838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0" name="Shape 346">
              <a:extLst>
                <a:ext uri="{FF2B5EF4-FFF2-40B4-BE49-F238E27FC236}">
                  <a16:creationId xmlns:a16="http://schemas.microsoft.com/office/drawing/2014/main" id="{A01F1958-90F3-4F46-AA3B-50EF42528293}"/>
                </a:ext>
              </a:extLst>
            </p:cNvPr>
            <p:cNvSpPr/>
            <p:nvPr/>
          </p:nvSpPr>
          <p:spPr>
            <a:xfrm>
              <a:off x="3333552" y="2294125"/>
              <a:ext cx="104788" cy="104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" name="Shape 347">
              <a:extLst>
                <a:ext uri="{FF2B5EF4-FFF2-40B4-BE49-F238E27FC236}">
                  <a16:creationId xmlns:a16="http://schemas.microsoft.com/office/drawing/2014/main" id="{73BDEE5E-F761-3B4B-AA28-27597A16AA56}"/>
                </a:ext>
              </a:extLst>
            </p:cNvPr>
            <p:cNvSpPr/>
            <p:nvPr/>
          </p:nvSpPr>
          <p:spPr>
            <a:xfrm>
              <a:off x="3295829" y="2153710"/>
              <a:ext cx="18862" cy="838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2" name="Shape 348">
              <a:extLst>
                <a:ext uri="{FF2B5EF4-FFF2-40B4-BE49-F238E27FC236}">
                  <a16:creationId xmlns:a16="http://schemas.microsoft.com/office/drawing/2014/main" id="{96E7B79A-6BA2-FA41-AF21-700A2C78C33D}"/>
                </a:ext>
              </a:extLst>
            </p:cNvPr>
            <p:cNvSpPr/>
            <p:nvPr/>
          </p:nvSpPr>
          <p:spPr>
            <a:xfrm>
              <a:off x="3295829" y="2199817"/>
              <a:ext cx="18862" cy="104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3" name="Shape 349">
              <a:extLst>
                <a:ext uri="{FF2B5EF4-FFF2-40B4-BE49-F238E27FC236}">
                  <a16:creationId xmlns:a16="http://schemas.microsoft.com/office/drawing/2014/main" id="{5357733B-C14B-7546-929E-C62723347EE6}"/>
                </a:ext>
              </a:extLst>
            </p:cNvPr>
            <p:cNvSpPr/>
            <p:nvPr/>
          </p:nvSpPr>
          <p:spPr>
            <a:xfrm>
              <a:off x="3295829" y="2248019"/>
              <a:ext cx="18862" cy="838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4" name="Shape 350">
              <a:extLst>
                <a:ext uri="{FF2B5EF4-FFF2-40B4-BE49-F238E27FC236}">
                  <a16:creationId xmlns:a16="http://schemas.microsoft.com/office/drawing/2014/main" id="{FF8CDC5A-11B1-1D4E-B996-87A9B86E3DE3}"/>
                </a:ext>
              </a:extLst>
            </p:cNvPr>
            <p:cNvSpPr/>
            <p:nvPr/>
          </p:nvSpPr>
          <p:spPr>
            <a:xfrm>
              <a:off x="3295829" y="2294125"/>
              <a:ext cx="18862" cy="104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5" name="Shape 351">
              <a:extLst>
                <a:ext uri="{FF2B5EF4-FFF2-40B4-BE49-F238E27FC236}">
                  <a16:creationId xmlns:a16="http://schemas.microsoft.com/office/drawing/2014/main" id="{4A0FFDB1-286F-FE49-8C43-AA3DDCF2C797}"/>
                </a:ext>
              </a:extLst>
            </p:cNvPr>
            <p:cNvSpPr/>
            <p:nvPr/>
          </p:nvSpPr>
          <p:spPr>
            <a:xfrm>
              <a:off x="3258105" y="2044731"/>
              <a:ext cx="217958" cy="301788"/>
            </a:xfrm>
            <a:custGeom>
              <a:avLst/>
              <a:gdLst/>
              <a:ahLst/>
              <a:cxnLst/>
              <a:rect l="0" t="0" r="0" b="0"/>
              <a:pathLst>
                <a:path w="104" h="144" extrusionOk="0">
                  <a:moveTo>
                    <a:pt x="104" y="16"/>
                  </a:moveTo>
                  <a:lnTo>
                    <a:pt x="74" y="16"/>
                  </a:lnTo>
                  <a:lnTo>
                    <a:pt x="72" y="9"/>
                  </a:lnTo>
                  <a:lnTo>
                    <a:pt x="64" y="9"/>
                  </a:lnTo>
                  <a:lnTo>
                    <a:pt x="64" y="0"/>
                  </a:lnTo>
                  <a:lnTo>
                    <a:pt x="41" y="0"/>
                  </a:lnTo>
                  <a:lnTo>
                    <a:pt x="41" y="9"/>
                  </a:lnTo>
                  <a:lnTo>
                    <a:pt x="32" y="9"/>
                  </a:lnTo>
                  <a:lnTo>
                    <a:pt x="30" y="16"/>
                  </a:lnTo>
                  <a:lnTo>
                    <a:pt x="0" y="16"/>
                  </a:lnTo>
                  <a:lnTo>
                    <a:pt x="0" y="144"/>
                  </a:lnTo>
                  <a:lnTo>
                    <a:pt x="104" y="144"/>
                  </a:lnTo>
                  <a:lnTo>
                    <a:pt x="104" y="16"/>
                  </a:lnTo>
                  <a:close/>
                  <a:moveTo>
                    <a:pt x="36" y="13"/>
                  </a:moveTo>
                  <a:lnTo>
                    <a:pt x="45" y="13"/>
                  </a:lnTo>
                  <a:lnTo>
                    <a:pt x="45" y="4"/>
                  </a:lnTo>
                  <a:lnTo>
                    <a:pt x="59" y="4"/>
                  </a:lnTo>
                  <a:lnTo>
                    <a:pt x="59" y="13"/>
                  </a:lnTo>
                  <a:lnTo>
                    <a:pt x="68" y="13"/>
                  </a:lnTo>
                  <a:lnTo>
                    <a:pt x="71" y="27"/>
                  </a:lnTo>
                  <a:lnTo>
                    <a:pt x="33" y="27"/>
                  </a:lnTo>
                  <a:lnTo>
                    <a:pt x="36" y="13"/>
                  </a:lnTo>
                  <a:close/>
                  <a:moveTo>
                    <a:pt x="100" y="139"/>
                  </a:moveTo>
                  <a:lnTo>
                    <a:pt x="5" y="139"/>
                  </a:lnTo>
                  <a:lnTo>
                    <a:pt x="5" y="20"/>
                  </a:lnTo>
                  <a:lnTo>
                    <a:pt x="29" y="20"/>
                  </a:lnTo>
                  <a:lnTo>
                    <a:pt x="26" y="31"/>
                  </a:lnTo>
                  <a:lnTo>
                    <a:pt x="78" y="31"/>
                  </a:lnTo>
                  <a:lnTo>
                    <a:pt x="75" y="20"/>
                  </a:lnTo>
                  <a:lnTo>
                    <a:pt x="100" y="20"/>
                  </a:lnTo>
                  <a:lnTo>
                    <a:pt x="100" y="1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6" name="Shape 352">
              <a:extLst>
                <a:ext uri="{FF2B5EF4-FFF2-40B4-BE49-F238E27FC236}">
                  <a16:creationId xmlns:a16="http://schemas.microsoft.com/office/drawing/2014/main" id="{37F5EA91-76B7-AC4A-92A7-541CB9B3C978}"/>
                </a:ext>
              </a:extLst>
            </p:cNvPr>
            <p:cNvSpPr/>
            <p:nvPr/>
          </p:nvSpPr>
          <p:spPr>
            <a:xfrm>
              <a:off x="3494924" y="2053114"/>
              <a:ext cx="67064" cy="289214"/>
            </a:xfrm>
            <a:custGeom>
              <a:avLst/>
              <a:gdLst/>
              <a:ahLst/>
              <a:cxnLst/>
              <a:rect l="0" t="0" r="0" b="0"/>
              <a:pathLst>
                <a:path w="32" h="138" extrusionOk="0">
                  <a:moveTo>
                    <a:pt x="32" y="0"/>
                  </a:moveTo>
                  <a:lnTo>
                    <a:pt x="9" y="0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34"/>
                  </a:lnTo>
                  <a:lnTo>
                    <a:pt x="5" y="34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9" y="116"/>
                  </a:lnTo>
                  <a:lnTo>
                    <a:pt x="20" y="138"/>
                  </a:lnTo>
                  <a:lnTo>
                    <a:pt x="32" y="116"/>
                  </a:lnTo>
                  <a:lnTo>
                    <a:pt x="32" y="0"/>
                  </a:lnTo>
                  <a:close/>
                  <a:moveTo>
                    <a:pt x="27" y="115"/>
                  </a:moveTo>
                  <a:lnTo>
                    <a:pt x="20" y="128"/>
                  </a:lnTo>
                  <a:lnTo>
                    <a:pt x="14" y="115"/>
                  </a:lnTo>
                  <a:lnTo>
                    <a:pt x="14" y="5"/>
                  </a:lnTo>
                  <a:lnTo>
                    <a:pt x="27" y="5"/>
                  </a:lnTo>
                  <a:lnTo>
                    <a:pt x="27" y="1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CBFE713-8998-4F75-B8B2-238D2A6E66CA}"/>
              </a:ext>
            </a:extLst>
          </p:cNvPr>
          <p:cNvSpPr txBox="1"/>
          <p:nvPr/>
        </p:nvSpPr>
        <p:spPr>
          <a:xfrm>
            <a:off x="1420955" y="1356674"/>
            <a:ext cx="70039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Try not to “squash” content together – if you need to show ten bullet points, for example, try and split them onto multiple slides.</a:t>
            </a:r>
          </a:p>
          <a:p>
            <a:endParaRPr lang="en-GB" sz="1600" dirty="0">
              <a:latin typeface="Lato Light" panose="020F0302020204030203" pitchFamily="34" charset="0"/>
              <a:cs typeface="Lato" panose="020F05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not move the line on the left to create more space.</a:t>
            </a:r>
          </a:p>
          <a:p>
            <a:endParaRPr lang="en-GB" sz="1600" dirty="0">
              <a:latin typeface="Lato Light" panose="020F0302020204030203" pitchFamily="34" charset="0"/>
              <a:cs typeface="Lato" panose="020F05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you need any help with spacing your content out – drop the Creative team an email and we will help you! (</a:t>
            </a:r>
            <a:r>
              <a:rPr lang="en-GB" sz="1600" b="1" u="sng" dirty="0">
                <a:solidFill>
                  <a:srgbClr val="125AAF"/>
                </a:solidFill>
                <a:effectLst/>
                <a:latin typeface="Lato Light" panose="020F0302020204030203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development@webcertain.com</a:t>
            </a:r>
            <a:r>
              <a:rPr lang="en-GB" sz="1600" dirty="0">
                <a:effectLst/>
                <a:latin typeface="Lato Light" panose="020F03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GB" sz="1600" dirty="0">
              <a:latin typeface="Lato Light" panose="020F0302020204030203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A49A095-F9AC-4EB1-8660-9ADB678DBC4F}"/>
              </a:ext>
            </a:extLst>
          </p:cNvPr>
          <p:cNvCxnSpPr>
            <a:cxnSpLocks/>
            <a:stCxn id="60" idx="4"/>
          </p:cNvCxnSpPr>
          <p:nvPr/>
        </p:nvCxnSpPr>
        <p:spPr>
          <a:xfrm>
            <a:off x="795124" y="1038637"/>
            <a:ext cx="0" cy="410486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9EFB50E-05AB-453E-9F7D-D4FDA054A3FF}"/>
              </a:ext>
            </a:extLst>
          </p:cNvPr>
          <p:cNvGrpSpPr/>
          <p:nvPr/>
        </p:nvGrpSpPr>
        <p:grpSpPr>
          <a:xfrm>
            <a:off x="675706" y="799801"/>
            <a:ext cx="691485" cy="238836"/>
            <a:chOff x="675706" y="864097"/>
            <a:chExt cx="691485" cy="238836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885D5A2-6B8F-44B3-9BBC-3340EB9E87B6}"/>
                </a:ext>
              </a:extLst>
            </p:cNvPr>
            <p:cNvSpPr/>
            <p:nvPr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A1A6B47-7650-4FC9-A4DB-5A17816ABA59}"/>
                </a:ext>
              </a:extLst>
            </p:cNvPr>
            <p:cNvSpPr/>
            <p:nvPr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9058F5D-DFF7-4068-AB5B-0047C08B9F1E}"/>
                </a:ext>
              </a:extLst>
            </p:cNvPr>
            <p:cNvSpPr/>
            <p:nvPr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FF279E7-E44D-4910-8E11-3B24DA3AF37D}"/>
                </a:ext>
              </a:extLst>
            </p:cNvPr>
            <p:cNvCxnSpPr>
              <a:stCxn id="60" idx="6"/>
              <a:endCxn id="62" idx="2"/>
            </p:cNvCxnSpPr>
            <p:nvPr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27042-8C48-4384-8A1E-08B41D3114FB}"/>
              </a:ext>
            </a:extLst>
          </p:cNvPr>
          <p:cNvCxnSpPr>
            <a:cxnSpLocks/>
            <a:endCxn id="60" idx="0"/>
          </p:cNvCxnSpPr>
          <p:nvPr/>
        </p:nvCxnSpPr>
        <p:spPr>
          <a:xfrm>
            <a:off x="795124" y="0"/>
            <a:ext cx="0" cy="79980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Graphic 5">
            <a:extLst>
              <a:ext uri="{FF2B5EF4-FFF2-40B4-BE49-F238E27FC236}">
                <a16:creationId xmlns:a16="http://schemas.microsoft.com/office/drawing/2014/main" id="{381A288A-D57D-4567-B141-41B661A949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66050" y="4783778"/>
            <a:ext cx="1182327" cy="1695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3C16B7C-BA4E-4EBA-AA8C-08EEC7C77970}"/>
              </a:ext>
            </a:extLst>
          </p:cNvPr>
          <p:cNvGrpSpPr/>
          <p:nvPr/>
        </p:nvGrpSpPr>
        <p:grpSpPr>
          <a:xfrm>
            <a:off x="782279" y="1475193"/>
            <a:ext cx="571925" cy="95534"/>
            <a:chOff x="782279" y="1986934"/>
            <a:chExt cx="571925" cy="95534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A51B22D-9EF3-4EA7-A8ED-F32EED61256E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69AEC8F-CAC1-4E99-B3E8-2B96990534F8}"/>
                </a:ext>
              </a:extLst>
            </p:cNvPr>
            <p:cNvCxnSpPr>
              <a:cxnSpLocks/>
              <a:endCxn id="67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AD2D4D1-C519-4C6B-8EBB-8A3C22339472}"/>
              </a:ext>
            </a:extLst>
          </p:cNvPr>
          <p:cNvGrpSpPr/>
          <p:nvPr/>
        </p:nvGrpSpPr>
        <p:grpSpPr>
          <a:xfrm>
            <a:off x="791804" y="2697034"/>
            <a:ext cx="571925" cy="95534"/>
            <a:chOff x="782279" y="1986934"/>
            <a:chExt cx="571925" cy="9553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318CDC8-8A71-4327-8CCD-1049199614D9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8955E89-9D56-47F6-B495-1D11781982D2}"/>
                </a:ext>
              </a:extLst>
            </p:cNvPr>
            <p:cNvCxnSpPr>
              <a:cxnSpLocks/>
              <a:endCxn id="28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2FB033D-8AA3-4994-A2C0-AB9D8C2FB1CD}"/>
              </a:ext>
            </a:extLst>
          </p:cNvPr>
          <p:cNvGrpSpPr/>
          <p:nvPr/>
        </p:nvGrpSpPr>
        <p:grpSpPr>
          <a:xfrm>
            <a:off x="791804" y="2208617"/>
            <a:ext cx="571925" cy="95534"/>
            <a:chOff x="782279" y="1986934"/>
            <a:chExt cx="571925" cy="9553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96C09FC-808C-426C-B49C-083505FBC5D0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877BB38-838E-448B-96F4-AFFE2843805E}"/>
                </a:ext>
              </a:extLst>
            </p:cNvPr>
            <p:cNvCxnSpPr>
              <a:cxnSpLocks/>
              <a:endCxn id="32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0337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5A4E764C-2272-43E0-A7A4-FC56538FADEB}"/>
              </a:ext>
            </a:extLst>
          </p:cNvPr>
          <p:cNvSpPr txBox="1"/>
          <p:nvPr/>
        </p:nvSpPr>
        <p:spPr>
          <a:xfrm>
            <a:off x="1405471" y="686789"/>
            <a:ext cx="701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2400" dirty="0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Editorial style guidelines</a:t>
            </a:r>
          </a:p>
        </p:txBody>
      </p:sp>
      <p:grpSp>
        <p:nvGrpSpPr>
          <p:cNvPr id="46" name="Shape 342">
            <a:extLst>
              <a:ext uri="{FF2B5EF4-FFF2-40B4-BE49-F238E27FC236}">
                <a16:creationId xmlns:a16="http://schemas.microsoft.com/office/drawing/2014/main" id="{AEF16E9B-C641-A64F-B886-FF1215CEACDA}"/>
              </a:ext>
            </a:extLst>
          </p:cNvPr>
          <p:cNvGrpSpPr/>
          <p:nvPr/>
        </p:nvGrpSpPr>
        <p:grpSpPr>
          <a:xfrm>
            <a:off x="4066477" y="2771610"/>
            <a:ext cx="364396" cy="361883"/>
            <a:chOff x="3258105" y="2044731"/>
            <a:chExt cx="303883" cy="301788"/>
          </a:xfrm>
        </p:grpSpPr>
        <p:sp>
          <p:nvSpPr>
            <p:cNvPr id="47" name="Shape 343">
              <a:extLst>
                <a:ext uri="{FF2B5EF4-FFF2-40B4-BE49-F238E27FC236}">
                  <a16:creationId xmlns:a16="http://schemas.microsoft.com/office/drawing/2014/main" id="{AF1F016C-093C-AF42-A1F1-F838FBD0A139}"/>
                </a:ext>
              </a:extLst>
            </p:cNvPr>
            <p:cNvSpPr/>
            <p:nvPr/>
          </p:nvSpPr>
          <p:spPr>
            <a:xfrm>
              <a:off x="3333552" y="2153710"/>
              <a:ext cx="104788" cy="838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8" name="Shape 344">
              <a:extLst>
                <a:ext uri="{FF2B5EF4-FFF2-40B4-BE49-F238E27FC236}">
                  <a16:creationId xmlns:a16="http://schemas.microsoft.com/office/drawing/2014/main" id="{B3CFD2C8-C796-2648-B419-46DFA42203BE}"/>
                </a:ext>
              </a:extLst>
            </p:cNvPr>
            <p:cNvSpPr/>
            <p:nvPr/>
          </p:nvSpPr>
          <p:spPr>
            <a:xfrm>
              <a:off x="3333552" y="2199817"/>
              <a:ext cx="104788" cy="104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9" name="Shape 345">
              <a:extLst>
                <a:ext uri="{FF2B5EF4-FFF2-40B4-BE49-F238E27FC236}">
                  <a16:creationId xmlns:a16="http://schemas.microsoft.com/office/drawing/2014/main" id="{C0376ED6-DC38-AD4E-8547-23C596E18700}"/>
                </a:ext>
              </a:extLst>
            </p:cNvPr>
            <p:cNvSpPr/>
            <p:nvPr/>
          </p:nvSpPr>
          <p:spPr>
            <a:xfrm>
              <a:off x="3333552" y="2248019"/>
              <a:ext cx="104788" cy="838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0" name="Shape 346">
              <a:extLst>
                <a:ext uri="{FF2B5EF4-FFF2-40B4-BE49-F238E27FC236}">
                  <a16:creationId xmlns:a16="http://schemas.microsoft.com/office/drawing/2014/main" id="{A01F1958-90F3-4F46-AA3B-50EF42528293}"/>
                </a:ext>
              </a:extLst>
            </p:cNvPr>
            <p:cNvSpPr/>
            <p:nvPr/>
          </p:nvSpPr>
          <p:spPr>
            <a:xfrm>
              <a:off x="3333552" y="2294125"/>
              <a:ext cx="104788" cy="104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" name="Shape 347">
              <a:extLst>
                <a:ext uri="{FF2B5EF4-FFF2-40B4-BE49-F238E27FC236}">
                  <a16:creationId xmlns:a16="http://schemas.microsoft.com/office/drawing/2014/main" id="{73BDEE5E-F761-3B4B-AA28-27597A16AA56}"/>
                </a:ext>
              </a:extLst>
            </p:cNvPr>
            <p:cNvSpPr/>
            <p:nvPr/>
          </p:nvSpPr>
          <p:spPr>
            <a:xfrm>
              <a:off x="3295829" y="2153710"/>
              <a:ext cx="18862" cy="838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2" name="Shape 348">
              <a:extLst>
                <a:ext uri="{FF2B5EF4-FFF2-40B4-BE49-F238E27FC236}">
                  <a16:creationId xmlns:a16="http://schemas.microsoft.com/office/drawing/2014/main" id="{96E7B79A-6BA2-FA41-AF21-700A2C78C33D}"/>
                </a:ext>
              </a:extLst>
            </p:cNvPr>
            <p:cNvSpPr/>
            <p:nvPr/>
          </p:nvSpPr>
          <p:spPr>
            <a:xfrm>
              <a:off x="3295829" y="2199817"/>
              <a:ext cx="18862" cy="104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3" name="Shape 349">
              <a:extLst>
                <a:ext uri="{FF2B5EF4-FFF2-40B4-BE49-F238E27FC236}">
                  <a16:creationId xmlns:a16="http://schemas.microsoft.com/office/drawing/2014/main" id="{5357733B-C14B-7546-929E-C62723347EE6}"/>
                </a:ext>
              </a:extLst>
            </p:cNvPr>
            <p:cNvSpPr/>
            <p:nvPr/>
          </p:nvSpPr>
          <p:spPr>
            <a:xfrm>
              <a:off x="3295829" y="2248019"/>
              <a:ext cx="18862" cy="838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4" name="Shape 350">
              <a:extLst>
                <a:ext uri="{FF2B5EF4-FFF2-40B4-BE49-F238E27FC236}">
                  <a16:creationId xmlns:a16="http://schemas.microsoft.com/office/drawing/2014/main" id="{FF8CDC5A-11B1-1D4E-B996-87A9B86E3DE3}"/>
                </a:ext>
              </a:extLst>
            </p:cNvPr>
            <p:cNvSpPr/>
            <p:nvPr/>
          </p:nvSpPr>
          <p:spPr>
            <a:xfrm>
              <a:off x="3295829" y="2294125"/>
              <a:ext cx="18862" cy="104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5" name="Shape 351">
              <a:extLst>
                <a:ext uri="{FF2B5EF4-FFF2-40B4-BE49-F238E27FC236}">
                  <a16:creationId xmlns:a16="http://schemas.microsoft.com/office/drawing/2014/main" id="{4A0FFDB1-286F-FE49-8C43-AA3DDCF2C797}"/>
                </a:ext>
              </a:extLst>
            </p:cNvPr>
            <p:cNvSpPr/>
            <p:nvPr/>
          </p:nvSpPr>
          <p:spPr>
            <a:xfrm>
              <a:off x="3258105" y="2044731"/>
              <a:ext cx="217958" cy="301788"/>
            </a:xfrm>
            <a:custGeom>
              <a:avLst/>
              <a:gdLst/>
              <a:ahLst/>
              <a:cxnLst/>
              <a:rect l="0" t="0" r="0" b="0"/>
              <a:pathLst>
                <a:path w="104" h="144" extrusionOk="0">
                  <a:moveTo>
                    <a:pt x="104" y="16"/>
                  </a:moveTo>
                  <a:lnTo>
                    <a:pt x="74" y="16"/>
                  </a:lnTo>
                  <a:lnTo>
                    <a:pt x="72" y="9"/>
                  </a:lnTo>
                  <a:lnTo>
                    <a:pt x="64" y="9"/>
                  </a:lnTo>
                  <a:lnTo>
                    <a:pt x="64" y="0"/>
                  </a:lnTo>
                  <a:lnTo>
                    <a:pt x="41" y="0"/>
                  </a:lnTo>
                  <a:lnTo>
                    <a:pt x="41" y="9"/>
                  </a:lnTo>
                  <a:lnTo>
                    <a:pt x="32" y="9"/>
                  </a:lnTo>
                  <a:lnTo>
                    <a:pt x="30" y="16"/>
                  </a:lnTo>
                  <a:lnTo>
                    <a:pt x="0" y="16"/>
                  </a:lnTo>
                  <a:lnTo>
                    <a:pt x="0" y="144"/>
                  </a:lnTo>
                  <a:lnTo>
                    <a:pt x="104" y="144"/>
                  </a:lnTo>
                  <a:lnTo>
                    <a:pt x="104" y="16"/>
                  </a:lnTo>
                  <a:close/>
                  <a:moveTo>
                    <a:pt x="36" y="13"/>
                  </a:moveTo>
                  <a:lnTo>
                    <a:pt x="45" y="13"/>
                  </a:lnTo>
                  <a:lnTo>
                    <a:pt x="45" y="4"/>
                  </a:lnTo>
                  <a:lnTo>
                    <a:pt x="59" y="4"/>
                  </a:lnTo>
                  <a:lnTo>
                    <a:pt x="59" y="13"/>
                  </a:lnTo>
                  <a:lnTo>
                    <a:pt x="68" y="13"/>
                  </a:lnTo>
                  <a:lnTo>
                    <a:pt x="71" y="27"/>
                  </a:lnTo>
                  <a:lnTo>
                    <a:pt x="33" y="27"/>
                  </a:lnTo>
                  <a:lnTo>
                    <a:pt x="36" y="13"/>
                  </a:lnTo>
                  <a:close/>
                  <a:moveTo>
                    <a:pt x="100" y="139"/>
                  </a:moveTo>
                  <a:lnTo>
                    <a:pt x="5" y="139"/>
                  </a:lnTo>
                  <a:lnTo>
                    <a:pt x="5" y="20"/>
                  </a:lnTo>
                  <a:lnTo>
                    <a:pt x="29" y="20"/>
                  </a:lnTo>
                  <a:lnTo>
                    <a:pt x="26" y="31"/>
                  </a:lnTo>
                  <a:lnTo>
                    <a:pt x="78" y="31"/>
                  </a:lnTo>
                  <a:lnTo>
                    <a:pt x="75" y="20"/>
                  </a:lnTo>
                  <a:lnTo>
                    <a:pt x="100" y="20"/>
                  </a:lnTo>
                  <a:lnTo>
                    <a:pt x="100" y="1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6" name="Shape 352">
              <a:extLst>
                <a:ext uri="{FF2B5EF4-FFF2-40B4-BE49-F238E27FC236}">
                  <a16:creationId xmlns:a16="http://schemas.microsoft.com/office/drawing/2014/main" id="{37F5EA91-76B7-AC4A-92A7-541CB9B3C978}"/>
                </a:ext>
              </a:extLst>
            </p:cNvPr>
            <p:cNvSpPr/>
            <p:nvPr/>
          </p:nvSpPr>
          <p:spPr>
            <a:xfrm>
              <a:off x="3494924" y="2053114"/>
              <a:ext cx="67064" cy="289214"/>
            </a:xfrm>
            <a:custGeom>
              <a:avLst/>
              <a:gdLst/>
              <a:ahLst/>
              <a:cxnLst/>
              <a:rect l="0" t="0" r="0" b="0"/>
              <a:pathLst>
                <a:path w="32" h="138" extrusionOk="0">
                  <a:moveTo>
                    <a:pt x="32" y="0"/>
                  </a:moveTo>
                  <a:lnTo>
                    <a:pt x="9" y="0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34"/>
                  </a:lnTo>
                  <a:lnTo>
                    <a:pt x="5" y="34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9" y="116"/>
                  </a:lnTo>
                  <a:lnTo>
                    <a:pt x="20" y="138"/>
                  </a:lnTo>
                  <a:lnTo>
                    <a:pt x="32" y="116"/>
                  </a:lnTo>
                  <a:lnTo>
                    <a:pt x="32" y="0"/>
                  </a:lnTo>
                  <a:close/>
                  <a:moveTo>
                    <a:pt x="27" y="115"/>
                  </a:moveTo>
                  <a:lnTo>
                    <a:pt x="20" y="128"/>
                  </a:lnTo>
                  <a:lnTo>
                    <a:pt x="14" y="115"/>
                  </a:lnTo>
                  <a:lnTo>
                    <a:pt x="14" y="5"/>
                  </a:lnTo>
                  <a:lnTo>
                    <a:pt x="27" y="5"/>
                  </a:lnTo>
                  <a:lnTo>
                    <a:pt x="27" y="1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CBFE713-8998-4F75-B8B2-238D2A6E66CA}"/>
              </a:ext>
            </a:extLst>
          </p:cNvPr>
          <p:cNvSpPr txBox="1"/>
          <p:nvPr/>
        </p:nvSpPr>
        <p:spPr>
          <a:xfrm>
            <a:off x="1420955" y="1356674"/>
            <a:ext cx="70039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 titles must be written in sentence case.</a:t>
            </a:r>
          </a:p>
          <a:p>
            <a:endParaRPr lang="en-GB" sz="1600" dirty="0">
              <a:latin typeface="Lato Light" panose="020F0302020204030203" pitchFamily="34" charset="0"/>
              <a:cs typeface="Lato" panose="020F05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Where bulleted text is a complete sentence, standard sentence rules apply.</a:t>
            </a:r>
          </a:p>
          <a:p>
            <a:endParaRPr lang="en-GB" sz="1600" dirty="0">
              <a:latin typeface="Lato Light" panose="020F0302020204030203" pitchFamily="34" charset="0"/>
              <a:cs typeface="Lato" panose="020F05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Where bulleted text is not a complete sentence, always start with a lower case letter. Do not end with a full stop.</a:t>
            </a:r>
            <a:endParaRPr lang="en-GB" sz="1600" dirty="0">
              <a:latin typeface="Lato Light" panose="020F0302020204030203" pitchFamily="34" charset="0"/>
            </a:endParaRPr>
          </a:p>
          <a:p>
            <a:endParaRPr lang="en-GB" sz="1600" dirty="0">
              <a:latin typeface="Lato Light" panose="020F03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 British English.</a:t>
            </a:r>
            <a:endParaRPr lang="en-GB" sz="1600" dirty="0">
              <a:latin typeface="Lato Light" panose="020F0302020204030203" pitchFamily="34" charset="0"/>
            </a:endParaRPr>
          </a:p>
          <a:p>
            <a:endParaRPr lang="en-GB" sz="1600" dirty="0">
              <a:latin typeface="Lato Light" panose="020F03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Editorial style guidelines are explained fully in </a:t>
            </a:r>
            <a:r>
              <a:rPr lang="en-GB" sz="1600" b="1" dirty="0" err="1">
                <a:solidFill>
                  <a:srgbClr val="125AAF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Webcertain’s</a:t>
            </a:r>
            <a:r>
              <a:rPr lang="en-GB" sz="1600" b="1" dirty="0">
                <a:solidFill>
                  <a:srgbClr val="125AAF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brand guidelines</a:t>
            </a:r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– read these if you are unsure of anything.</a:t>
            </a:r>
            <a:endParaRPr lang="en-GB" sz="1600" dirty="0">
              <a:latin typeface="Lato Light" panose="020F0302020204030203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A49A095-F9AC-4EB1-8660-9ADB678DBC4F}"/>
              </a:ext>
            </a:extLst>
          </p:cNvPr>
          <p:cNvCxnSpPr>
            <a:cxnSpLocks/>
            <a:stCxn id="60" idx="4"/>
          </p:cNvCxnSpPr>
          <p:nvPr/>
        </p:nvCxnSpPr>
        <p:spPr>
          <a:xfrm>
            <a:off x="795124" y="1038637"/>
            <a:ext cx="0" cy="410486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9EFB50E-05AB-453E-9F7D-D4FDA054A3FF}"/>
              </a:ext>
            </a:extLst>
          </p:cNvPr>
          <p:cNvGrpSpPr/>
          <p:nvPr/>
        </p:nvGrpSpPr>
        <p:grpSpPr>
          <a:xfrm>
            <a:off x="675706" y="799801"/>
            <a:ext cx="691485" cy="238836"/>
            <a:chOff x="675706" y="864097"/>
            <a:chExt cx="691485" cy="238836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885D5A2-6B8F-44B3-9BBC-3340EB9E87B6}"/>
                </a:ext>
              </a:extLst>
            </p:cNvPr>
            <p:cNvSpPr/>
            <p:nvPr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A1A6B47-7650-4FC9-A4DB-5A17816ABA59}"/>
                </a:ext>
              </a:extLst>
            </p:cNvPr>
            <p:cNvSpPr/>
            <p:nvPr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9058F5D-DFF7-4068-AB5B-0047C08B9F1E}"/>
                </a:ext>
              </a:extLst>
            </p:cNvPr>
            <p:cNvSpPr/>
            <p:nvPr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FF279E7-E44D-4910-8E11-3B24DA3AF37D}"/>
                </a:ext>
              </a:extLst>
            </p:cNvPr>
            <p:cNvCxnSpPr>
              <a:stCxn id="60" idx="6"/>
              <a:endCxn id="62" idx="2"/>
            </p:cNvCxnSpPr>
            <p:nvPr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27042-8C48-4384-8A1E-08B41D3114FB}"/>
              </a:ext>
            </a:extLst>
          </p:cNvPr>
          <p:cNvCxnSpPr>
            <a:cxnSpLocks/>
            <a:endCxn id="60" idx="0"/>
          </p:cNvCxnSpPr>
          <p:nvPr/>
        </p:nvCxnSpPr>
        <p:spPr>
          <a:xfrm>
            <a:off x="795124" y="0"/>
            <a:ext cx="0" cy="79980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Graphic 5">
            <a:extLst>
              <a:ext uri="{FF2B5EF4-FFF2-40B4-BE49-F238E27FC236}">
                <a16:creationId xmlns:a16="http://schemas.microsoft.com/office/drawing/2014/main" id="{381A288A-D57D-4567-B141-41B661A949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66050" y="4783778"/>
            <a:ext cx="1182327" cy="1695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3C16B7C-BA4E-4EBA-AA8C-08EEC7C77970}"/>
              </a:ext>
            </a:extLst>
          </p:cNvPr>
          <p:cNvGrpSpPr/>
          <p:nvPr/>
        </p:nvGrpSpPr>
        <p:grpSpPr>
          <a:xfrm>
            <a:off x="782279" y="1475193"/>
            <a:ext cx="571925" cy="95534"/>
            <a:chOff x="782279" y="1986934"/>
            <a:chExt cx="571925" cy="95534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A51B22D-9EF3-4EA7-A8ED-F32EED61256E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69AEC8F-CAC1-4E99-B3E8-2B96990534F8}"/>
                </a:ext>
              </a:extLst>
            </p:cNvPr>
            <p:cNvCxnSpPr>
              <a:cxnSpLocks/>
              <a:endCxn id="67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AD2D4D1-C519-4C6B-8EBB-8A3C22339472}"/>
              </a:ext>
            </a:extLst>
          </p:cNvPr>
          <p:cNvGrpSpPr/>
          <p:nvPr/>
        </p:nvGrpSpPr>
        <p:grpSpPr>
          <a:xfrm>
            <a:off x="791804" y="2463579"/>
            <a:ext cx="571925" cy="95534"/>
            <a:chOff x="782279" y="1986934"/>
            <a:chExt cx="571925" cy="9553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318CDC8-8A71-4327-8CCD-1049199614D9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8955E89-9D56-47F6-B495-1D11781982D2}"/>
                </a:ext>
              </a:extLst>
            </p:cNvPr>
            <p:cNvCxnSpPr>
              <a:cxnSpLocks/>
              <a:endCxn id="28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2FB033D-8AA3-4994-A2C0-AB9D8C2FB1CD}"/>
              </a:ext>
            </a:extLst>
          </p:cNvPr>
          <p:cNvGrpSpPr/>
          <p:nvPr/>
        </p:nvGrpSpPr>
        <p:grpSpPr>
          <a:xfrm>
            <a:off x="791804" y="1970438"/>
            <a:ext cx="571925" cy="95534"/>
            <a:chOff x="782279" y="1986934"/>
            <a:chExt cx="571925" cy="9553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96C09FC-808C-426C-B49C-083505FBC5D0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877BB38-838E-448B-96F4-AFFE2843805E}"/>
                </a:ext>
              </a:extLst>
            </p:cNvPr>
            <p:cNvCxnSpPr>
              <a:cxnSpLocks/>
              <a:endCxn id="32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847300B-6B38-48E5-9888-8E8195815D42}"/>
              </a:ext>
            </a:extLst>
          </p:cNvPr>
          <p:cNvGrpSpPr/>
          <p:nvPr/>
        </p:nvGrpSpPr>
        <p:grpSpPr>
          <a:xfrm>
            <a:off x="794185" y="3187424"/>
            <a:ext cx="571925" cy="95534"/>
            <a:chOff x="782279" y="1986934"/>
            <a:chExt cx="571925" cy="9553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2023DB6-C011-4D9B-8D50-0259446F7AD1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0403093-E546-49AA-9ADD-2F9812A825F9}"/>
                </a:ext>
              </a:extLst>
            </p:cNvPr>
            <p:cNvCxnSpPr>
              <a:cxnSpLocks/>
              <a:endCxn id="38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B29BF42-6F8A-49C1-BA29-7DBA090E23BC}"/>
              </a:ext>
            </a:extLst>
          </p:cNvPr>
          <p:cNvGrpSpPr/>
          <p:nvPr/>
        </p:nvGrpSpPr>
        <p:grpSpPr>
          <a:xfrm>
            <a:off x="794185" y="3673309"/>
            <a:ext cx="571925" cy="95534"/>
            <a:chOff x="782279" y="1986934"/>
            <a:chExt cx="571925" cy="9553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9611C82-44E2-452B-B03E-89B6F38114CD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6F3F0A0-B117-4798-9DB1-C91A5C5A51CE}"/>
                </a:ext>
              </a:extLst>
            </p:cNvPr>
            <p:cNvCxnSpPr>
              <a:cxnSpLocks/>
              <a:endCxn id="42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1020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5A4E764C-2272-43E0-A7A4-FC56538FADEB}"/>
              </a:ext>
            </a:extLst>
          </p:cNvPr>
          <p:cNvSpPr txBox="1"/>
          <p:nvPr/>
        </p:nvSpPr>
        <p:spPr>
          <a:xfrm>
            <a:off x="1405471" y="686789"/>
            <a:ext cx="6396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2400" dirty="0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Bullet point styles </a:t>
            </a:r>
          </a:p>
        </p:txBody>
      </p:sp>
      <p:grpSp>
        <p:nvGrpSpPr>
          <p:cNvPr id="46" name="Shape 342">
            <a:extLst>
              <a:ext uri="{FF2B5EF4-FFF2-40B4-BE49-F238E27FC236}">
                <a16:creationId xmlns:a16="http://schemas.microsoft.com/office/drawing/2014/main" id="{AEF16E9B-C641-A64F-B886-FF1215CEACDA}"/>
              </a:ext>
            </a:extLst>
          </p:cNvPr>
          <p:cNvGrpSpPr/>
          <p:nvPr/>
        </p:nvGrpSpPr>
        <p:grpSpPr>
          <a:xfrm>
            <a:off x="4066477" y="2771610"/>
            <a:ext cx="364396" cy="361883"/>
            <a:chOff x="3258105" y="2044731"/>
            <a:chExt cx="303883" cy="301788"/>
          </a:xfrm>
        </p:grpSpPr>
        <p:sp>
          <p:nvSpPr>
            <p:cNvPr id="47" name="Shape 343">
              <a:extLst>
                <a:ext uri="{FF2B5EF4-FFF2-40B4-BE49-F238E27FC236}">
                  <a16:creationId xmlns:a16="http://schemas.microsoft.com/office/drawing/2014/main" id="{AF1F016C-093C-AF42-A1F1-F838FBD0A139}"/>
                </a:ext>
              </a:extLst>
            </p:cNvPr>
            <p:cNvSpPr/>
            <p:nvPr/>
          </p:nvSpPr>
          <p:spPr>
            <a:xfrm>
              <a:off x="3333552" y="2153710"/>
              <a:ext cx="104788" cy="838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8" name="Shape 344">
              <a:extLst>
                <a:ext uri="{FF2B5EF4-FFF2-40B4-BE49-F238E27FC236}">
                  <a16:creationId xmlns:a16="http://schemas.microsoft.com/office/drawing/2014/main" id="{B3CFD2C8-C796-2648-B419-46DFA42203BE}"/>
                </a:ext>
              </a:extLst>
            </p:cNvPr>
            <p:cNvSpPr/>
            <p:nvPr/>
          </p:nvSpPr>
          <p:spPr>
            <a:xfrm>
              <a:off x="3333552" y="2199817"/>
              <a:ext cx="104788" cy="104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9" name="Shape 345">
              <a:extLst>
                <a:ext uri="{FF2B5EF4-FFF2-40B4-BE49-F238E27FC236}">
                  <a16:creationId xmlns:a16="http://schemas.microsoft.com/office/drawing/2014/main" id="{C0376ED6-DC38-AD4E-8547-23C596E18700}"/>
                </a:ext>
              </a:extLst>
            </p:cNvPr>
            <p:cNvSpPr/>
            <p:nvPr/>
          </p:nvSpPr>
          <p:spPr>
            <a:xfrm>
              <a:off x="3333552" y="2248019"/>
              <a:ext cx="104788" cy="838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0" name="Shape 346">
              <a:extLst>
                <a:ext uri="{FF2B5EF4-FFF2-40B4-BE49-F238E27FC236}">
                  <a16:creationId xmlns:a16="http://schemas.microsoft.com/office/drawing/2014/main" id="{A01F1958-90F3-4F46-AA3B-50EF42528293}"/>
                </a:ext>
              </a:extLst>
            </p:cNvPr>
            <p:cNvSpPr/>
            <p:nvPr/>
          </p:nvSpPr>
          <p:spPr>
            <a:xfrm>
              <a:off x="3333552" y="2294125"/>
              <a:ext cx="104788" cy="104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" name="Shape 347">
              <a:extLst>
                <a:ext uri="{FF2B5EF4-FFF2-40B4-BE49-F238E27FC236}">
                  <a16:creationId xmlns:a16="http://schemas.microsoft.com/office/drawing/2014/main" id="{73BDEE5E-F761-3B4B-AA28-27597A16AA56}"/>
                </a:ext>
              </a:extLst>
            </p:cNvPr>
            <p:cNvSpPr/>
            <p:nvPr/>
          </p:nvSpPr>
          <p:spPr>
            <a:xfrm>
              <a:off x="3295829" y="2153710"/>
              <a:ext cx="18862" cy="838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2" name="Shape 348">
              <a:extLst>
                <a:ext uri="{FF2B5EF4-FFF2-40B4-BE49-F238E27FC236}">
                  <a16:creationId xmlns:a16="http://schemas.microsoft.com/office/drawing/2014/main" id="{96E7B79A-6BA2-FA41-AF21-700A2C78C33D}"/>
                </a:ext>
              </a:extLst>
            </p:cNvPr>
            <p:cNvSpPr/>
            <p:nvPr/>
          </p:nvSpPr>
          <p:spPr>
            <a:xfrm>
              <a:off x="3295829" y="2199817"/>
              <a:ext cx="18862" cy="104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3" name="Shape 349">
              <a:extLst>
                <a:ext uri="{FF2B5EF4-FFF2-40B4-BE49-F238E27FC236}">
                  <a16:creationId xmlns:a16="http://schemas.microsoft.com/office/drawing/2014/main" id="{5357733B-C14B-7546-929E-C62723347EE6}"/>
                </a:ext>
              </a:extLst>
            </p:cNvPr>
            <p:cNvSpPr/>
            <p:nvPr/>
          </p:nvSpPr>
          <p:spPr>
            <a:xfrm>
              <a:off x="3295829" y="2248019"/>
              <a:ext cx="18862" cy="838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4" name="Shape 350">
              <a:extLst>
                <a:ext uri="{FF2B5EF4-FFF2-40B4-BE49-F238E27FC236}">
                  <a16:creationId xmlns:a16="http://schemas.microsoft.com/office/drawing/2014/main" id="{FF8CDC5A-11B1-1D4E-B996-87A9B86E3DE3}"/>
                </a:ext>
              </a:extLst>
            </p:cNvPr>
            <p:cNvSpPr/>
            <p:nvPr/>
          </p:nvSpPr>
          <p:spPr>
            <a:xfrm>
              <a:off x="3295829" y="2294125"/>
              <a:ext cx="18862" cy="104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5" name="Shape 351">
              <a:extLst>
                <a:ext uri="{FF2B5EF4-FFF2-40B4-BE49-F238E27FC236}">
                  <a16:creationId xmlns:a16="http://schemas.microsoft.com/office/drawing/2014/main" id="{4A0FFDB1-286F-FE49-8C43-AA3DDCF2C797}"/>
                </a:ext>
              </a:extLst>
            </p:cNvPr>
            <p:cNvSpPr/>
            <p:nvPr/>
          </p:nvSpPr>
          <p:spPr>
            <a:xfrm>
              <a:off x="3258105" y="2044731"/>
              <a:ext cx="217958" cy="301788"/>
            </a:xfrm>
            <a:custGeom>
              <a:avLst/>
              <a:gdLst/>
              <a:ahLst/>
              <a:cxnLst/>
              <a:rect l="0" t="0" r="0" b="0"/>
              <a:pathLst>
                <a:path w="104" h="144" extrusionOk="0">
                  <a:moveTo>
                    <a:pt x="104" y="16"/>
                  </a:moveTo>
                  <a:lnTo>
                    <a:pt x="74" y="16"/>
                  </a:lnTo>
                  <a:lnTo>
                    <a:pt x="72" y="9"/>
                  </a:lnTo>
                  <a:lnTo>
                    <a:pt x="64" y="9"/>
                  </a:lnTo>
                  <a:lnTo>
                    <a:pt x="64" y="0"/>
                  </a:lnTo>
                  <a:lnTo>
                    <a:pt x="41" y="0"/>
                  </a:lnTo>
                  <a:lnTo>
                    <a:pt x="41" y="9"/>
                  </a:lnTo>
                  <a:lnTo>
                    <a:pt x="32" y="9"/>
                  </a:lnTo>
                  <a:lnTo>
                    <a:pt x="30" y="16"/>
                  </a:lnTo>
                  <a:lnTo>
                    <a:pt x="0" y="16"/>
                  </a:lnTo>
                  <a:lnTo>
                    <a:pt x="0" y="144"/>
                  </a:lnTo>
                  <a:lnTo>
                    <a:pt x="104" y="144"/>
                  </a:lnTo>
                  <a:lnTo>
                    <a:pt x="104" y="16"/>
                  </a:lnTo>
                  <a:close/>
                  <a:moveTo>
                    <a:pt x="36" y="13"/>
                  </a:moveTo>
                  <a:lnTo>
                    <a:pt x="45" y="13"/>
                  </a:lnTo>
                  <a:lnTo>
                    <a:pt x="45" y="4"/>
                  </a:lnTo>
                  <a:lnTo>
                    <a:pt x="59" y="4"/>
                  </a:lnTo>
                  <a:lnTo>
                    <a:pt x="59" y="13"/>
                  </a:lnTo>
                  <a:lnTo>
                    <a:pt x="68" y="13"/>
                  </a:lnTo>
                  <a:lnTo>
                    <a:pt x="71" y="27"/>
                  </a:lnTo>
                  <a:lnTo>
                    <a:pt x="33" y="27"/>
                  </a:lnTo>
                  <a:lnTo>
                    <a:pt x="36" y="13"/>
                  </a:lnTo>
                  <a:close/>
                  <a:moveTo>
                    <a:pt x="100" y="139"/>
                  </a:moveTo>
                  <a:lnTo>
                    <a:pt x="5" y="139"/>
                  </a:lnTo>
                  <a:lnTo>
                    <a:pt x="5" y="20"/>
                  </a:lnTo>
                  <a:lnTo>
                    <a:pt x="29" y="20"/>
                  </a:lnTo>
                  <a:lnTo>
                    <a:pt x="26" y="31"/>
                  </a:lnTo>
                  <a:lnTo>
                    <a:pt x="78" y="31"/>
                  </a:lnTo>
                  <a:lnTo>
                    <a:pt x="75" y="20"/>
                  </a:lnTo>
                  <a:lnTo>
                    <a:pt x="100" y="20"/>
                  </a:lnTo>
                  <a:lnTo>
                    <a:pt x="100" y="1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6" name="Shape 352">
              <a:extLst>
                <a:ext uri="{FF2B5EF4-FFF2-40B4-BE49-F238E27FC236}">
                  <a16:creationId xmlns:a16="http://schemas.microsoft.com/office/drawing/2014/main" id="{37F5EA91-76B7-AC4A-92A7-541CB9B3C978}"/>
                </a:ext>
              </a:extLst>
            </p:cNvPr>
            <p:cNvSpPr/>
            <p:nvPr/>
          </p:nvSpPr>
          <p:spPr>
            <a:xfrm>
              <a:off x="3494924" y="2053114"/>
              <a:ext cx="67064" cy="289214"/>
            </a:xfrm>
            <a:custGeom>
              <a:avLst/>
              <a:gdLst/>
              <a:ahLst/>
              <a:cxnLst/>
              <a:rect l="0" t="0" r="0" b="0"/>
              <a:pathLst>
                <a:path w="32" h="138" extrusionOk="0">
                  <a:moveTo>
                    <a:pt x="32" y="0"/>
                  </a:moveTo>
                  <a:lnTo>
                    <a:pt x="9" y="0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34"/>
                  </a:lnTo>
                  <a:lnTo>
                    <a:pt x="5" y="34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9" y="116"/>
                  </a:lnTo>
                  <a:lnTo>
                    <a:pt x="20" y="138"/>
                  </a:lnTo>
                  <a:lnTo>
                    <a:pt x="32" y="116"/>
                  </a:lnTo>
                  <a:lnTo>
                    <a:pt x="32" y="0"/>
                  </a:lnTo>
                  <a:close/>
                  <a:moveTo>
                    <a:pt x="27" y="115"/>
                  </a:moveTo>
                  <a:lnTo>
                    <a:pt x="20" y="128"/>
                  </a:lnTo>
                  <a:lnTo>
                    <a:pt x="14" y="115"/>
                  </a:lnTo>
                  <a:lnTo>
                    <a:pt x="14" y="5"/>
                  </a:lnTo>
                  <a:lnTo>
                    <a:pt x="27" y="5"/>
                  </a:lnTo>
                  <a:lnTo>
                    <a:pt x="27" y="1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CBFE713-8998-4F75-B8B2-238D2A6E66CA}"/>
              </a:ext>
            </a:extLst>
          </p:cNvPr>
          <p:cNvSpPr txBox="1"/>
          <p:nvPr/>
        </p:nvSpPr>
        <p:spPr>
          <a:xfrm>
            <a:off x="1420955" y="1356674"/>
            <a:ext cx="556874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basic option</a:t>
            </a:r>
          </a:p>
          <a:p>
            <a:endParaRPr lang="en-GB" sz="1600" dirty="0">
              <a:latin typeface="Lato Light" panose="020F0302020204030203" pitchFamily="34" charset="0"/>
              <a:cs typeface="Lato" panose="020F05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icon options</a:t>
            </a:r>
            <a:endParaRPr lang="en-GB" sz="1600" dirty="0">
              <a:latin typeface="Lato Light" panose="020F0302020204030203" pitchFamily="34" charset="0"/>
            </a:endParaRPr>
          </a:p>
          <a:p>
            <a:endParaRPr lang="en-GB" sz="1600" dirty="0">
              <a:latin typeface="Lato Light" panose="020F0302020204030203" pitchFamily="34" charset="0"/>
              <a:cs typeface="Lato" panose="020F05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icon options</a:t>
            </a:r>
            <a:endParaRPr lang="en-GB" sz="1600" dirty="0">
              <a:latin typeface="Lato Light" panose="020F0302020204030203" pitchFamily="34" charset="0"/>
            </a:endParaRPr>
          </a:p>
          <a:p>
            <a:endParaRPr lang="en-GB" sz="1600" dirty="0">
              <a:latin typeface="Lato Light" panose="020F0302020204030203" pitchFamily="34" charset="0"/>
              <a:cs typeface="Lato" panose="020F05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icon options</a:t>
            </a:r>
            <a:endParaRPr lang="en-GB" sz="1600" dirty="0">
              <a:latin typeface="Lato Light" panose="020F0302020204030203" pitchFamily="34" charset="0"/>
            </a:endParaRPr>
          </a:p>
          <a:p>
            <a:endParaRPr lang="en-GB" sz="1600" dirty="0">
              <a:latin typeface="Lato Light" panose="020F0302020204030203" pitchFamily="34" charset="0"/>
              <a:cs typeface="Lato" panose="020F05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icon options</a:t>
            </a:r>
            <a:endParaRPr lang="en-GB" sz="1600" dirty="0">
              <a:latin typeface="Lato Light" panose="020F0302020204030203" pitchFamily="34" charset="0"/>
            </a:endParaRPr>
          </a:p>
          <a:p>
            <a:endParaRPr lang="en-GB" sz="1600" dirty="0">
              <a:latin typeface="Lato Light" panose="020F0302020204030203" pitchFamily="34" charset="0"/>
              <a:cs typeface="Lato" panose="020F05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icon options</a:t>
            </a:r>
            <a:endParaRPr lang="en-GB" sz="1600" dirty="0">
              <a:latin typeface="Lato Light" panose="020F0302020204030203" pitchFamily="34" charset="0"/>
            </a:endParaRPr>
          </a:p>
          <a:p>
            <a:endParaRPr lang="en-GB" sz="1600" dirty="0">
              <a:latin typeface="Lato Light" panose="020F0302020204030203" pitchFamily="34" charset="0"/>
              <a:cs typeface="Lato" panose="020F0502020204030203" pitchFamily="34" charset="0"/>
            </a:endParaRPr>
          </a:p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icon options</a:t>
            </a:r>
            <a:endParaRPr lang="en-GB" sz="1600" dirty="0">
              <a:latin typeface="Lato Light" panose="020F0302020204030203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A49A095-F9AC-4EB1-8660-9ADB678DBC4F}"/>
              </a:ext>
            </a:extLst>
          </p:cNvPr>
          <p:cNvCxnSpPr>
            <a:cxnSpLocks/>
            <a:stCxn id="60" idx="4"/>
          </p:cNvCxnSpPr>
          <p:nvPr/>
        </p:nvCxnSpPr>
        <p:spPr>
          <a:xfrm>
            <a:off x="795124" y="1038637"/>
            <a:ext cx="0" cy="410486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9EFB50E-05AB-453E-9F7D-D4FDA054A3FF}"/>
              </a:ext>
            </a:extLst>
          </p:cNvPr>
          <p:cNvGrpSpPr/>
          <p:nvPr/>
        </p:nvGrpSpPr>
        <p:grpSpPr>
          <a:xfrm>
            <a:off x="675706" y="799801"/>
            <a:ext cx="691485" cy="238836"/>
            <a:chOff x="675706" y="864097"/>
            <a:chExt cx="691485" cy="238836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885D5A2-6B8F-44B3-9BBC-3340EB9E87B6}"/>
                </a:ext>
              </a:extLst>
            </p:cNvPr>
            <p:cNvSpPr/>
            <p:nvPr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A1A6B47-7650-4FC9-A4DB-5A17816ABA59}"/>
                </a:ext>
              </a:extLst>
            </p:cNvPr>
            <p:cNvSpPr/>
            <p:nvPr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9058F5D-DFF7-4068-AB5B-0047C08B9F1E}"/>
                </a:ext>
              </a:extLst>
            </p:cNvPr>
            <p:cNvSpPr/>
            <p:nvPr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FF279E7-E44D-4910-8E11-3B24DA3AF37D}"/>
                </a:ext>
              </a:extLst>
            </p:cNvPr>
            <p:cNvCxnSpPr>
              <a:stCxn id="60" idx="6"/>
              <a:endCxn id="62" idx="2"/>
            </p:cNvCxnSpPr>
            <p:nvPr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27042-8C48-4384-8A1E-08B41D3114FB}"/>
              </a:ext>
            </a:extLst>
          </p:cNvPr>
          <p:cNvCxnSpPr>
            <a:cxnSpLocks/>
            <a:endCxn id="60" idx="0"/>
          </p:cNvCxnSpPr>
          <p:nvPr/>
        </p:nvCxnSpPr>
        <p:spPr>
          <a:xfrm>
            <a:off x="795124" y="0"/>
            <a:ext cx="0" cy="79980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Graphic 5">
            <a:extLst>
              <a:ext uri="{FF2B5EF4-FFF2-40B4-BE49-F238E27FC236}">
                <a16:creationId xmlns:a16="http://schemas.microsoft.com/office/drawing/2014/main" id="{381A288A-D57D-4567-B141-41B661A949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66050" y="4783778"/>
            <a:ext cx="1182327" cy="1695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3C16B7C-BA4E-4EBA-AA8C-08EEC7C77970}"/>
              </a:ext>
            </a:extLst>
          </p:cNvPr>
          <p:cNvGrpSpPr/>
          <p:nvPr/>
        </p:nvGrpSpPr>
        <p:grpSpPr>
          <a:xfrm>
            <a:off x="782279" y="1475193"/>
            <a:ext cx="571925" cy="95534"/>
            <a:chOff x="782279" y="1986934"/>
            <a:chExt cx="571925" cy="95534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A51B22D-9EF3-4EA7-A8ED-F32EED61256E}"/>
                </a:ext>
              </a:extLst>
            </p:cNvPr>
            <p:cNvSpPr/>
            <p:nvPr userDrawn="1"/>
          </p:nvSpPr>
          <p:spPr>
            <a:xfrm>
              <a:off x="1258670" y="198693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69AEC8F-CAC1-4E99-B3E8-2B96990534F8}"/>
                </a:ext>
              </a:extLst>
            </p:cNvPr>
            <p:cNvCxnSpPr>
              <a:cxnSpLocks/>
              <a:endCxn id="67" idx="2"/>
            </p:cNvCxnSpPr>
            <p:nvPr userDrawn="1"/>
          </p:nvCxnSpPr>
          <p:spPr>
            <a:xfrm>
              <a:off x="782279" y="203470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E4EAE90-CD66-4C68-B6D4-CDBE8FBD6B33}"/>
              </a:ext>
            </a:extLst>
          </p:cNvPr>
          <p:cNvGrpSpPr/>
          <p:nvPr/>
        </p:nvGrpSpPr>
        <p:grpSpPr>
          <a:xfrm>
            <a:off x="745408" y="1915591"/>
            <a:ext cx="623653" cy="238836"/>
            <a:chOff x="738264" y="3685797"/>
            <a:chExt cx="623653" cy="23883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71FE311-1BD7-42B1-8DF6-300F4BE55E7C}"/>
                </a:ext>
              </a:extLst>
            </p:cNvPr>
            <p:cNvGrpSpPr/>
            <p:nvPr/>
          </p:nvGrpSpPr>
          <p:grpSpPr>
            <a:xfrm>
              <a:off x="738264" y="3685797"/>
              <a:ext cx="623653" cy="238836"/>
              <a:chOff x="743176" y="2432496"/>
              <a:chExt cx="623653" cy="238836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41287D8-5D4E-492D-8877-9F7ABACC0752}"/>
                  </a:ext>
                </a:extLst>
              </p:cNvPr>
              <p:cNvSpPr/>
              <p:nvPr/>
            </p:nvSpPr>
            <p:spPr>
              <a:xfrm>
                <a:off x="1127993" y="2432496"/>
                <a:ext cx="238836" cy="23883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D04F33BF-0E8D-4032-AF78-D80705558FF8}"/>
                  </a:ext>
                </a:extLst>
              </p:cNvPr>
              <p:cNvSpPr/>
              <p:nvPr/>
            </p:nvSpPr>
            <p:spPr>
              <a:xfrm>
                <a:off x="743176" y="2497575"/>
                <a:ext cx="95534" cy="9553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 dirty="0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6896871-689A-4368-B17D-BF07C419DB15}"/>
                  </a:ext>
                </a:extLst>
              </p:cNvPr>
              <p:cNvCxnSpPr>
                <a:cxnSpLocks/>
                <a:endCxn id="39" idx="2"/>
              </p:cNvCxnSpPr>
              <p:nvPr/>
            </p:nvCxnSpPr>
            <p:spPr>
              <a:xfrm>
                <a:off x="821139" y="2547152"/>
                <a:ext cx="306854" cy="476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" name="Picture 37" descr="Icon&#10;&#10;Description automatically generated">
              <a:extLst>
                <a:ext uri="{FF2B5EF4-FFF2-40B4-BE49-F238E27FC236}">
                  <a16:creationId xmlns:a16="http://schemas.microsoft.com/office/drawing/2014/main" id="{66679F0D-432D-4F04-968C-064C76998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7733" y="3754693"/>
              <a:ext cx="151134" cy="113217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F259E4C-6C1D-477C-A1C2-71379D73F2C5}"/>
              </a:ext>
            </a:extLst>
          </p:cNvPr>
          <p:cNvGrpSpPr/>
          <p:nvPr/>
        </p:nvGrpSpPr>
        <p:grpSpPr>
          <a:xfrm>
            <a:off x="747789" y="2394184"/>
            <a:ext cx="623653" cy="238836"/>
            <a:chOff x="747789" y="2294949"/>
            <a:chExt cx="623653" cy="23883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BFD8070-4B79-434B-B156-F2C6B741418E}"/>
                </a:ext>
              </a:extLst>
            </p:cNvPr>
            <p:cNvGrpSpPr/>
            <p:nvPr/>
          </p:nvGrpSpPr>
          <p:grpSpPr>
            <a:xfrm>
              <a:off x="747789" y="2294949"/>
              <a:ext cx="623653" cy="238836"/>
              <a:chOff x="743176" y="2432496"/>
              <a:chExt cx="623653" cy="238836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1DC872B-907C-4957-B72E-0497F6CA577E}"/>
                  </a:ext>
                </a:extLst>
              </p:cNvPr>
              <p:cNvSpPr/>
              <p:nvPr/>
            </p:nvSpPr>
            <p:spPr>
              <a:xfrm>
                <a:off x="1127993" y="2432496"/>
                <a:ext cx="238836" cy="23883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0F11FBF8-D4D4-4F60-B7D7-194F4C391149}"/>
                  </a:ext>
                </a:extLst>
              </p:cNvPr>
              <p:cNvSpPr/>
              <p:nvPr/>
            </p:nvSpPr>
            <p:spPr>
              <a:xfrm>
                <a:off x="743176" y="2497575"/>
                <a:ext cx="95534" cy="9553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 dirty="0"/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CA08AAF7-3D84-436B-B111-73F406902F42}"/>
                  </a:ext>
                </a:extLst>
              </p:cNvPr>
              <p:cNvCxnSpPr>
                <a:cxnSpLocks/>
                <a:endCxn id="57" idx="2"/>
              </p:cNvCxnSpPr>
              <p:nvPr/>
            </p:nvCxnSpPr>
            <p:spPr>
              <a:xfrm>
                <a:off x="821139" y="2547152"/>
                <a:ext cx="306854" cy="476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6416605-5F06-45B7-95C2-C2CCE50E6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197304" y="2365611"/>
              <a:ext cx="109165" cy="108721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58B750F-24F7-40EC-9815-99CCB4B6EFE8}"/>
              </a:ext>
            </a:extLst>
          </p:cNvPr>
          <p:cNvGrpSpPr/>
          <p:nvPr/>
        </p:nvGrpSpPr>
        <p:grpSpPr>
          <a:xfrm>
            <a:off x="750170" y="2879870"/>
            <a:ext cx="623653" cy="238836"/>
            <a:chOff x="750170" y="2702659"/>
            <a:chExt cx="623653" cy="238836"/>
          </a:xfrm>
        </p:grpSpPr>
        <p:pic>
          <p:nvPicPr>
            <p:cNvPr id="81" name="Picture 80" descr="Icon&#10;&#10;Description automatically generated">
              <a:extLst>
                <a:ext uri="{FF2B5EF4-FFF2-40B4-BE49-F238E27FC236}">
                  <a16:creationId xmlns:a16="http://schemas.microsoft.com/office/drawing/2014/main" id="{6C8149A6-20B6-40D3-9D64-9D0894BFC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1179204" y="2749838"/>
              <a:ext cx="150527" cy="150527"/>
            </a:xfrm>
            <a:prstGeom prst="rect">
              <a:avLst/>
            </a:prstGeom>
          </p:spPr>
        </p:pic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894D4774-D9E7-4348-85AB-809BD9756AF4}"/>
                </a:ext>
              </a:extLst>
            </p:cNvPr>
            <p:cNvGrpSpPr/>
            <p:nvPr/>
          </p:nvGrpSpPr>
          <p:grpSpPr>
            <a:xfrm>
              <a:off x="750170" y="2702659"/>
              <a:ext cx="623653" cy="238836"/>
              <a:chOff x="743176" y="2432496"/>
              <a:chExt cx="623653" cy="238836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787827FA-F76A-4BF6-828E-054484730B4B}"/>
                  </a:ext>
                </a:extLst>
              </p:cNvPr>
              <p:cNvSpPr/>
              <p:nvPr/>
            </p:nvSpPr>
            <p:spPr>
              <a:xfrm>
                <a:off x="1127993" y="2432496"/>
                <a:ext cx="238836" cy="23883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903BD1A5-645B-4CC0-A733-63E513C2BA16}"/>
                  </a:ext>
                </a:extLst>
              </p:cNvPr>
              <p:cNvSpPr/>
              <p:nvPr/>
            </p:nvSpPr>
            <p:spPr>
              <a:xfrm>
                <a:off x="743176" y="2497575"/>
                <a:ext cx="95534" cy="9553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 dirty="0"/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BA232EFC-820F-4203-92A2-10C0AFA8B414}"/>
                  </a:ext>
                </a:extLst>
              </p:cNvPr>
              <p:cNvCxnSpPr>
                <a:cxnSpLocks/>
                <a:endCxn id="85" idx="2"/>
              </p:cNvCxnSpPr>
              <p:nvPr/>
            </p:nvCxnSpPr>
            <p:spPr>
              <a:xfrm>
                <a:off x="821139" y="2547152"/>
                <a:ext cx="306854" cy="476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EC55DEB-808F-47B6-BCA4-6C1E474298E8}"/>
              </a:ext>
            </a:extLst>
          </p:cNvPr>
          <p:cNvGrpSpPr/>
          <p:nvPr/>
        </p:nvGrpSpPr>
        <p:grpSpPr>
          <a:xfrm>
            <a:off x="750165" y="3365550"/>
            <a:ext cx="623653" cy="238836"/>
            <a:chOff x="750165" y="3110369"/>
            <a:chExt cx="623653" cy="238836"/>
          </a:xfrm>
        </p:grpSpPr>
        <p:pic>
          <p:nvPicPr>
            <p:cNvPr id="80" name="Picture 7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3FFF29B-D99D-4A43-9BD0-C77AC3481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1178630" y="3164638"/>
              <a:ext cx="143211" cy="126252"/>
            </a:xfrm>
            <a:prstGeom prst="rect">
              <a:avLst/>
            </a:prstGeom>
          </p:spPr>
        </p:pic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747E7369-13E0-46C8-88C1-8461EB7BFF9E}"/>
                </a:ext>
              </a:extLst>
            </p:cNvPr>
            <p:cNvGrpSpPr/>
            <p:nvPr/>
          </p:nvGrpSpPr>
          <p:grpSpPr>
            <a:xfrm>
              <a:off x="750165" y="3110369"/>
              <a:ext cx="623653" cy="238836"/>
              <a:chOff x="743176" y="2432496"/>
              <a:chExt cx="623653" cy="238836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DA21A763-4138-4FEF-BAA7-21DA61EDCD3B}"/>
                  </a:ext>
                </a:extLst>
              </p:cNvPr>
              <p:cNvSpPr/>
              <p:nvPr/>
            </p:nvSpPr>
            <p:spPr>
              <a:xfrm>
                <a:off x="1127993" y="2432496"/>
                <a:ext cx="238836" cy="23883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CDCAF32E-9247-4BDF-A372-5BFE26962361}"/>
                  </a:ext>
                </a:extLst>
              </p:cNvPr>
              <p:cNvSpPr/>
              <p:nvPr/>
            </p:nvSpPr>
            <p:spPr>
              <a:xfrm>
                <a:off x="743176" y="2497575"/>
                <a:ext cx="95534" cy="9553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 dirty="0"/>
              </a:p>
            </p:txBody>
          </p: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369A42CB-100E-434E-AD24-A08B06FA320A}"/>
                  </a:ext>
                </a:extLst>
              </p:cNvPr>
              <p:cNvCxnSpPr>
                <a:cxnSpLocks/>
                <a:endCxn id="91" idx="2"/>
              </p:cNvCxnSpPr>
              <p:nvPr/>
            </p:nvCxnSpPr>
            <p:spPr>
              <a:xfrm>
                <a:off x="821139" y="2547152"/>
                <a:ext cx="306854" cy="476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E7C100-1AFC-408A-9FF2-0F38E93F1C58}"/>
              </a:ext>
            </a:extLst>
          </p:cNvPr>
          <p:cNvGrpSpPr/>
          <p:nvPr/>
        </p:nvGrpSpPr>
        <p:grpSpPr>
          <a:xfrm>
            <a:off x="743026" y="3518079"/>
            <a:ext cx="623653" cy="238836"/>
            <a:chOff x="743026" y="3518079"/>
            <a:chExt cx="623653" cy="238836"/>
          </a:xfrm>
        </p:grpSpPr>
        <p:pic>
          <p:nvPicPr>
            <p:cNvPr id="79" name="Picture 7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C0ECB2A1-929E-4971-A407-C6C1DFED8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1166016" y="3582173"/>
              <a:ext cx="160245" cy="127815"/>
            </a:xfrm>
            <a:prstGeom prst="rect">
              <a:avLst/>
            </a:prstGeom>
          </p:spPr>
        </p:pic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8A2F4076-F252-48FD-B3DA-C2FF1278D266}"/>
                </a:ext>
              </a:extLst>
            </p:cNvPr>
            <p:cNvGrpSpPr/>
            <p:nvPr/>
          </p:nvGrpSpPr>
          <p:grpSpPr>
            <a:xfrm>
              <a:off x="743026" y="3518079"/>
              <a:ext cx="623653" cy="238836"/>
              <a:chOff x="743176" y="2432496"/>
              <a:chExt cx="623653" cy="238836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2B739931-09F1-42BD-88D3-E2946FCD113F}"/>
                  </a:ext>
                </a:extLst>
              </p:cNvPr>
              <p:cNvSpPr/>
              <p:nvPr/>
            </p:nvSpPr>
            <p:spPr>
              <a:xfrm>
                <a:off x="1127993" y="2432496"/>
                <a:ext cx="238836" cy="23883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0152617C-53D6-4DFA-A529-E24732714E4D}"/>
                  </a:ext>
                </a:extLst>
              </p:cNvPr>
              <p:cNvSpPr/>
              <p:nvPr/>
            </p:nvSpPr>
            <p:spPr>
              <a:xfrm>
                <a:off x="743176" y="2497575"/>
                <a:ext cx="95534" cy="9553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 dirty="0"/>
              </a:p>
            </p:txBody>
          </p: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40852F9E-9579-4102-BFD9-5E3FDD8AE411}"/>
                  </a:ext>
                </a:extLst>
              </p:cNvPr>
              <p:cNvCxnSpPr>
                <a:cxnSpLocks/>
                <a:endCxn id="97" idx="2"/>
              </p:cNvCxnSpPr>
              <p:nvPr/>
            </p:nvCxnSpPr>
            <p:spPr>
              <a:xfrm>
                <a:off x="821139" y="2547152"/>
                <a:ext cx="306854" cy="476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8F62C74-54D5-467E-8929-307E97A33687}"/>
              </a:ext>
            </a:extLst>
          </p:cNvPr>
          <p:cNvGrpSpPr/>
          <p:nvPr/>
        </p:nvGrpSpPr>
        <p:grpSpPr>
          <a:xfrm>
            <a:off x="743027" y="3925789"/>
            <a:ext cx="623653" cy="238836"/>
            <a:chOff x="743027" y="3925789"/>
            <a:chExt cx="623653" cy="238836"/>
          </a:xfrm>
        </p:grpSpPr>
        <p:pic>
          <p:nvPicPr>
            <p:cNvPr id="78" name="Picture 77" descr="Icon&#10;&#10;Description automatically generated">
              <a:extLst>
                <a:ext uri="{FF2B5EF4-FFF2-40B4-BE49-F238E27FC236}">
                  <a16:creationId xmlns:a16="http://schemas.microsoft.com/office/drawing/2014/main" id="{E3AFF86E-E653-49C8-99CB-C06A19E57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1176152" y="3981450"/>
              <a:ext cx="136588" cy="122318"/>
            </a:xfrm>
            <a:prstGeom prst="rect">
              <a:avLst/>
            </a:prstGeom>
          </p:spPr>
        </p:pic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8808246C-202B-4AA9-87E5-4A253FD7D719}"/>
                </a:ext>
              </a:extLst>
            </p:cNvPr>
            <p:cNvGrpSpPr/>
            <p:nvPr/>
          </p:nvGrpSpPr>
          <p:grpSpPr>
            <a:xfrm>
              <a:off x="743027" y="3925789"/>
              <a:ext cx="623653" cy="238836"/>
              <a:chOff x="743176" y="2432496"/>
              <a:chExt cx="623653" cy="238836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3725DF63-4100-4471-9A64-872A79B30234}"/>
                  </a:ext>
                </a:extLst>
              </p:cNvPr>
              <p:cNvSpPr/>
              <p:nvPr/>
            </p:nvSpPr>
            <p:spPr>
              <a:xfrm>
                <a:off x="1127993" y="2432496"/>
                <a:ext cx="238836" cy="23883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2C507A90-B039-4BD8-8253-4B0881F331E4}"/>
                  </a:ext>
                </a:extLst>
              </p:cNvPr>
              <p:cNvSpPr/>
              <p:nvPr/>
            </p:nvSpPr>
            <p:spPr>
              <a:xfrm>
                <a:off x="743176" y="2497575"/>
                <a:ext cx="95534" cy="9553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 dirty="0"/>
              </a:p>
            </p:txBody>
          </p: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D6D288D0-B937-4D50-AF66-798A123D66F6}"/>
                  </a:ext>
                </a:extLst>
              </p:cNvPr>
              <p:cNvCxnSpPr>
                <a:cxnSpLocks/>
                <a:endCxn id="103" idx="2"/>
              </p:cNvCxnSpPr>
              <p:nvPr/>
            </p:nvCxnSpPr>
            <p:spPr>
              <a:xfrm>
                <a:off x="821139" y="2547152"/>
                <a:ext cx="306854" cy="476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B3350D3-FAFF-46B0-B064-3E7AE7FF9BAE}"/>
              </a:ext>
            </a:extLst>
          </p:cNvPr>
          <p:cNvGrpSpPr/>
          <p:nvPr/>
        </p:nvGrpSpPr>
        <p:grpSpPr>
          <a:xfrm>
            <a:off x="743027" y="4333500"/>
            <a:ext cx="623653" cy="238836"/>
            <a:chOff x="743027" y="4333500"/>
            <a:chExt cx="623653" cy="238836"/>
          </a:xfrm>
        </p:grpSpPr>
        <p:pic>
          <p:nvPicPr>
            <p:cNvPr id="77" name="Picture 76" descr="Icon&#10;&#10;Description automatically generated">
              <a:extLst>
                <a:ext uri="{FF2B5EF4-FFF2-40B4-BE49-F238E27FC236}">
                  <a16:creationId xmlns:a16="http://schemas.microsoft.com/office/drawing/2014/main" id="{A4A0FF03-D24F-40E5-9003-42665638E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1183746" y="4390604"/>
              <a:ext cx="135468" cy="121315"/>
            </a:xfrm>
            <a:prstGeom prst="rect">
              <a:avLst/>
            </a:prstGeom>
          </p:spPr>
        </p:pic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C7DBC852-01FE-49DC-AADA-C621CB76B46C}"/>
                </a:ext>
              </a:extLst>
            </p:cNvPr>
            <p:cNvGrpSpPr/>
            <p:nvPr/>
          </p:nvGrpSpPr>
          <p:grpSpPr>
            <a:xfrm>
              <a:off x="743027" y="4333500"/>
              <a:ext cx="623653" cy="238836"/>
              <a:chOff x="743176" y="2432496"/>
              <a:chExt cx="623653" cy="238836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5A758E2C-6EF6-4502-BCE9-5332A343DEE6}"/>
                  </a:ext>
                </a:extLst>
              </p:cNvPr>
              <p:cNvSpPr/>
              <p:nvPr/>
            </p:nvSpPr>
            <p:spPr>
              <a:xfrm>
                <a:off x="1127993" y="2432496"/>
                <a:ext cx="238836" cy="23883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D089A0BE-E37A-4D5F-9ACC-7D404E362778}"/>
                  </a:ext>
                </a:extLst>
              </p:cNvPr>
              <p:cNvSpPr/>
              <p:nvPr/>
            </p:nvSpPr>
            <p:spPr>
              <a:xfrm>
                <a:off x="743176" y="2497575"/>
                <a:ext cx="95534" cy="9553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 dirty="0"/>
              </a:p>
            </p:txBody>
          </p: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1C1B31BA-CF68-4C81-B06A-741AA7E4A367}"/>
                  </a:ext>
                </a:extLst>
              </p:cNvPr>
              <p:cNvCxnSpPr>
                <a:cxnSpLocks/>
                <a:endCxn id="109" idx="2"/>
              </p:cNvCxnSpPr>
              <p:nvPr/>
            </p:nvCxnSpPr>
            <p:spPr>
              <a:xfrm>
                <a:off x="821139" y="2547152"/>
                <a:ext cx="306854" cy="476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31967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ebcertain brand colours">
      <a:dk1>
        <a:sysClr val="windowText" lastClr="000000"/>
      </a:dk1>
      <a:lt1>
        <a:sysClr val="window" lastClr="FFFFFF"/>
      </a:lt1>
      <a:dk2>
        <a:srgbClr val="3F4B52"/>
      </a:dk2>
      <a:lt2>
        <a:srgbClr val="EEEEEE"/>
      </a:lt2>
      <a:accent1>
        <a:srgbClr val="CCCCCC"/>
      </a:accent1>
      <a:accent2>
        <a:srgbClr val="F01E2E"/>
      </a:accent2>
      <a:accent3>
        <a:srgbClr val="1ABC9C"/>
      </a:accent3>
      <a:accent4>
        <a:srgbClr val="FFB515"/>
      </a:accent4>
      <a:accent5>
        <a:srgbClr val="AAAAAA"/>
      </a:accent5>
      <a:accent6>
        <a:srgbClr val="666666"/>
      </a:accent6>
      <a:hlink>
        <a:srgbClr val="125AAF"/>
      </a:hlink>
      <a:folHlink>
        <a:srgbClr val="2020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825045FE027A4F822EA56EDFA1AE2B" ma:contentTypeVersion="13" ma:contentTypeDescription="Create a new document." ma:contentTypeScope="" ma:versionID="7a155676ea8102610dc9d7bc5d5bdf1e">
  <xsd:schema xmlns:xsd="http://www.w3.org/2001/XMLSchema" xmlns:xs="http://www.w3.org/2001/XMLSchema" xmlns:p="http://schemas.microsoft.com/office/2006/metadata/properties" xmlns:ns2="c97a5a6b-16ee-4289-826b-8495799c1681" xmlns:ns3="95c97f2a-e91a-4117-8958-6040cdedeb95" targetNamespace="http://schemas.microsoft.com/office/2006/metadata/properties" ma:root="true" ma:fieldsID="5958d35ed63d503b12deb91dc9ef60cc" ns2:_="" ns3:_="">
    <xsd:import namespace="c97a5a6b-16ee-4289-826b-8495799c1681"/>
    <xsd:import namespace="95c97f2a-e91a-4117-8958-6040cdedeb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tum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7a5a6b-16ee-4289-826b-8495799c16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tumb" ma:index="20" nillable="true" ma:displayName="tumb" ma:format="Image" ma:internalName="tumb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97f2a-e91a-4117-8958-6040cdedeb9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umb xmlns="c97a5a6b-16ee-4289-826b-8495799c1681">
      <Url xsi:nil="true"/>
      <Description xsi:nil="true"/>
    </tumb>
  </documentManagement>
</p:properties>
</file>

<file path=customXml/itemProps1.xml><?xml version="1.0" encoding="utf-8"?>
<ds:datastoreItem xmlns:ds="http://schemas.openxmlformats.org/officeDocument/2006/customXml" ds:itemID="{40E24282-A670-44CA-B456-26D695F51C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7a5a6b-16ee-4289-826b-8495799c1681"/>
    <ds:schemaRef ds:uri="95c97f2a-e91a-4117-8958-6040cdedeb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2E444E-74BB-4F50-A2B0-22E8D5C3D4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6D4C0E-21FE-42A5-988A-B8BAD7AE838A}">
  <ds:schemaRefs>
    <ds:schemaRef ds:uri="http://schemas.microsoft.com/office/2006/metadata/properties"/>
    <ds:schemaRef ds:uri="http://schemas.microsoft.com/office/infopath/2007/PartnerControls"/>
    <ds:schemaRef ds:uri="c97a5a6b-16ee-4289-826b-8495799c168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Helen</Template>
  <TotalTime>41798</TotalTime>
  <Words>718</Words>
  <Application>Microsoft Office PowerPoint</Application>
  <PresentationFormat>On-screen Show (16:9)</PresentationFormat>
  <Paragraphs>148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Lato Medium</vt:lpstr>
      <vt:lpstr>Arial</vt:lpstr>
      <vt:lpstr>Calibri Light</vt:lpstr>
      <vt:lpstr>Lato</vt:lpstr>
      <vt:lpstr>Calibri</vt:lpstr>
      <vt:lpstr>Lato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Ireland</dc:creator>
  <cp:lastModifiedBy>Helen Ireland</cp:lastModifiedBy>
  <cp:revision>818</cp:revision>
  <dcterms:created xsi:type="dcterms:W3CDTF">2017-11-01T12:57:14Z</dcterms:created>
  <dcterms:modified xsi:type="dcterms:W3CDTF">2021-11-23T16:25:56Z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0x010100FC825045FE027A4F822EA56EDFA1AE2B</vt:lpwstr>
  </property>
</Properties>
</file>