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30" r:id="rId4"/>
    <p:sldMasterId id="2147483746" r:id="rId5"/>
  </p:sldMasterIdLst>
  <p:notesMasterIdLst>
    <p:notesMasterId r:id="rId24"/>
  </p:notesMasterIdLst>
  <p:handoutMasterIdLst>
    <p:handoutMasterId r:id="rId25"/>
  </p:handoutMasterIdLst>
  <p:sldIdLst>
    <p:sldId id="822" r:id="rId6"/>
    <p:sldId id="826" r:id="rId7"/>
    <p:sldId id="935" r:id="rId8"/>
    <p:sldId id="489" r:id="rId9"/>
    <p:sldId id="1204" r:id="rId10"/>
    <p:sldId id="1206" r:id="rId11"/>
    <p:sldId id="1203" r:id="rId12"/>
    <p:sldId id="1205" r:id="rId13"/>
    <p:sldId id="878" r:id="rId14"/>
    <p:sldId id="1208" r:id="rId15"/>
    <p:sldId id="949" r:id="rId16"/>
    <p:sldId id="941" r:id="rId17"/>
    <p:sldId id="888" r:id="rId18"/>
    <p:sldId id="910" r:id="rId19"/>
    <p:sldId id="1196" r:id="rId20"/>
    <p:sldId id="1201" r:id="rId21"/>
    <p:sldId id="965" r:id="rId22"/>
    <p:sldId id="966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Lato" panose="020F0502020204030203" pitchFamily="34" charset="0"/>
      <p:regular r:id="rId32"/>
      <p:bold r:id="rId33"/>
      <p:italic r:id="rId34"/>
      <p:boldItalic r:id="rId35"/>
    </p:embeddedFont>
    <p:embeddedFont>
      <p:font typeface="Lato Black" panose="020F0502020204030203" pitchFamily="34" charset="0"/>
      <p:bold r:id="rId36"/>
      <p:italic r:id="rId37"/>
      <p:boldItalic r:id="rId38"/>
    </p:embeddedFont>
    <p:embeddedFont>
      <p:font typeface="Lato Light" panose="020F0502020204030203" pitchFamily="34" charset="0"/>
      <p:regular r:id="rId39"/>
      <p:italic r:id="rId40"/>
    </p:embeddedFont>
    <p:embeddedFont>
      <p:font typeface="Lato Medium" panose="020F0502020204030203" pitchFamily="34" charset="0"/>
      <p:regular r:id="rId41"/>
      <p:italic r:id="rId42"/>
    </p:embeddedFont>
    <p:embeddedFont>
      <p:font typeface="Lato Thin" panose="020F0502020204030203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" userDrawn="1">
          <p15:clr>
            <a:srgbClr val="A4A3A4"/>
          </p15:clr>
        </p15:guide>
        <p15:guide id="2" orient="horz" pos="2935" userDrawn="1">
          <p15:clr>
            <a:srgbClr val="A4A3A4"/>
          </p15:clr>
        </p15:guide>
        <p15:guide id="3" orient="horz" pos="509" userDrawn="1">
          <p15:clr>
            <a:srgbClr val="A4A3A4"/>
          </p15:clr>
        </p15:guide>
        <p15:guide id="4" orient="horz" pos="872" userDrawn="1">
          <p15:clr>
            <a:srgbClr val="A4A3A4"/>
          </p15:clr>
        </p15:guide>
        <p15:guide id="5" pos="952" userDrawn="1">
          <p15:clr>
            <a:srgbClr val="A4A3A4"/>
          </p15:clr>
        </p15:guide>
        <p15:guide id="6" pos="317" userDrawn="1">
          <p15:clr>
            <a:srgbClr val="A4A3A4"/>
          </p15:clr>
        </p15:guide>
        <p15:guide id="7" pos="499" userDrawn="1">
          <p15:clr>
            <a:srgbClr val="A4A3A4"/>
          </p15:clr>
        </p15:guide>
        <p15:guide id="8" pos="862" userDrawn="1">
          <p15:clr>
            <a:srgbClr val="A4A3A4"/>
          </p15:clr>
        </p15:guide>
        <p15:guide id="9" orient="horz" pos="1144" userDrawn="1">
          <p15:clr>
            <a:srgbClr val="A4A3A4"/>
          </p15:clr>
        </p15:guide>
        <p15:guide id="10" orient="horz" pos="2595" userDrawn="1">
          <p15:clr>
            <a:srgbClr val="A4A3A4"/>
          </p15:clr>
        </p15:guide>
        <p15:guide id="11" pos="5307" userDrawn="1">
          <p15:clr>
            <a:srgbClr val="A4A3A4"/>
          </p15:clr>
        </p15:guide>
        <p15:guide id="1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Ireland" initials="HI" lastIdx="8" clrIdx="0">
    <p:extLst>
      <p:ext uri="{19B8F6BF-5375-455C-9EA6-DF929625EA0E}">
        <p15:presenceInfo xmlns:p15="http://schemas.microsoft.com/office/powerpoint/2012/main" userId="S::helen.ireland@webcertain.com::76c42005-00b9-40dc-a3cb-548c1bd32d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007D"/>
    <a:srgbClr val="FF7A33"/>
    <a:srgbClr val="125AAF"/>
    <a:srgbClr val="2D83EB"/>
    <a:srgbClr val="0AEB6B"/>
    <a:srgbClr val="A1B0A7"/>
    <a:srgbClr val="436150"/>
    <a:srgbClr val="143A24"/>
    <a:srgbClr val="439E22"/>
    <a:srgbClr val="347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90" autoAdjust="0"/>
    <p:restoredTop sz="89181" autoAdjust="0"/>
  </p:normalViewPr>
  <p:slideViewPr>
    <p:cSldViewPr snapToGrid="0" showGuides="1">
      <p:cViewPr varScale="1">
        <p:scale>
          <a:sx n="135" d="100"/>
          <a:sy n="135" d="100"/>
        </p:scale>
        <p:origin x="522" y="108"/>
      </p:cViewPr>
      <p:guideLst>
        <p:guide orient="horz" pos="305"/>
        <p:guide orient="horz" pos="2935"/>
        <p:guide orient="horz" pos="509"/>
        <p:guide orient="horz" pos="872"/>
        <p:guide pos="952"/>
        <p:guide pos="317"/>
        <p:guide pos="499"/>
        <p:guide pos="862"/>
        <p:guide orient="horz" pos="1144"/>
        <p:guide orient="horz" pos="2595"/>
        <p:guide pos="5307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6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4.fntdata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5.xml"/><Relationship Id="rId41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4E361-DAED-421F-9F61-1B7BE6D4FADF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8972F-0340-47BD-AB4D-8EA9EB10C8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976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23DAD-3834-4E4F-9CCE-3A1D95E96F16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9FC5E8A-CFEF-49F2-81D4-39211AABD9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FF51A-6419-45CB-8389-72143D7DF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192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Space out any information you have (don’t overload the slides, you can always spread information out across multiple slides)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6B12F-E7C5-9F48-9DF8-E8591D6212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876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Change the colour of this background image: right click on the image &gt; Format Picture… &gt; choose the picture icon (top right) &gt; </a:t>
            </a:r>
            <a:r>
              <a:rPr lang="en-GB" dirty="0" err="1"/>
              <a:t>Recolor</a:t>
            </a:r>
            <a:r>
              <a:rPr lang="en-GB" dirty="0"/>
              <a:t> &gt; choose from the options provided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FF51A-6419-45CB-8389-72143D7DF97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797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Change the colour of this background image: right click on the image &gt; Format Picture… &gt; choose the picture icon (top right) &gt; </a:t>
            </a:r>
            <a:r>
              <a:rPr lang="en-GB" dirty="0" err="1"/>
              <a:t>Recolor</a:t>
            </a:r>
            <a:r>
              <a:rPr lang="en-GB" dirty="0"/>
              <a:t> &gt; choose from the options provided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FF51A-6419-45CB-8389-72143D7DF97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28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FF51A-6419-45CB-8389-72143D7DF97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885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FF51A-6419-45CB-8389-72143D7DF97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938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8710309-173C-4794-B0F2-7D56D02960B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141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3C448A4C-5462-48E4-868C-6859559678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F9D05459-477B-4AB0-AC20-E47686E2A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GB" altLang="en-US" sz="800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A879FF8A-C9C6-466E-8F58-09D9FD1C31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3B888D-DF70-4264-B431-B5959FD40C64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466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3C448A4C-5462-48E4-868C-6859559678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F9D05459-477B-4AB0-AC20-E47686E2A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GB" altLang="en-US" sz="800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A879FF8A-C9C6-466E-8F58-09D9FD1C31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3B888D-DF70-4264-B431-B5959FD40C64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160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6B12F-E7C5-9F48-9DF8-E8591D6212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268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6B12F-E7C5-9F48-9DF8-E8591D6212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67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A06DA-B996-4572-8859-AED85D562B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102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A06DA-B996-4572-8859-AED85D562B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108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A06DA-B996-4572-8859-AED85D562B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750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A06DA-B996-4572-8859-AED85D562BF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29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A06DA-B996-4572-8859-AED85D562B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720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Change the colour of this background image: right click on the image &gt; Format Picture… &gt; choose the picture icon (top right) &gt; </a:t>
            </a:r>
            <a:r>
              <a:rPr lang="en-GB" dirty="0" err="1"/>
              <a:t>Recolor</a:t>
            </a:r>
            <a:r>
              <a:rPr lang="en-GB" dirty="0"/>
              <a:t> &gt; choose from the options provided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FF51A-6419-45CB-8389-72143D7DF97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037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7FC64-E842-5340-9956-6B782C9E6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3D310-EEC2-5F43-BE6F-B5410A712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AFFE5-BB38-2643-BF4B-C540FFCE4C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AEE9E-B95B-FA4B-A003-778A1E2DA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94485-6D45-AA45-9163-83E2DAEF7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5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040A53-0C80-F643-A18F-1783ED701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4F960-EAD4-A241-9AF5-277021370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01292-3201-D543-87DF-597B1ABC53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62426-3169-614B-A9F4-90B7C246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72CC6-87E2-5045-82DA-3D5622084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8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60243" y="845726"/>
            <a:ext cx="7410461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Table title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2" hasCustomPrompt="1"/>
          </p:nvPr>
        </p:nvSpPr>
        <p:spPr>
          <a:xfrm>
            <a:off x="860243" y="1635125"/>
            <a:ext cx="7410461" cy="26654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GB"/>
              <a:t>Click to insert table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60243" y="1131591"/>
            <a:ext cx="7410461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 baseline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1661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3B708F7-34D7-4CD5-817F-9EC3BC582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3386" y="3461696"/>
            <a:ext cx="6858000" cy="5374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 baseline="0">
                <a:latin typeface="Lato Light" panose="020F030202020403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5DC43DC-144A-41E9-B36A-5A5E5770E45D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1350000" y="1850773"/>
            <a:ext cx="6857999" cy="1517983"/>
          </a:xfrm>
          <a:prstGeom prst="rect">
            <a:avLst/>
          </a:prstGeom>
        </p:spPr>
        <p:txBody>
          <a:bodyPr tIns="180000" bIns="72000" anchor="t" anchorCtr="0">
            <a:noAutofit/>
          </a:bodyPr>
          <a:lstStyle>
            <a:lvl1pPr indent="0">
              <a:lnSpc>
                <a:spcPct val="100000"/>
              </a:lnSpc>
              <a:defRPr sz="3315" baseline="0">
                <a:latin typeface="Lato Thin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2753FD-E748-43E3-A3FC-E93E7CB864F7}"/>
              </a:ext>
            </a:extLst>
          </p:cNvPr>
          <p:cNvGrpSpPr/>
          <p:nvPr/>
        </p:nvGrpSpPr>
        <p:grpSpPr>
          <a:xfrm>
            <a:off x="722972" y="1066915"/>
            <a:ext cx="439232" cy="3040742"/>
            <a:chOff x="963962" y="1422553"/>
            <a:chExt cx="585643" cy="4054322"/>
          </a:xfrm>
          <a:solidFill>
            <a:schemeClr val="accent1"/>
          </a:solidFill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08F83C8-EC98-4C88-BB5B-ACFEABD45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962" y="1422553"/>
              <a:ext cx="585643" cy="585643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A9F7ED3-774B-467C-ADEE-9246B15CF6D6}"/>
                </a:ext>
              </a:extLst>
            </p:cNvPr>
            <p:cNvCxnSpPr>
              <a:cxnSpLocks/>
            </p:cNvCxnSpPr>
            <p:nvPr/>
          </p:nvCxnSpPr>
          <p:spPr>
            <a:xfrm>
              <a:off x="1243486" y="2008196"/>
              <a:ext cx="0" cy="3468679"/>
            </a:xfrm>
            <a:prstGeom prst="line">
              <a:avLst/>
            </a:prstGeom>
            <a:grpFill/>
            <a:ln w="19050">
              <a:solidFill>
                <a:schemeClr val="accent1">
                  <a:shade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8958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B5998-FCF0-432E-8EC0-F64E8638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D460A-4BAF-4154-A95E-FD1C010EA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036D0-159C-49AF-B0A0-AD08759C0F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9CC6A-C7BF-42DE-A167-A55C56CF7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0A601-0701-42BE-AC40-75BA2B60C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27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228B3-73A8-40FD-8DEC-80057E390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4CD2A-3EEC-4B82-A8BD-6EC33251D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27CD3-E3B2-4D03-8481-89E7C15AED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C8919-C684-4191-8932-7E5105B6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AD9A7-C126-4E81-A38F-9EE66854D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066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8B35-A708-4120-8AAB-0CA08FD5B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A447D-A3F8-4D60-8914-38983925F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FF8AE-D177-407B-9643-C991ECFF3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73D97-4341-4764-8AFC-5615426E00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21903-ADD6-4CC8-B6E8-B9B558595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13A02-2874-4903-90C6-722386975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590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4E7B8-47CF-4865-A2E8-09F4A35DB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3F9D3-9FFA-4B38-9EBB-11B71986A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59A85-C0D0-41C7-AA14-B29265FFC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38358-E719-4223-9A2A-03BB02585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64DBE-F13A-483F-9BA3-481A98D201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55F0CC-2786-4E2A-B5BB-2D172EF3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353B4E-4C94-4E83-82E5-1C56B341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76D17D-7537-466D-B837-154304B7A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104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623F-3ECD-4051-BC5D-07B12AD8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327C09-DD0C-4BE7-85DD-2D1FD041AA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44E53-49D5-452E-A9FB-E77D2186D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90131-3519-4971-B2DD-0D7E07B09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80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186BF7-FE7B-409B-A775-93D8AD0A75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65850" y="3922713"/>
            <a:ext cx="2057400" cy="273844"/>
          </a:xfrm>
        </p:spPr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887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F3A8-6F03-4CFD-9B2B-D04D1E41A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5C4F3-568E-4691-A6A8-72CF7CDCA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FDB80-F90B-4AE1-A9C5-B5CE8A14C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A11F7-62F5-43AC-A7BB-14AD6D55F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89A34-E64D-4EE0-8D02-61DD78FC3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053B5-FC0D-478C-94EA-AE6B6CFB2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28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6E0B-0706-7347-9C9D-E91CA9F99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885B3-1144-E140-8A6A-2649A42D1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EA536-06CA-C542-8D20-993DE22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116B3-5659-EE46-8B61-13F5104C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D3E6D-AED4-024B-9A9C-70651EE8D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68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ECF45-FFCE-45C8-9E13-8D2D1181C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730711-8DFD-43AF-982A-BCCA5C2921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BF4290-0646-41D2-95CD-F1B3506DA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6F978-2CAD-401D-974F-BF80DBD351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C2295-5DA2-427B-9B05-9368359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B15FA-071A-4A59-B1F6-EA2D9DDA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147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CE937-BA4A-4183-A360-7DBF7DB4F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CB77DA-96C6-4938-A532-3B5891737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1674B-1066-43F1-946C-659BF5AC7A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AF760-F155-4FBE-ABD6-40C1BE202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4CEC2-1D29-4927-9167-20F07BF05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563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64AF8F-3663-484F-8190-82FB988C15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271BE-A32E-48F6-B487-76CA2BD6D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65043-702F-48B3-91D1-725103C1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A8DCE-A0C1-4E95-89C2-2C47B6E41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8CA31-D054-4C41-8129-86A238071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398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17BF0-CA03-4061-9DC8-3ACE7AEC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B5DC43DC-144A-41E9-B36A-5A5E5770E45D}"/>
              </a:ext>
            </a:extLst>
          </p:cNvPr>
          <p:cNvSpPr>
            <a:spLocks noGrp="1" noChangeAspect="1"/>
          </p:cNvSpPr>
          <p:nvPr/>
        </p:nvSpPr>
        <p:spPr>
          <a:xfrm>
            <a:off x="1555049" y="1835238"/>
            <a:ext cx="6960299" cy="1517983"/>
          </a:xfrm>
          <a:prstGeom prst="rect">
            <a:avLst/>
          </a:prstGeom>
        </p:spPr>
        <p:txBody>
          <a:bodyPr vert="horz" lIns="68580" tIns="135000" rIns="68580" bIns="54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50" dirty="0">
                <a:latin typeface="Lato Light" panose="020F0302020204030203" pitchFamily="34" charset="0"/>
              </a:rPr>
              <a:t>Click to </a:t>
            </a:r>
            <a:r>
              <a:rPr lang="en-US" sz="2550" baseline="0" dirty="0">
                <a:latin typeface="Lato Light" panose="020F0302020204030203" pitchFamily="34" charset="0"/>
              </a:rPr>
              <a:t>edit</a:t>
            </a:r>
            <a:r>
              <a:rPr lang="en-US" sz="2550" dirty="0">
                <a:latin typeface="Lato Light" panose="020F0302020204030203" pitchFamily="34" charset="0"/>
              </a:rPr>
              <a:t> Master title style</a:t>
            </a:r>
            <a:endParaRPr lang="en-GB" sz="2550" dirty="0">
              <a:latin typeface="Lato Light" panose="020F03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9F7ED3-774B-467C-ADEE-9246B15CF6D6}"/>
              </a:ext>
            </a:extLst>
          </p:cNvPr>
          <p:cNvCxnSpPr>
            <a:cxnSpLocks/>
          </p:cNvCxnSpPr>
          <p:nvPr/>
        </p:nvCxnSpPr>
        <p:spPr>
          <a:xfrm>
            <a:off x="1037436" y="0"/>
            <a:ext cx="0" cy="5143500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2A8BE0E-092D-4004-A1D2-AFB3B257AD91}"/>
              </a:ext>
            </a:extLst>
          </p:cNvPr>
          <p:cNvGrpSpPr/>
          <p:nvPr/>
        </p:nvGrpSpPr>
        <p:grpSpPr>
          <a:xfrm>
            <a:off x="937208" y="2047097"/>
            <a:ext cx="517613" cy="189000"/>
            <a:chOff x="2687103" y="3492788"/>
            <a:chExt cx="690150" cy="25200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733ED3B-F693-448F-94AB-E6373487B048}"/>
                </a:ext>
              </a:extLst>
            </p:cNvPr>
            <p:cNvCxnSpPr>
              <a:cxnSpLocks/>
              <a:stCxn id="24" idx="6"/>
            </p:cNvCxnSpPr>
            <p:nvPr/>
          </p:nvCxnSpPr>
          <p:spPr>
            <a:xfrm flipH="1" flipV="1">
              <a:off x="2815227" y="3611631"/>
              <a:ext cx="562026" cy="5996"/>
            </a:xfrm>
            <a:prstGeom prst="line">
              <a:avLst/>
            </a:prstGeom>
            <a:solidFill>
              <a:schemeClr val="accent1"/>
            </a:solidFill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E1CA15C-8662-4F0D-BB9F-4792B4F16657}"/>
                </a:ext>
              </a:extLst>
            </p:cNvPr>
            <p:cNvSpPr/>
            <p:nvPr/>
          </p:nvSpPr>
          <p:spPr>
            <a:xfrm>
              <a:off x="2687103" y="3492788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AED3791-2EA1-45E9-B1CA-94DA5AFB35E5}"/>
                </a:ext>
              </a:extLst>
            </p:cNvPr>
            <p:cNvSpPr/>
            <p:nvPr/>
          </p:nvSpPr>
          <p:spPr>
            <a:xfrm>
              <a:off x="2764985" y="3564107"/>
              <a:ext cx="100800" cy="10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7BFE7C7-1785-4D2D-8320-FF497DA17C05}"/>
                </a:ext>
              </a:extLst>
            </p:cNvPr>
            <p:cNvSpPr/>
            <p:nvPr/>
          </p:nvSpPr>
          <p:spPr>
            <a:xfrm>
              <a:off x="3276453" y="3567227"/>
              <a:ext cx="100800" cy="10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4DC677C-1E48-4D99-B1FA-9B160C58C2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700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8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17BF0-CA03-4061-9DC8-3ACE7AEC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B5DC43DC-144A-41E9-B36A-5A5E5770E45D}"/>
              </a:ext>
            </a:extLst>
          </p:cNvPr>
          <p:cNvSpPr>
            <a:spLocks noGrp="1" noChangeAspect="1"/>
          </p:cNvSpPr>
          <p:nvPr/>
        </p:nvSpPr>
        <p:spPr>
          <a:xfrm>
            <a:off x="1555049" y="1835238"/>
            <a:ext cx="6960299" cy="1517983"/>
          </a:xfrm>
          <a:prstGeom prst="rect">
            <a:avLst/>
          </a:prstGeom>
        </p:spPr>
        <p:txBody>
          <a:bodyPr vert="horz" lIns="68580" tIns="135000" rIns="68580" bIns="54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50" dirty="0">
                <a:latin typeface="Lato Light" panose="020F0302020204030203" pitchFamily="34" charset="0"/>
              </a:rPr>
              <a:t>Click to </a:t>
            </a:r>
            <a:r>
              <a:rPr lang="en-US" sz="2550" baseline="0" dirty="0">
                <a:latin typeface="Lato Light" panose="020F0302020204030203" pitchFamily="34" charset="0"/>
              </a:rPr>
              <a:t>edit</a:t>
            </a:r>
            <a:r>
              <a:rPr lang="en-US" sz="2550" dirty="0">
                <a:latin typeface="Lato Light" panose="020F0302020204030203" pitchFamily="34" charset="0"/>
              </a:rPr>
              <a:t> Master title style</a:t>
            </a:r>
            <a:endParaRPr lang="en-GB" sz="2550" dirty="0">
              <a:latin typeface="Lato Light" panose="020F03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9F7ED3-774B-467C-ADEE-9246B15CF6D6}"/>
              </a:ext>
            </a:extLst>
          </p:cNvPr>
          <p:cNvCxnSpPr>
            <a:cxnSpLocks/>
          </p:cNvCxnSpPr>
          <p:nvPr/>
        </p:nvCxnSpPr>
        <p:spPr>
          <a:xfrm>
            <a:off x="1037436" y="0"/>
            <a:ext cx="0" cy="5143500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2A8BE0E-092D-4004-A1D2-AFB3B257AD91}"/>
              </a:ext>
            </a:extLst>
          </p:cNvPr>
          <p:cNvGrpSpPr/>
          <p:nvPr/>
        </p:nvGrpSpPr>
        <p:grpSpPr>
          <a:xfrm>
            <a:off x="937208" y="2047097"/>
            <a:ext cx="517613" cy="189000"/>
            <a:chOff x="2687103" y="3492788"/>
            <a:chExt cx="690150" cy="25200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733ED3B-F693-448F-94AB-E6373487B048}"/>
                </a:ext>
              </a:extLst>
            </p:cNvPr>
            <p:cNvCxnSpPr>
              <a:cxnSpLocks/>
              <a:stCxn id="24" idx="6"/>
            </p:cNvCxnSpPr>
            <p:nvPr/>
          </p:nvCxnSpPr>
          <p:spPr>
            <a:xfrm flipH="1" flipV="1">
              <a:off x="2815227" y="3611631"/>
              <a:ext cx="562026" cy="5996"/>
            </a:xfrm>
            <a:prstGeom prst="line">
              <a:avLst/>
            </a:prstGeom>
            <a:solidFill>
              <a:schemeClr val="accent1"/>
            </a:solidFill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E1CA15C-8662-4F0D-BB9F-4792B4F16657}"/>
                </a:ext>
              </a:extLst>
            </p:cNvPr>
            <p:cNvSpPr/>
            <p:nvPr/>
          </p:nvSpPr>
          <p:spPr>
            <a:xfrm>
              <a:off x="2687103" y="3492788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AED3791-2EA1-45E9-B1CA-94DA5AFB35E5}"/>
                </a:ext>
              </a:extLst>
            </p:cNvPr>
            <p:cNvSpPr/>
            <p:nvPr/>
          </p:nvSpPr>
          <p:spPr>
            <a:xfrm>
              <a:off x="2764985" y="3564107"/>
              <a:ext cx="100800" cy="10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7BFE7C7-1785-4D2D-8320-FF497DA17C05}"/>
                </a:ext>
              </a:extLst>
            </p:cNvPr>
            <p:cNvSpPr/>
            <p:nvPr/>
          </p:nvSpPr>
          <p:spPr>
            <a:xfrm>
              <a:off x="3276453" y="3567227"/>
              <a:ext cx="100800" cy="10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6962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8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845725"/>
            <a:ext cx="7416799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3B6FF8F3-3044-4830-8120-B8E0B795B7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599" y="1632883"/>
            <a:ext cx="7416799" cy="2376264"/>
          </a:xfrm>
          <a:prstGeom prst="rect">
            <a:avLst/>
          </a:prstGeom>
        </p:spPr>
        <p:txBody>
          <a:bodyPr lIns="0" tIns="0" rIns="180000" bIns="0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/>
            </a:lvl1pPr>
          </a:lstStyle>
          <a:p>
            <a:pPr lvl="0"/>
            <a:r>
              <a:rPr lang="en-US" dirty="0"/>
              <a:t>Paragraph text here</a:t>
            </a:r>
          </a:p>
        </p:txBody>
      </p:sp>
    </p:spTree>
    <p:extLst>
      <p:ext uri="{BB962C8B-B14F-4D97-AF65-F5344CB8AC3E}">
        <p14:creationId xmlns:p14="http://schemas.microsoft.com/office/powerpoint/2010/main" val="4115070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1" y="2211710"/>
            <a:ext cx="7416800" cy="425054"/>
          </a:xfrm>
        </p:spPr>
        <p:txBody>
          <a:bodyPr anchor="b">
            <a:noAutofit/>
          </a:bodyPr>
          <a:lstStyle>
            <a:lvl1pPr algn="ctr">
              <a:defRPr sz="24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the document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024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Image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38278" y="846175"/>
            <a:ext cx="2838312" cy="285415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438668" y="1131888"/>
            <a:ext cx="2837770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6059E54F-ADB5-4A44-A29F-EDA55DC42C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32828" y="1628110"/>
            <a:ext cx="2846146" cy="2664892"/>
          </a:xfrm>
          <a:prstGeom prst="rect">
            <a:avLst/>
          </a:prstGeom>
        </p:spPr>
        <p:txBody>
          <a:bodyPr lIns="0" tIns="0" rIns="180000" bIns="0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/>
            </a:lvl1pPr>
          </a:lstStyle>
          <a:p>
            <a:pPr lvl="0"/>
            <a:r>
              <a:rPr lang="en-US" dirty="0"/>
              <a:t>Paragraph text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F4FF99-0C34-421F-AED8-8507A5A6DB53}"/>
              </a:ext>
            </a:extLst>
          </p:cNvPr>
          <p:cNvSpPr/>
          <p:nvPr userDrawn="1"/>
        </p:nvSpPr>
        <p:spPr>
          <a:xfrm>
            <a:off x="0" y="0"/>
            <a:ext cx="4559532" cy="514350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-152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722442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-List-Image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B3085F-93D2-4755-9934-27EFECBEA095}"/>
              </a:ext>
            </a:extLst>
          </p:cNvPr>
          <p:cNvSpPr/>
          <p:nvPr userDrawn="1"/>
        </p:nvSpPr>
        <p:spPr>
          <a:xfrm>
            <a:off x="0" y="0"/>
            <a:ext cx="4559532" cy="514350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445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the icon to add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38277" y="846175"/>
            <a:ext cx="2835545" cy="285415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438668" y="1131888"/>
            <a:ext cx="2835003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435600" y="1635647"/>
            <a:ext cx="2839258" cy="2664891"/>
          </a:xfrm>
          <a:prstGeom prst="rect">
            <a:avLst/>
          </a:prstGeom>
        </p:spPr>
        <p:txBody>
          <a:bodyPr lIns="0" tIns="0" rIns="18000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r>
              <a:rPr lang="en-US" sz="1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Numbered list.</a:t>
            </a:r>
          </a:p>
          <a:p>
            <a:endParaRPr lang="en-US" sz="1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Text here goes onto</a:t>
            </a:r>
            <a:r>
              <a:rPr lang="en-US" sz="105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two lines to see how it is spaced.</a:t>
            </a:r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Text here goes onto</a:t>
            </a:r>
            <a:r>
              <a:rPr lang="en-US" sz="105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one line.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Text here goes onto</a:t>
            </a:r>
            <a:r>
              <a:rPr lang="en-US" sz="105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one line.</a:t>
            </a:r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1200"/>
              </a:spcBef>
              <a:defRPr/>
            </a:pPr>
            <a:r>
              <a:rPr lang="en-US" sz="105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Numbered list hierarchy.</a:t>
            </a:r>
          </a:p>
          <a:p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Text here goes onto</a:t>
            </a:r>
            <a:r>
              <a:rPr lang="en-US" sz="105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two lines to see how it is spaced. </a:t>
            </a:r>
          </a:p>
          <a:p>
            <a:pPr marL="444600" lvl="1" indent="-228600">
              <a:spcAft>
                <a:spcPts val="600"/>
              </a:spcAft>
              <a:buFont typeface="+mj-lt"/>
              <a:buAutoNum type="alphaL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Text here goes onto</a:t>
            </a:r>
            <a:r>
              <a:rPr lang="en-US" sz="105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one line.</a:t>
            </a:r>
          </a:p>
          <a:p>
            <a:pPr marL="688950" lvl="2" indent="-216000">
              <a:spcAft>
                <a:spcPts val="600"/>
              </a:spcAft>
              <a:buFont typeface="+mj-lt"/>
              <a:buAutoNum type="romanL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Text here goes onto</a:t>
            </a:r>
            <a:r>
              <a:rPr lang="en-US" sz="105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one line.</a:t>
            </a:r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7103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-Image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0" y="842963"/>
            <a:ext cx="2836488" cy="288627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0" y="1131888"/>
            <a:ext cx="2836488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0" y="1635647"/>
            <a:ext cx="2836488" cy="2664892"/>
          </a:xfrm>
          <a:prstGeom prst="rect">
            <a:avLst/>
          </a:prstGeom>
        </p:spPr>
        <p:txBody>
          <a:bodyPr lIns="0" tIns="0" rIns="180000" bIns="0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/>
            </a:lvl1pPr>
          </a:lstStyle>
          <a:p>
            <a:pPr lvl="0"/>
            <a:r>
              <a:rPr lang="en-US" dirty="0"/>
              <a:t>Paragraph text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3262E3-4420-4A6F-95CB-A93A742F8A79}"/>
              </a:ext>
            </a:extLst>
          </p:cNvPr>
          <p:cNvSpPr/>
          <p:nvPr userDrawn="1"/>
        </p:nvSpPr>
        <p:spPr>
          <a:xfrm>
            <a:off x="4572000" y="3930"/>
            <a:ext cx="4572000" cy="513957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0CFCDA16-F25C-4F41-A0C8-810703ECDA0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the icon to add an image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3BC8385-AD59-4490-9440-4FBDB8267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03803" y="4697761"/>
            <a:ext cx="366901" cy="162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0050F54-48F5-436F-9E41-978790846C51}"/>
              </a:ext>
            </a:extLst>
          </p:cNvPr>
          <p:cNvGrpSpPr/>
          <p:nvPr userDrawn="1"/>
        </p:nvGrpSpPr>
        <p:grpSpPr>
          <a:xfrm>
            <a:off x="7252528" y="4684516"/>
            <a:ext cx="811138" cy="184666"/>
            <a:chOff x="7252528" y="4684516"/>
            <a:chExt cx="811138" cy="1846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03D5397-5738-47B2-B007-5F84A267EBF5}"/>
                </a:ext>
              </a:extLst>
            </p:cNvPr>
            <p:cNvSpPr txBox="1"/>
            <p:nvPr userDrawn="1"/>
          </p:nvSpPr>
          <p:spPr>
            <a:xfrm>
              <a:off x="7859764" y="4684516"/>
              <a:ext cx="20390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|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90FC301-A9D9-429E-975C-E4EF473612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2528" y="4721727"/>
              <a:ext cx="616892" cy="95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917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405A9-6647-C340-87AE-B262FCBB9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45021-B15E-E741-B23E-F2884AE13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53A0F-67BD-464B-8132-AEED69D03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436E0-942C-334E-8CCE-58C55660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00931-A180-8248-BB60-3848823A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2E62A-188B-154A-9257-C856003F9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18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Text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569229" cy="5143500"/>
          </a:xfrm>
          <a:prstGeom prst="rect">
            <a:avLst/>
          </a:prstGeom>
          <a:solidFill>
            <a:srgbClr val="AEB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903803" y="4697761"/>
            <a:ext cx="366901" cy="162135"/>
          </a:xfrm>
        </p:spPr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92275" y="845725"/>
            <a:ext cx="2087637" cy="429881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aseline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436303" y="842963"/>
            <a:ext cx="2842671" cy="432643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692275" y="1491630"/>
            <a:ext cx="2087637" cy="2808908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Paragraph Text</a:t>
            </a:r>
            <a:endParaRPr lang="en-GB" dirty="0"/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776A0424-EBED-4062-B6A6-668975E802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32828" y="1484806"/>
            <a:ext cx="2846146" cy="2664892"/>
          </a:xfrm>
          <a:prstGeom prst="rect">
            <a:avLst/>
          </a:prstGeom>
        </p:spPr>
        <p:txBody>
          <a:bodyPr lIns="0" tIns="0" rIns="180000" bIns="0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/>
            </a:lvl1pPr>
          </a:lstStyle>
          <a:p>
            <a:pPr lvl="0"/>
            <a:r>
              <a:rPr lang="en-US" dirty="0"/>
              <a:t>Paragraph text here</a:t>
            </a:r>
          </a:p>
        </p:txBody>
      </p:sp>
    </p:spTree>
    <p:extLst>
      <p:ext uri="{BB962C8B-B14F-4D97-AF65-F5344CB8AC3E}">
        <p14:creationId xmlns:p14="http://schemas.microsoft.com/office/powerpoint/2010/main" val="35805164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6421" y="1923679"/>
            <a:ext cx="3528000" cy="2304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742594" y="1923680"/>
            <a:ext cx="3528000" cy="2303998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/>
          <p:cNvSpPr/>
          <p:nvPr/>
        </p:nvSpPr>
        <p:spPr>
          <a:xfrm rot="10800000">
            <a:off x="7592190" y="4227678"/>
            <a:ext cx="360040" cy="216024"/>
          </a:xfrm>
          <a:prstGeom prst="triangle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64194" y="842963"/>
            <a:ext cx="7411755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Quotes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63600" y="1412504"/>
            <a:ext cx="3528000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Quote heading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749578" y="1412504"/>
            <a:ext cx="3527999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Quote heading</a:t>
            </a:r>
            <a:endParaRPr lang="en-GB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933666" y="2081284"/>
            <a:ext cx="3137771" cy="19721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50" i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D119BB-B78F-49FF-BC59-2694011C361A}"/>
              </a:ext>
            </a:extLst>
          </p:cNvPr>
          <p:cNvSpPr/>
          <p:nvPr userDrawn="1"/>
        </p:nvSpPr>
        <p:spPr>
          <a:xfrm rot="10800000">
            <a:off x="3704608" y="4206546"/>
            <a:ext cx="360040" cy="216024"/>
          </a:xfrm>
          <a:prstGeom prst="triangle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BED9D93-4B32-4FFE-9D24-917C87E479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4672" y="2081284"/>
            <a:ext cx="3137771" cy="19721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50" i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Quote text</a:t>
            </a:r>
          </a:p>
        </p:txBody>
      </p:sp>
    </p:spTree>
    <p:extLst>
      <p:ext uri="{BB962C8B-B14F-4D97-AF65-F5344CB8AC3E}">
        <p14:creationId xmlns:p14="http://schemas.microsoft.com/office/powerpoint/2010/main" val="2984534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-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919" y="1347614"/>
            <a:ext cx="7417563" cy="144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63600" y="2976858"/>
            <a:ext cx="7416799" cy="1440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63600" y="842963"/>
            <a:ext cx="7416800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Quotes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102490" y="1501375"/>
            <a:ext cx="6938409" cy="1132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50" i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2E1D967-FE80-485F-A033-C39287047B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02490" y="3130619"/>
            <a:ext cx="6938409" cy="1132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50" i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Quote text</a:t>
            </a:r>
          </a:p>
        </p:txBody>
      </p:sp>
    </p:spTree>
    <p:extLst>
      <p:ext uri="{BB962C8B-B14F-4D97-AF65-F5344CB8AC3E}">
        <p14:creationId xmlns:p14="http://schemas.microsoft.com/office/powerpoint/2010/main" val="38930636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Chart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1" y="842963"/>
            <a:ext cx="2988320" cy="288627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1" y="1131888"/>
            <a:ext cx="2988320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1635647"/>
            <a:ext cx="2988320" cy="2664892"/>
          </a:xfrm>
          <a:prstGeom prst="rect">
            <a:avLst/>
          </a:prstGeom>
        </p:spPr>
        <p:txBody>
          <a:bodyPr lIns="0" tIns="0" rIns="180000" bIns="0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/>
            </a:lvl1pPr>
          </a:lstStyle>
          <a:p>
            <a:pPr lvl="0"/>
            <a:r>
              <a:rPr lang="en-US" dirty="0"/>
              <a:t>Paragraph text here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4433887" y="842963"/>
            <a:ext cx="3846513" cy="34575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6580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o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264E37D-01A7-4791-B065-9A0E2C0DEAE6}"/>
              </a:ext>
            </a:extLst>
          </p:cNvPr>
          <p:cNvSpPr/>
          <p:nvPr userDrawn="1"/>
        </p:nvSpPr>
        <p:spPr>
          <a:xfrm>
            <a:off x="864659" y="1393199"/>
            <a:ext cx="2085404" cy="194399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887CEA-0F3D-442D-B2CD-B0187FDBD131}"/>
              </a:ext>
            </a:extLst>
          </p:cNvPr>
          <p:cNvSpPr/>
          <p:nvPr userDrawn="1"/>
        </p:nvSpPr>
        <p:spPr>
          <a:xfrm>
            <a:off x="3543470" y="1393198"/>
            <a:ext cx="2085404" cy="1944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64B469-0337-4C70-A81C-88F2A8492BCA}"/>
              </a:ext>
            </a:extLst>
          </p:cNvPr>
          <p:cNvSpPr/>
          <p:nvPr userDrawn="1"/>
        </p:nvSpPr>
        <p:spPr>
          <a:xfrm>
            <a:off x="6183226" y="1397781"/>
            <a:ext cx="2085404" cy="193941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57344" y="845725"/>
            <a:ext cx="7564010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64659" y="1393200"/>
            <a:ext cx="2088000" cy="194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863600" y="3648357"/>
            <a:ext cx="2088000" cy="576660"/>
          </a:xfrm>
          <a:prstGeom prst="rect">
            <a:avLst/>
          </a:prstGeom>
        </p:spPr>
        <p:txBody>
          <a:bodyPr tIns="36000" bIns="36000"/>
          <a:lstStyle>
            <a:lvl1pPr marL="0" indent="0" algn="ctr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BCE3032C-E7C3-437B-AD39-CCCE0BBC13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2063" y="3410921"/>
            <a:ext cx="2088000" cy="216000"/>
          </a:xfrm>
          <a:prstGeom prst="rect">
            <a:avLst/>
          </a:prstGeom>
        </p:spPr>
        <p:txBody>
          <a:bodyPr bIns="36000"/>
          <a:lstStyle>
            <a:lvl1pPr marL="0" indent="0" algn="ctr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E3B02E13-5E54-4A3D-A47A-0CA785EC9C25}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3542411" y="1393200"/>
            <a:ext cx="2088000" cy="194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4213914C-3E12-4B91-A60D-91B6519BEA0A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6186735" y="1393200"/>
            <a:ext cx="2088000" cy="194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0F418E51-DF81-4D8F-AB97-7EF662F0BD7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42411" y="3648357"/>
            <a:ext cx="2088000" cy="576660"/>
          </a:xfrm>
          <a:prstGeom prst="rect">
            <a:avLst/>
          </a:prstGeom>
        </p:spPr>
        <p:txBody>
          <a:bodyPr tIns="36000" bIns="36000"/>
          <a:lstStyle>
            <a:lvl1pPr marL="0" indent="0" algn="ctr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5D7A1E0D-5E46-4D07-97C2-46098995529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40874" y="3410921"/>
            <a:ext cx="2088000" cy="216000"/>
          </a:xfrm>
          <a:prstGeom prst="rect">
            <a:avLst/>
          </a:prstGeom>
        </p:spPr>
        <p:txBody>
          <a:bodyPr bIns="36000"/>
          <a:lstStyle>
            <a:lvl1pPr marL="0" indent="0" algn="ctr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8FFC8C6A-4B77-46E2-B32A-9832728E04A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84763" y="3643641"/>
            <a:ext cx="2088000" cy="576660"/>
          </a:xfrm>
          <a:prstGeom prst="rect">
            <a:avLst/>
          </a:prstGeom>
        </p:spPr>
        <p:txBody>
          <a:bodyPr tIns="36000" bIns="36000"/>
          <a:lstStyle>
            <a:lvl1pPr marL="0" indent="0" algn="ctr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0D262719-3496-42BF-A747-5FDC7AE6464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83226" y="3406205"/>
            <a:ext cx="2088000" cy="216000"/>
          </a:xfrm>
          <a:prstGeom prst="rect">
            <a:avLst/>
          </a:prstGeom>
        </p:spPr>
        <p:txBody>
          <a:bodyPr bIns="36000"/>
          <a:lstStyle>
            <a:lvl1pPr marL="0" indent="0" algn="ctr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</p:spTree>
    <p:extLst>
      <p:ext uri="{BB962C8B-B14F-4D97-AF65-F5344CB8AC3E}">
        <p14:creationId xmlns:p14="http://schemas.microsoft.com/office/powerpoint/2010/main" val="1170496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66">
          <p15:clr>
            <a:srgbClr val="FBAE40"/>
          </p15:clr>
        </p15:guide>
        <p15:guide id="2" orient="horz" pos="531" userDrawn="1">
          <p15:clr>
            <a:srgbClr val="FBAE40"/>
          </p15:clr>
        </p15:guide>
        <p15:guide id="3" orient="horz" pos="1030" userDrawn="1">
          <p15:clr>
            <a:srgbClr val="FBAE40"/>
          </p15:clr>
        </p15:guide>
        <p15:guide id="4" orient="horz" pos="2709" userDrawn="1">
          <p15:clr>
            <a:srgbClr val="FBAE40"/>
          </p15:clr>
        </p15:guide>
        <p15:guide id="5" orient="horz" pos="3026" userDrawn="1">
          <p15:clr>
            <a:srgbClr val="FBAE40"/>
          </p15:clr>
        </p15:guide>
        <p15:guide id="6" pos="2880" userDrawn="1">
          <p15:clr>
            <a:srgbClr val="FBAE40"/>
          </p15:clr>
        </p15:guide>
        <p15:guide id="7" pos="3379" userDrawn="1">
          <p15:clr>
            <a:srgbClr val="FBAE40"/>
          </p15:clr>
        </p15:guide>
        <p15:guide id="8" pos="5307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os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07116B10-B680-4D94-8F00-F98E0E69F62D}"/>
              </a:ext>
            </a:extLst>
          </p:cNvPr>
          <p:cNvSpPr/>
          <p:nvPr userDrawn="1"/>
        </p:nvSpPr>
        <p:spPr>
          <a:xfrm>
            <a:off x="6153641" y="1385241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E91C884A-3441-44D0-B2CC-E472EF2D9DF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118890" y="139150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43CD9F-3220-4DCB-8085-ED6CAA33102C}"/>
              </a:ext>
            </a:extLst>
          </p:cNvPr>
          <p:cNvSpPr/>
          <p:nvPr userDrawn="1"/>
        </p:nvSpPr>
        <p:spPr>
          <a:xfrm>
            <a:off x="883096" y="1386788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2482E1E-984A-406D-A7AC-080B74F64652}"/>
              </a:ext>
            </a:extLst>
          </p:cNvPr>
          <p:cNvSpPr/>
          <p:nvPr userDrawn="1"/>
        </p:nvSpPr>
        <p:spPr>
          <a:xfrm>
            <a:off x="881559" y="2970338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F85E96B-ACE2-4632-8690-A88D666B5770}"/>
              </a:ext>
            </a:extLst>
          </p:cNvPr>
          <p:cNvSpPr/>
          <p:nvPr userDrawn="1"/>
        </p:nvSpPr>
        <p:spPr>
          <a:xfrm>
            <a:off x="3487914" y="1386787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4EAF2F3-F55B-4A87-9A11-DC2E33CBAEFC}"/>
              </a:ext>
            </a:extLst>
          </p:cNvPr>
          <p:cNvSpPr/>
          <p:nvPr userDrawn="1"/>
        </p:nvSpPr>
        <p:spPr>
          <a:xfrm>
            <a:off x="3487914" y="2970338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89A5F76-DD74-4A9C-8008-D6FCF1DD06FF}"/>
              </a:ext>
            </a:extLst>
          </p:cNvPr>
          <p:cNvSpPr/>
          <p:nvPr userDrawn="1"/>
        </p:nvSpPr>
        <p:spPr>
          <a:xfrm>
            <a:off x="6137353" y="2970338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845725"/>
            <a:ext cx="7416800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4254" y="139150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1743138" y="179222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BCE3032C-E7C3-437B-AD39-CCCE0BBC13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41601" y="139150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0F6D783D-E5B8-4A68-BBD0-2C1E49CF385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470609" y="139150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3470EB01-2812-4BE3-B50E-3584AFC72D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49493" y="179222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A427432C-347F-4F67-8B8E-66F6081EFEF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347956" y="139150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816D8800-50A7-4066-B2F5-DAD3ABAEFD9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997774" y="179222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3D1F21C0-7B93-4652-8CF2-85947ECB2E2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96237" y="139150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873436D8-9C25-4AB5-831A-95DD286A6A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6939" y="297505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B63E4433-2AE6-4F16-95EB-E98E66D5983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735823" y="337577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D1C2A12C-3C99-42B5-AC74-E2A083BE88F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734286" y="297505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A90267CF-D780-4F48-941F-3DB5D69EDDD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3463294" y="297505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63C70B80-F11F-4C1A-8171-FAA709F8D2F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342178" y="337577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FF3AA3C6-8337-4618-A382-B0C166E0759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340641" y="297505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E21600FA-DC34-49A7-97D6-2A022EFB3626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111575" y="297505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94D3B82D-EF94-4574-90A2-3030C681C41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990459" y="337577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956A282A-6893-4A58-8B5A-B94F19B9931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8922" y="297505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</p:spTree>
    <p:extLst>
      <p:ext uri="{BB962C8B-B14F-4D97-AF65-F5344CB8AC3E}">
        <p14:creationId xmlns:p14="http://schemas.microsoft.com/office/powerpoint/2010/main" val="3823704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66">
          <p15:clr>
            <a:srgbClr val="FBAE40"/>
          </p15:clr>
        </p15:guide>
        <p15:guide id="2" orient="horz" pos="53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os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E6AF984A-90C5-4508-BB8C-537F14B2F7E2}"/>
              </a:ext>
            </a:extLst>
          </p:cNvPr>
          <p:cNvSpPr/>
          <p:nvPr userDrawn="1"/>
        </p:nvSpPr>
        <p:spPr>
          <a:xfrm>
            <a:off x="908508" y="1387273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938C837-DB50-4DCD-8062-1B00B421FAF6}"/>
              </a:ext>
            </a:extLst>
          </p:cNvPr>
          <p:cNvSpPr/>
          <p:nvPr userDrawn="1"/>
        </p:nvSpPr>
        <p:spPr>
          <a:xfrm>
            <a:off x="3517842" y="1391504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41EB23-A105-46CE-BAA4-FBB018E36505}"/>
              </a:ext>
            </a:extLst>
          </p:cNvPr>
          <p:cNvSpPr/>
          <p:nvPr userDrawn="1"/>
        </p:nvSpPr>
        <p:spPr>
          <a:xfrm>
            <a:off x="891202" y="2428081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E540E45-FB9E-4E32-8832-8825F8D085C0}"/>
              </a:ext>
            </a:extLst>
          </p:cNvPr>
          <p:cNvSpPr/>
          <p:nvPr userDrawn="1"/>
        </p:nvSpPr>
        <p:spPr>
          <a:xfrm>
            <a:off x="882768" y="3484271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A5A8D8-06A0-4BC0-88FD-E266B34342A6}"/>
              </a:ext>
            </a:extLst>
          </p:cNvPr>
          <p:cNvSpPr/>
          <p:nvPr userDrawn="1"/>
        </p:nvSpPr>
        <p:spPr>
          <a:xfrm>
            <a:off x="3517842" y="2442521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60A3420-71E6-48AB-B7C6-53EB8E12D386}"/>
              </a:ext>
            </a:extLst>
          </p:cNvPr>
          <p:cNvSpPr/>
          <p:nvPr userDrawn="1"/>
        </p:nvSpPr>
        <p:spPr>
          <a:xfrm>
            <a:off x="3516282" y="3480825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768F203-B88E-4755-8EDA-237606D9A1B9}"/>
              </a:ext>
            </a:extLst>
          </p:cNvPr>
          <p:cNvSpPr/>
          <p:nvPr userDrawn="1"/>
        </p:nvSpPr>
        <p:spPr>
          <a:xfrm>
            <a:off x="6116881" y="3480825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AB3163-024C-40F5-95BD-D9431FFA6549}"/>
              </a:ext>
            </a:extLst>
          </p:cNvPr>
          <p:cNvSpPr/>
          <p:nvPr userDrawn="1"/>
        </p:nvSpPr>
        <p:spPr>
          <a:xfrm>
            <a:off x="6116881" y="2423849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5B47F49-AC14-493E-8632-3FFC956EBCFD}"/>
              </a:ext>
            </a:extLst>
          </p:cNvPr>
          <p:cNvSpPr/>
          <p:nvPr userDrawn="1"/>
        </p:nvSpPr>
        <p:spPr>
          <a:xfrm>
            <a:off x="6126871" y="1391504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73896" y="845725"/>
            <a:ext cx="7406503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73897" y="139150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1752781" y="179222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BCE3032C-E7C3-437B-AD39-CCCE0BBC13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51244" y="139150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0F6D783D-E5B8-4A68-BBD0-2C1E49CF385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500537" y="139150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3470EB01-2812-4BE3-B50E-3584AFC72D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79421" y="179222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A427432C-347F-4F67-8B8E-66F6081EFEF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377884" y="139150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E91C884A-3441-44D0-B2CC-E472EF2D9DF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116881" y="139150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816D8800-50A7-4066-B2F5-DAD3ABAEFD9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995765" y="179222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3D1F21C0-7B93-4652-8CF2-85947ECB2E2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94228" y="139150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873436D8-9C25-4AB5-831A-95DD286A6A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75093" y="2423850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B63E4433-2AE6-4F16-95EB-E98E66D5983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745466" y="2824566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D1C2A12C-3C99-42B5-AC74-E2A083BE88F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743929" y="2423850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A90267CF-D780-4F48-941F-3DB5D69EDDD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3500537" y="2423850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63C70B80-F11F-4C1A-8171-FAA709F8D2F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372106" y="2824566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FF3AA3C6-8337-4618-A382-B0C166E0759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370569" y="2423850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E21600FA-DC34-49A7-97D6-2A022EFB3626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116881" y="2423850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94D3B82D-EF94-4574-90A2-3030C681C41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988450" y="2824566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956A282A-6893-4A58-8B5A-B94F19B9931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6913" y="2423850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00312764-156D-457C-ABC3-59BA368E06B3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873897" y="3480825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AF974E07-D172-4BE4-84BF-E5292A87000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752781" y="3881541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889B644D-3F77-408E-BBAF-38D43726A78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751244" y="3480825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4098F46F-D737-491F-9984-C1C4A1CAD084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3500537" y="3480825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436B3E54-7960-4B69-B850-4EEB5235306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79421" y="3881541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32446E0F-0871-426C-A39E-36E646DDDC0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377884" y="3480825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B25C2C89-0746-4EE9-8953-C6A8A2E743DA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116881" y="3480825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id="{9C81E85E-EEC2-4802-B259-CB1C1EF0A69C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995765" y="3881541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6F8EA2CF-6DDE-49CC-BE2A-4CA40162FD6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94228" y="3480825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</p:spTree>
    <p:extLst>
      <p:ext uri="{BB962C8B-B14F-4D97-AF65-F5344CB8AC3E}">
        <p14:creationId xmlns:p14="http://schemas.microsoft.com/office/powerpoint/2010/main" val="3745674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66">
          <p15:clr>
            <a:srgbClr val="FBAE40"/>
          </p15:clr>
        </p15:guide>
        <p15:guide id="2" orient="horz" pos="53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Grey">
    <p:bg>
      <p:bgPr>
        <a:solidFill>
          <a:srgbClr val="808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0" y="2211710"/>
            <a:ext cx="7416799" cy="42505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2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the document</a:t>
            </a:r>
            <a:endParaRPr lang="en-GB" dirty="0"/>
          </a:p>
        </p:txBody>
      </p:sp>
      <p:pic>
        <p:nvPicPr>
          <p:cNvPr id="4100" name="Picture 4" descr="W:\WebCertain\99 Technology\Clients\Webcertain\PROJECTS\171101-Gemma - Webcertain PPT\SlideAssets\logo-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158" y="4334395"/>
            <a:ext cx="1398241" cy="22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374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0" y="2211710"/>
            <a:ext cx="7416799" cy="42505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24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the document</a:t>
            </a:r>
            <a:endParaRPr lang="en-GB" dirty="0"/>
          </a:p>
        </p:txBody>
      </p:sp>
      <p:pic>
        <p:nvPicPr>
          <p:cNvPr id="5122" name="Picture 2" descr="W:\WebCertain\99 Technology\Clients\Webcertain\PROJECTS\171101-Gemma - Webcertain PPT\SlideAssets\logo-blac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1" y="4360918"/>
            <a:ext cx="1400178" cy="22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902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73213" y="1275606"/>
            <a:ext cx="5486400" cy="42505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0"/>
            </a:lvl1pPr>
          </a:lstStyle>
          <a:p>
            <a:r>
              <a:rPr lang="en-US" dirty="0"/>
              <a:t>Divider Page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85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632D1-A5D6-7447-BD1D-B943E894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B7D69-4D27-184F-9B0F-A4586A8CF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79C95-CC80-6A43-8AB6-019329A01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8B2926-B58C-1147-BD30-A47C33330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025D16-14AE-8C4E-A8EC-3A584E68AF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5C4D9E-421C-6B40-B7D9-D46F8EF0A5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159206-0470-6C4A-B623-8683597AE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8B1449-658E-5643-BF7B-3B69B010C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464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- Grey">
    <p:bg>
      <p:bgPr>
        <a:solidFill>
          <a:srgbClr val="AEB4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73213" y="1275606"/>
            <a:ext cx="5486400" cy="42505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0"/>
            </a:lvl1pPr>
          </a:lstStyle>
          <a:p>
            <a:r>
              <a:rPr lang="en-US" dirty="0"/>
              <a:t>Divider Page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95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-Image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7DC642-564B-48CD-8F27-FFD42BC6B38A}"/>
              </a:ext>
            </a:extLst>
          </p:cNvPr>
          <p:cNvSpPr/>
          <p:nvPr userDrawn="1"/>
        </p:nvSpPr>
        <p:spPr>
          <a:xfrm>
            <a:off x="-1" y="3930"/>
            <a:ext cx="4572000" cy="513957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71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the icon to add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41142" y="846175"/>
            <a:ext cx="2838312" cy="285415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441546" y="1131888"/>
            <a:ext cx="2837770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5438371" y="1635647"/>
            <a:ext cx="2842029" cy="2664891"/>
          </a:xfrm>
          <a:prstGeom prst="rect">
            <a:avLst/>
          </a:prstGeom>
        </p:spPr>
        <p:txBody>
          <a:bodyPr lIns="0" tIns="0" rIns="180000" bIns="0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6507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-Right-Image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4EECE0-936E-4CE7-826C-4AF75B2BE763}"/>
              </a:ext>
            </a:extLst>
          </p:cNvPr>
          <p:cNvSpPr/>
          <p:nvPr userDrawn="1"/>
        </p:nvSpPr>
        <p:spPr>
          <a:xfrm>
            <a:off x="-1" y="3930"/>
            <a:ext cx="4572000" cy="513957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71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the icon to add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41142" y="846175"/>
            <a:ext cx="2838312" cy="285415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441546" y="1131888"/>
            <a:ext cx="2837770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0F57220-20A0-4E29-BF1B-BC2FA4820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2831" y="1628823"/>
            <a:ext cx="2846485" cy="2671714"/>
          </a:xfrm>
          <a:prstGeom prst="rect">
            <a:avLst/>
          </a:prstGeom>
        </p:spPr>
        <p:txBody>
          <a:bodyPr lIns="0" tIns="0" rIns="360000" bIns="72000"/>
          <a:lstStyle>
            <a:lvl1pPr marL="171450" indent="-1714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pt-BR" sz="1100" b="0" i="0" u="none" strike="noStrike" baseline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216000" indent="144000">
              <a:spcAft>
                <a:spcPts val="600"/>
              </a:spcAft>
              <a:buFont typeface="Lato" panose="020F0502020204030203" pitchFamily="34" charset="0"/>
              <a:buChar char="◦"/>
              <a:defRPr sz="1100"/>
            </a:lvl2pPr>
            <a:lvl3pPr marL="432000" indent="144000">
              <a:spcAft>
                <a:spcPts val="600"/>
              </a:spcAft>
              <a:buFont typeface="Lato" panose="020F0502020204030203" pitchFamily="34" charset="0"/>
              <a:buChar char="‐"/>
              <a:defRPr sz="1100"/>
            </a:lvl3pPr>
            <a:lvl4pPr marL="864000" indent="-171450">
              <a:spcAft>
                <a:spcPts val="600"/>
              </a:spcAft>
              <a:buFont typeface="Arial" panose="020B0604020202020204" pitchFamily="34" charset="0"/>
              <a:buChar char="▪"/>
              <a:defRPr sz="1100"/>
            </a:lvl4pPr>
            <a:lvl5pPr marL="1251450" indent="-171450">
              <a:spcAft>
                <a:spcPts val="600"/>
              </a:spcAft>
              <a:buFont typeface="Arial" panose="020B0604020202020204" pitchFamily="34" charset="0"/>
              <a:buChar char="▫"/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23242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xt-Image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3DD958F-5413-4FD3-B7EB-E097C84EF1E4}"/>
              </a:ext>
            </a:extLst>
          </p:cNvPr>
          <p:cNvSpPr/>
          <p:nvPr userDrawn="1"/>
        </p:nvSpPr>
        <p:spPr>
          <a:xfrm>
            <a:off x="4572000" y="3930"/>
            <a:ext cx="4572000" cy="513957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0" y="842963"/>
            <a:ext cx="2837873" cy="288627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the icon to add an image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0" y="1131888"/>
            <a:ext cx="2837873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863600" y="1635647"/>
            <a:ext cx="2837873" cy="2664892"/>
          </a:xfrm>
          <a:prstGeom prst="rect">
            <a:avLst/>
          </a:prstGeom>
        </p:spPr>
        <p:txBody>
          <a:bodyPr lIns="0" tIns="0" rIns="180000" bIns="0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/>
            </a:lvl1pPr>
          </a:lstStyle>
          <a:p>
            <a:pPr lvl="0"/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407056D-578E-41C3-9C1A-5B4AF0C96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03803" y="4697761"/>
            <a:ext cx="366901" cy="162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4AB539-D576-44F0-B244-00F90691E9E2}"/>
              </a:ext>
            </a:extLst>
          </p:cNvPr>
          <p:cNvGrpSpPr/>
          <p:nvPr userDrawn="1"/>
        </p:nvGrpSpPr>
        <p:grpSpPr>
          <a:xfrm>
            <a:off x="7252528" y="4684516"/>
            <a:ext cx="811138" cy="184666"/>
            <a:chOff x="7252528" y="4684516"/>
            <a:chExt cx="811138" cy="18466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C3AEDF-138A-4D5D-B957-9463278C9BC2}"/>
                </a:ext>
              </a:extLst>
            </p:cNvPr>
            <p:cNvSpPr txBox="1"/>
            <p:nvPr userDrawn="1"/>
          </p:nvSpPr>
          <p:spPr>
            <a:xfrm>
              <a:off x="7859764" y="4684516"/>
              <a:ext cx="20390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|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1B91474-71B7-412F-80B1-0B07431256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2528" y="4721727"/>
              <a:ext cx="616892" cy="95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49624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-Text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569229" cy="5143500"/>
          </a:xfrm>
          <a:prstGeom prst="rect">
            <a:avLst/>
          </a:prstGeom>
          <a:solidFill>
            <a:srgbClr val="AEB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63601" y="845725"/>
            <a:ext cx="2839258" cy="429881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430059" y="842963"/>
            <a:ext cx="2839349" cy="432643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1" y="1491630"/>
            <a:ext cx="2839258" cy="2808908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50" baseline="0"/>
            </a:lvl1pPr>
          </a:lstStyle>
          <a:p>
            <a:pPr lvl="0"/>
            <a:r>
              <a:rPr lang="en-US" dirty="0"/>
              <a:t>Paragraph Text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426461" y="1491630"/>
            <a:ext cx="2844243" cy="2808908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50" baseline="0"/>
            </a:lvl1pPr>
          </a:lstStyle>
          <a:p>
            <a:pPr lvl="0"/>
            <a:r>
              <a:rPr lang="en-US" dirty="0"/>
              <a:t>Paragraph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882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-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60243" y="845725"/>
            <a:ext cx="7410461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60243" y="1635646"/>
            <a:ext cx="7410461" cy="237626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50" baseline="0"/>
            </a:lvl1pPr>
          </a:lstStyle>
          <a:p>
            <a:pPr lvl="0"/>
            <a:r>
              <a:rPr lang="en-US" dirty="0"/>
              <a:t>Paragraph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7799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-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0FDF7A-40D1-4790-BA99-92708879ED2A}"/>
              </a:ext>
            </a:extLst>
          </p:cNvPr>
          <p:cNvSpPr/>
          <p:nvPr userDrawn="1"/>
        </p:nvSpPr>
        <p:spPr>
          <a:xfrm>
            <a:off x="863599" y="1632362"/>
            <a:ext cx="7416797" cy="266541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60242" y="845725"/>
            <a:ext cx="7410461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60243" y="1635125"/>
            <a:ext cx="7410461" cy="2665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GB" dirty="0"/>
              <a:t>Click on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1465381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60242" y="845725"/>
            <a:ext cx="7410461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Table title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2" hasCustomPrompt="1"/>
          </p:nvPr>
        </p:nvSpPr>
        <p:spPr>
          <a:xfrm>
            <a:off x="860242" y="1635125"/>
            <a:ext cx="7410461" cy="26654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GB" dirty="0"/>
              <a:t>Click to insert table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60242" y="1131590"/>
            <a:ext cx="7410461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 baseline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832964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umbered-List-Image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WebCertain\99 Technology\Clients\Webcertain\PROJECTS\171101-Gemma - Webcertain PPT\SlideAssets\slide-default-505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71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the icon to add an image or remove this frame to use the default one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49341" y="846175"/>
            <a:ext cx="2820439" cy="285415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449745" y="1131888"/>
            <a:ext cx="2819901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A05704D-958B-44A9-BD56-D4657651F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3800" y="1628823"/>
            <a:ext cx="2825179" cy="2568340"/>
          </a:xfrm>
          <a:prstGeom prst="rect">
            <a:avLst/>
          </a:prstGeom>
        </p:spPr>
        <p:txBody>
          <a:bodyPr lIns="0" tIns="0" rIns="360000" bIns="72000"/>
          <a:lstStyle>
            <a:lvl1pPr marL="171450" indent="-1714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pt-BR" sz="1100" b="0" i="0" u="none" strike="noStrike" baseline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216000" indent="144000">
              <a:spcAft>
                <a:spcPts val="600"/>
              </a:spcAft>
              <a:buFont typeface="Lato" panose="020F0502020204030203" pitchFamily="34" charset="0"/>
              <a:buChar char="◦"/>
              <a:defRPr sz="1100"/>
            </a:lvl2pPr>
            <a:lvl3pPr marL="432000" indent="144000">
              <a:spcAft>
                <a:spcPts val="600"/>
              </a:spcAft>
              <a:buFont typeface="Lato" panose="020F0502020204030203" pitchFamily="34" charset="0"/>
              <a:buChar char="‐"/>
              <a:defRPr sz="1100"/>
            </a:lvl3pPr>
            <a:lvl4pPr marL="864000" indent="-171450">
              <a:spcAft>
                <a:spcPts val="600"/>
              </a:spcAft>
              <a:buFont typeface="Arial" panose="020B0604020202020204" pitchFamily="34" charset="0"/>
              <a:buChar char="▪"/>
              <a:defRPr sz="1100"/>
            </a:lvl4pPr>
            <a:lvl5pPr marL="1251450" indent="-171450">
              <a:spcAft>
                <a:spcPts val="600"/>
              </a:spcAft>
              <a:buFont typeface="Arial" panose="020B0604020202020204" pitchFamily="34" charset="0"/>
              <a:buChar char="▫"/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32864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fo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1259632" y="1419622"/>
            <a:ext cx="2736304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Numbered list.</a:t>
            </a:r>
          </a:p>
          <a:p>
            <a:endParaRPr lang="en-US" sz="1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228600" indent="-228600">
              <a:buAutoNum type="arabicPeriod"/>
            </a:pP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Itas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consed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228600" indent="-228600">
              <a:buAutoNum type="arabi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228600" indent="-228600">
              <a:buAutoNum type="arabi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228600" indent="-228600">
              <a:buAutoNum type="arabicPeriod"/>
            </a:pPr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105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Numbered list hierarchy.</a:t>
            </a:r>
          </a:p>
          <a:p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indent="-228600">
              <a:buAutoNum type="arabicPeriod"/>
            </a:pP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Itas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consed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358775"/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1.1. 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717550"/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1.1.1. 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68288" y="235704"/>
            <a:ext cx="44644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Info sheet:</a:t>
            </a:r>
            <a:r>
              <a:rPr lang="en-GB" baseline="0" dirty="0"/>
              <a:t> </a:t>
            </a:r>
            <a:r>
              <a:rPr lang="en-GB" dirty="0"/>
              <a:t>Paragraph</a:t>
            </a:r>
            <a:r>
              <a:rPr lang="en-GB" baseline="0" dirty="0"/>
              <a:t> style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364163" y="1430685"/>
            <a:ext cx="2736304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Unordered list.</a:t>
            </a:r>
          </a:p>
          <a:p>
            <a:endParaRPr lang="en-US" sz="1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71450" indent="-171450">
              <a:buFont typeface="Lato" panose="020F0502020204030203" pitchFamily="34" charset="0"/>
              <a:buChar char="●"/>
            </a:pP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Itas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consed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171450" indent="-171450">
              <a:buFont typeface="Lato" panose="020F0502020204030203" pitchFamily="34" charset="0"/>
              <a:buChar char="●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171450" indent="-171450">
              <a:buFont typeface="Lato" panose="020F0502020204030203" pitchFamily="34" charset="0"/>
              <a:buChar char="●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228600" indent="-228600">
              <a:buAutoNum type="arabicPeriod"/>
            </a:pPr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105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Numbered list hierarchy.</a:t>
            </a:r>
          </a:p>
          <a:p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indent="-228600">
              <a:buFont typeface="Lato" panose="020F0502020204030203" pitchFamily="34" charset="0"/>
              <a:buChar char="●"/>
            </a:pP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Itas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consed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530225" indent="-171450">
              <a:buFont typeface="Courier New" panose="02070309020205020404" pitchFamily="49" charset="0"/>
              <a:buChar char="o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717550"/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</a:t>
            </a:r>
            <a:r>
              <a:rPr lang="en-US" sz="105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6649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8289D-1833-4446-BB6B-7A83AEFC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F9159D-0200-4F40-8328-7D2D36D32B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34DBB-4303-F248-AEC9-F414E0C7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BCA76-A89B-0A4B-B93A-4F3039510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557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fo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971600" y="1488378"/>
            <a:ext cx="316775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Large Heading – </a:t>
            </a:r>
            <a:r>
              <a:rPr lang="en-GB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Lato</a:t>
            </a:r>
            <a:r>
              <a:rPr lang="en-GB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Black 18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71599" y="2859782"/>
            <a:ext cx="2879725" cy="6694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Paragraph</a:t>
            </a:r>
            <a:r>
              <a:rPr lang="en-GB" sz="1200" baseline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heading – </a:t>
            </a:r>
            <a:r>
              <a:rPr lang="en-GB" sz="1200" baseline="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Lato</a:t>
            </a:r>
            <a:r>
              <a:rPr lang="en-GB" sz="1200" baseline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Black 10.5</a:t>
            </a:r>
            <a:endParaRPr lang="en-GB" sz="1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en-GB" sz="1050" dirty="0"/>
              <a:t>Paragraph</a:t>
            </a:r>
            <a:r>
              <a:rPr lang="en-GB" sz="1050" baseline="0" dirty="0"/>
              <a:t> text – </a:t>
            </a:r>
            <a:r>
              <a:rPr lang="en-GB" sz="1050" baseline="0" dirty="0" err="1"/>
              <a:t>Lato</a:t>
            </a:r>
            <a:r>
              <a:rPr lang="en-GB" sz="1050" baseline="0" dirty="0"/>
              <a:t> Regular 10.5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i="1" dirty="0"/>
              <a:t>Quotation</a:t>
            </a:r>
            <a:r>
              <a:rPr lang="en-GB" sz="1050" i="1" baseline="0" dirty="0"/>
              <a:t> text – </a:t>
            </a:r>
            <a:r>
              <a:rPr lang="en-GB" sz="1050" i="1" baseline="0" dirty="0" err="1"/>
              <a:t>Lato</a:t>
            </a:r>
            <a:r>
              <a:rPr lang="en-GB" sz="1050" i="1" baseline="0" dirty="0"/>
              <a:t> Regular Italic 10.5</a:t>
            </a:r>
            <a:endParaRPr lang="en-GB" sz="1050" i="1" dirty="0"/>
          </a:p>
          <a:p>
            <a:endParaRPr lang="en-GB" sz="105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971600" y="2365767"/>
            <a:ext cx="2591693" cy="298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Subtitle – </a:t>
            </a:r>
            <a:r>
              <a:rPr lang="en-GB" sz="16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Lato</a:t>
            </a:r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Light 16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68288" y="235704"/>
            <a:ext cx="44644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Info sheet:</a:t>
            </a:r>
            <a:r>
              <a:rPr lang="en-GB" baseline="0" dirty="0"/>
              <a:t> </a:t>
            </a:r>
            <a:r>
              <a:rPr lang="en-GB" dirty="0"/>
              <a:t>Presentation</a:t>
            </a:r>
            <a:r>
              <a:rPr lang="en-GB" baseline="0" dirty="0"/>
              <a:t> fonts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71599" y="842963"/>
            <a:ext cx="705641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/>
              <a:t>Divider</a:t>
            </a:r>
            <a:r>
              <a:rPr lang="en-GB" sz="2400" baseline="0" dirty="0"/>
              <a:t> Slide Title, Presentation Title – </a:t>
            </a:r>
            <a:r>
              <a:rPr lang="en-GB" sz="2400" baseline="0" dirty="0" err="1"/>
              <a:t>Lato</a:t>
            </a:r>
            <a:r>
              <a:rPr lang="en-GB" sz="2400" baseline="0" dirty="0"/>
              <a:t> Light 24</a:t>
            </a:r>
            <a:endParaRPr lang="en-GB" sz="24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971599" y="1995686"/>
            <a:ext cx="2591693" cy="286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Small Heading – </a:t>
            </a:r>
            <a:r>
              <a:rPr lang="en-GB" sz="1200" baseline="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Lato</a:t>
            </a:r>
            <a:r>
              <a:rPr lang="en-GB" sz="1200" baseline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Black 12</a:t>
            </a:r>
            <a:endParaRPr lang="en-GB" sz="1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endParaRPr lang="en-GB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674812" y="1678178"/>
            <a:ext cx="5849515" cy="14401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97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57F8A7-FCC0-F642-8A82-2A6A0AC60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028E52-D686-BF47-98C2-3D360BFED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9501E-8D45-FF43-9778-73E0B3492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8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D8111-3ECA-9348-8ACE-71C81F40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97C37-5F7A-3247-B44F-4FD0DA644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FF274-4357-A543-AC94-A80570C9C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312D8-CD92-6D43-B6CA-68499D9F33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008EA-78AB-3041-B85B-3BD03C3A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71AFF-9936-3349-9684-07A5C72A9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9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86FCE-A288-3A40-A38F-41DF482A9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CD12F-876F-8342-8A48-54455C33F5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490A8-3B22-D248-AF59-452BBF4C2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B3AD1-DEB1-9E4C-A570-8665AD69B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F71F5-D0C0-0549-8E61-06C40BB1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2DC9A-6BCB-D34B-BCDD-2FF08899E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3BE09-B68F-CF42-B816-F3A6E75ED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B979C-F66D-8440-9346-2FDF27239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A74D5-EBAA-A144-A7AB-F9C0688C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715EB-6DFC-EE48-963B-CD1E80CAC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5C2A6-D634-B549-9FA7-01CE207A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2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A5DD73-5B9F-3B42-B437-E1EF21084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00DF1-BC63-8241-B7BA-31F26C198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658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5DACA-3026-4EBE-9E2D-6175BFA96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46900" y="472281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09F07C-675E-4B56-8BEA-4E17A72153AE}"/>
              </a:ext>
            </a:extLst>
          </p:cNvPr>
          <p:cNvSpPr txBox="1">
            <a:spLocks/>
          </p:cNvSpPr>
          <p:nvPr userDrawn="1"/>
        </p:nvSpPr>
        <p:spPr>
          <a:xfrm>
            <a:off x="1609725" y="1844129"/>
            <a:ext cx="5905078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0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1" r:id="rId14"/>
    <p:sldLayoutId id="2147483764" r:id="rId15"/>
    <p:sldLayoutId id="2147483707" r:id="rId16"/>
    <p:sldLayoutId id="2147483708" r:id="rId17"/>
    <p:sldLayoutId id="2147483709" r:id="rId18"/>
    <p:sldLayoutId id="2147483710" r:id="rId19"/>
    <p:sldLayoutId id="2147483716" r:id="rId20"/>
    <p:sldLayoutId id="2147483717" r:id="rId21"/>
    <p:sldLayoutId id="2147483718" r:id="rId22"/>
    <p:sldLayoutId id="2147483723" r:id="rId23"/>
    <p:sldLayoutId id="2147483724" r:id="rId24"/>
    <p:sldLayoutId id="2147483726" r:id="rId25"/>
    <p:sldLayoutId id="2147483662" r:id="rId26"/>
    <p:sldLayoutId id="2147483663" r:id="rId27"/>
    <p:sldLayoutId id="2147483660" r:id="rId28"/>
    <p:sldLayoutId id="2147483661" r:id="rId29"/>
    <p:sldLayoutId id="2147483658" r:id="rId30"/>
    <p:sldLayoutId id="2147483729" r:id="rId31"/>
    <p:sldLayoutId id="2147483670" r:id="rId32"/>
    <p:sldLayoutId id="2147483659" r:id="rId33"/>
    <p:sldLayoutId id="2147483664" r:id="rId34"/>
    <p:sldLayoutId id="2147483667" r:id="rId35"/>
    <p:sldLayoutId id="2147483673" r:id="rId36"/>
    <p:sldLayoutId id="2147483676" r:id="rId37"/>
    <p:sldLayoutId id="2147483671" r:id="rId38"/>
    <p:sldLayoutId id="2147483668" r:id="rId3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5A4E764C-2272-43E0-A7A4-FC56538FADEB}"/>
              </a:ext>
            </a:extLst>
          </p:cNvPr>
          <p:cNvSpPr txBox="1"/>
          <p:nvPr/>
        </p:nvSpPr>
        <p:spPr>
          <a:xfrm>
            <a:off x="1405471" y="686789"/>
            <a:ext cx="701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400" dirty="0">
                <a:latin typeface="Lato Black" panose="020F0A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Key takeaway: Size</a:t>
            </a:r>
          </a:p>
        </p:txBody>
      </p:sp>
      <p:grpSp>
        <p:nvGrpSpPr>
          <p:cNvPr id="46" name="Shape 342">
            <a:extLst>
              <a:ext uri="{FF2B5EF4-FFF2-40B4-BE49-F238E27FC236}">
                <a16:creationId xmlns:a16="http://schemas.microsoft.com/office/drawing/2014/main" id="{AEF16E9B-C641-A64F-B886-FF1215CEACDA}"/>
              </a:ext>
            </a:extLst>
          </p:cNvPr>
          <p:cNvGrpSpPr/>
          <p:nvPr/>
        </p:nvGrpSpPr>
        <p:grpSpPr>
          <a:xfrm>
            <a:off x="4066477" y="2771610"/>
            <a:ext cx="364396" cy="361883"/>
            <a:chOff x="3258105" y="2044731"/>
            <a:chExt cx="303883" cy="301788"/>
          </a:xfrm>
        </p:grpSpPr>
        <p:sp>
          <p:nvSpPr>
            <p:cNvPr id="47" name="Shape 343">
              <a:extLst>
                <a:ext uri="{FF2B5EF4-FFF2-40B4-BE49-F238E27FC236}">
                  <a16:creationId xmlns:a16="http://schemas.microsoft.com/office/drawing/2014/main" id="{AF1F016C-093C-AF42-A1F1-F838FBD0A139}"/>
                </a:ext>
              </a:extLst>
            </p:cNvPr>
            <p:cNvSpPr/>
            <p:nvPr/>
          </p:nvSpPr>
          <p:spPr>
            <a:xfrm>
              <a:off x="3333552" y="2153710"/>
              <a:ext cx="104788" cy="83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8" name="Shape 344">
              <a:extLst>
                <a:ext uri="{FF2B5EF4-FFF2-40B4-BE49-F238E27FC236}">
                  <a16:creationId xmlns:a16="http://schemas.microsoft.com/office/drawing/2014/main" id="{B3CFD2C8-C796-2648-B419-46DFA42203BE}"/>
                </a:ext>
              </a:extLst>
            </p:cNvPr>
            <p:cNvSpPr/>
            <p:nvPr/>
          </p:nvSpPr>
          <p:spPr>
            <a:xfrm>
              <a:off x="3333552" y="2199817"/>
              <a:ext cx="104788" cy="104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9" name="Shape 345">
              <a:extLst>
                <a:ext uri="{FF2B5EF4-FFF2-40B4-BE49-F238E27FC236}">
                  <a16:creationId xmlns:a16="http://schemas.microsoft.com/office/drawing/2014/main" id="{C0376ED6-DC38-AD4E-8547-23C596E18700}"/>
                </a:ext>
              </a:extLst>
            </p:cNvPr>
            <p:cNvSpPr/>
            <p:nvPr/>
          </p:nvSpPr>
          <p:spPr>
            <a:xfrm>
              <a:off x="3333552" y="2248019"/>
              <a:ext cx="104788" cy="83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0" name="Shape 346">
              <a:extLst>
                <a:ext uri="{FF2B5EF4-FFF2-40B4-BE49-F238E27FC236}">
                  <a16:creationId xmlns:a16="http://schemas.microsoft.com/office/drawing/2014/main" id="{A01F1958-90F3-4F46-AA3B-50EF42528293}"/>
                </a:ext>
              </a:extLst>
            </p:cNvPr>
            <p:cNvSpPr/>
            <p:nvPr/>
          </p:nvSpPr>
          <p:spPr>
            <a:xfrm>
              <a:off x="3333552" y="2294125"/>
              <a:ext cx="104788" cy="104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" name="Shape 347">
              <a:extLst>
                <a:ext uri="{FF2B5EF4-FFF2-40B4-BE49-F238E27FC236}">
                  <a16:creationId xmlns:a16="http://schemas.microsoft.com/office/drawing/2014/main" id="{73BDEE5E-F761-3B4B-AA28-27597A16AA56}"/>
                </a:ext>
              </a:extLst>
            </p:cNvPr>
            <p:cNvSpPr/>
            <p:nvPr/>
          </p:nvSpPr>
          <p:spPr>
            <a:xfrm>
              <a:off x="3295829" y="2153710"/>
              <a:ext cx="18862" cy="83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2" name="Shape 348">
              <a:extLst>
                <a:ext uri="{FF2B5EF4-FFF2-40B4-BE49-F238E27FC236}">
                  <a16:creationId xmlns:a16="http://schemas.microsoft.com/office/drawing/2014/main" id="{96E7B79A-6BA2-FA41-AF21-700A2C78C33D}"/>
                </a:ext>
              </a:extLst>
            </p:cNvPr>
            <p:cNvSpPr/>
            <p:nvPr/>
          </p:nvSpPr>
          <p:spPr>
            <a:xfrm>
              <a:off x="3295829" y="2199817"/>
              <a:ext cx="18862" cy="104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3" name="Shape 349">
              <a:extLst>
                <a:ext uri="{FF2B5EF4-FFF2-40B4-BE49-F238E27FC236}">
                  <a16:creationId xmlns:a16="http://schemas.microsoft.com/office/drawing/2014/main" id="{5357733B-C14B-7546-929E-C62723347EE6}"/>
                </a:ext>
              </a:extLst>
            </p:cNvPr>
            <p:cNvSpPr/>
            <p:nvPr/>
          </p:nvSpPr>
          <p:spPr>
            <a:xfrm>
              <a:off x="3295829" y="2248019"/>
              <a:ext cx="18862" cy="83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4" name="Shape 350">
              <a:extLst>
                <a:ext uri="{FF2B5EF4-FFF2-40B4-BE49-F238E27FC236}">
                  <a16:creationId xmlns:a16="http://schemas.microsoft.com/office/drawing/2014/main" id="{FF8CDC5A-11B1-1D4E-B996-87A9B86E3DE3}"/>
                </a:ext>
              </a:extLst>
            </p:cNvPr>
            <p:cNvSpPr/>
            <p:nvPr/>
          </p:nvSpPr>
          <p:spPr>
            <a:xfrm>
              <a:off x="3295829" y="2294125"/>
              <a:ext cx="18862" cy="104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5" name="Shape 351">
              <a:extLst>
                <a:ext uri="{FF2B5EF4-FFF2-40B4-BE49-F238E27FC236}">
                  <a16:creationId xmlns:a16="http://schemas.microsoft.com/office/drawing/2014/main" id="{4A0FFDB1-286F-FE49-8C43-AA3DDCF2C797}"/>
                </a:ext>
              </a:extLst>
            </p:cNvPr>
            <p:cNvSpPr/>
            <p:nvPr/>
          </p:nvSpPr>
          <p:spPr>
            <a:xfrm>
              <a:off x="3258105" y="2044731"/>
              <a:ext cx="217958" cy="301788"/>
            </a:xfrm>
            <a:custGeom>
              <a:avLst/>
              <a:gdLst/>
              <a:ahLst/>
              <a:cxnLst/>
              <a:rect l="0" t="0" r="0" b="0"/>
              <a:pathLst>
                <a:path w="104" h="144" extrusionOk="0">
                  <a:moveTo>
                    <a:pt x="104" y="16"/>
                  </a:moveTo>
                  <a:lnTo>
                    <a:pt x="74" y="16"/>
                  </a:lnTo>
                  <a:lnTo>
                    <a:pt x="72" y="9"/>
                  </a:lnTo>
                  <a:lnTo>
                    <a:pt x="64" y="9"/>
                  </a:lnTo>
                  <a:lnTo>
                    <a:pt x="64" y="0"/>
                  </a:lnTo>
                  <a:lnTo>
                    <a:pt x="41" y="0"/>
                  </a:lnTo>
                  <a:lnTo>
                    <a:pt x="41" y="9"/>
                  </a:lnTo>
                  <a:lnTo>
                    <a:pt x="32" y="9"/>
                  </a:lnTo>
                  <a:lnTo>
                    <a:pt x="30" y="16"/>
                  </a:lnTo>
                  <a:lnTo>
                    <a:pt x="0" y="16"/>
                  </a:lnTo>
                  <a:lnTo>
                    <a:pt x="0" y="144"/>
                  </a:lnTo>
                  <a:lnTo>
                    <a:pt x="104" y="144"/>
                  </a:lnTo>
                  <a:lnTo>
                    <a:pt x="104" y="16"/>
                  </a:lnTo>
                  <a:close/>
                  <a:moveTo>
                    <a:pt x="36" y="13"/>
                  </a:moveTo>
                  <a:lnTo>
                    <a:pt x="45" y="13"/>
                  </a:lnTo>
                  <a:lnTo>
                    <a:pt x="45" y="4"/>
                  </a:lnTo>
                  <a:lnTo>
                    <a:pt x="59" y="4"/>
                  </a:lnTo>
                  <a:lnTo>
                    <a:pt x="59" y="13"/>
                  </a:lnTo>
                  <a:lnTo>
                    <a:pt x="68" y="13"/>
                  </a:lnTo>
                  <a:lnTo>
                    <a:pt x="71" y="27"/>
                  </a:lnTo>
                  <a:lnTo>
                    <a:pt x="33" y="27"/>
                  </a:lnTo>
                  <a:lnTo>
                    <a:pt x="36" y="13"/>
                  </a:lnTo>
                  <a:close/>
                  <a:moveTo>
                    <a:pt x="100" y="139"/>
                  </a:moveTo>
                  <a:lnTo>
                    <a:pt x="5" y="139"/>
                  </a:lnTo>
                  <a:lnTo>
                    <a:pt x="5" y="20"/>
                  </a:lnTo>
                  <a:lnTo>
                    <a:pt x="29" y="20"/>
                  </a:lnTo>
                  <a:lnTo>
                    <a:pt x="26" y="31"/>
                  </a:lnTo>
                  <a:lnTo>
                    <a:pt x="78" y="31"/>
                  </a:lnTo>
                  <a:lnTo>
                    <a:pt x="75" y="20"/>
                  </a:lnTo>
                  <a:lnTo>
                    <a:pt x="100" y="20"/>
                  </a:lnTo>
                  <a:lnTo>
                    <a:pt x="100" y="1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6" name="Shape 352">
              <a:extLst>
                <a:ext uri="{FF2B5EF4-FFF2-40B4-BE49-F238E27FC236}">
                  <a16:creationId xmlns:a16="http://schemas.microsoft.com/office/drawing/2014/main" id="{37F5EA91-76B7-AC4A-92A7-541CB9B3C978}"/>
                </a:ext>
              </a:extLst>
            </p:cNvPr>
            <p:cNvSpPr/>
            <p:nvPr/>
          </p:nvSpPr>
          <p:spPr>
            <a:xfrm>
              <a:off x="3494924" y="2053114"/>
              <a:ext cx="67064" cy="289214"/>
            </a:xfrm>
            <a:custGeom>
              <a:avLst/>
              <a:gdLst/>
              <a:ahLst/>
              <a:cxnLst/>
              <a:rect l="0" t="0" r="0" b="0"/>
              <a:pathLst>
                <a:path w="32" h="138" extrusionOk="0">
                  <a:moveTo>
                    <a:pt x="32" y="0"/>
                  </a:moveTo>
                  <a:lnTo>
                    <a:pt x="9" y="0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34"/>
                  </a:lnTo>
                  <a:lnTo>
                    <a:pt x="5" y="34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9" y="116"/>
                  </a:lnTo>
                  <a:lnTo>
                    <a:pt x="20" y="138"/>
                  </a:lnTo>
                  <a:lnTo>
                    <a:pt x="32" y="116"/>
                  </a:lnTo>
                  <a:lnTo>
                    <a:pt x="32" y="0"/>
                  </a:lnTo>
                  <a:close/>
                  <a:moveTo>
                    <a:pt x="27" y="115"/>
                  </a:moveTo>
                  <a:lnTo>
                    <a:pt x="20" y="128"/>
                  </a:lnTo>
                  <a:lnTo>
                    <a:pt x="14" y="115"/>
                  </a:lnTo>
                  <a:lnTo>
                    <a:pt x="14" y="5"/>
                  </a:lnTo>
                  <a:lnTo>
                    <a:pt x="27" y="5"/>
                  </a:lnTo>
                  <a:lnTo>
                    <a:pt x="27" y="1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CBFE713-8998-4F75-B8B2-238D2A6E66CA}"/>
              </a:ext>
            </a:extLst>
          </p:cNvPr>
          <p:cNvSpPr txBox="1"/>
          <p:nvPr/>
        </p:nvSpPr>
        <p:spPr>
          <a:xfrm>
            <a:off x="1428097" y="1504312"/>
            <a:ext cx="69967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There is a big audience to reach when targeting Russia.</a:t>
            </a:r>
          </a:p>
          <a:p>
            <a:endParaRPr lang="en-GB" sz="1600" dirty="0">
              <a:latin typeface="Lato Light" panose="020F03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There is still room for growth, especially compared to more mature markets like Germany and the UK.</a:t>
            </a:r>
          </a:p>
          <a:p>
            <a:endParaRPr lang="en-GB" sz="1600" dirty="0">
              <a:latin typeface="Lato Light" panose="020F03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need to think differently than many other countries – for example, setting time targeting for paid search or scheduling social posts.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A49A095-F9AC-4EB1-8660-9ADB678DBC4F}"/>
              </a:ext>
            </a:extLst>
          </p:cNvPr>
          <p:cNvCxnSpPr>
            <a:cxnSpLocks/>
            <a:stCxn id="60" idx="4"/>
          </p:cNvCxnSpPr>
          <p:nvPr/>
        </p:nvCxnSpPr>
        <p:spPr>
          <a:xfrm>
            <a:off x="795124" y="1038637"/>
            <a:ext cx="0" cy="410486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9EFB50E-05AB-453E-9F7D-D4FDA054A3FF}"/>
              </a:ext>
            </a:extLst>
          </p:cNvPr>
          <p:cNvGrpSpPr/>
          <p:nvPr/>
        </p:nvGrpSpPr>
        <p:grpSpPr>
          <a:xfrm>
            <a:off x="675706" y="799801"/>
            <a:ext cx="691485" cy="238836"/>
            <a:chOff x="675706" y="864097"/>
            <a:chExt cx="691485" cy="238836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885D5A2-6B8F-44B3-9BBC-3340EB9E87B6}"/>
                </a:ext>
              </a:extLst>
            </p:cNvPr>
            <p:cNvSpPr/>
            <p:nvPr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A1A6B47-7650-4FC9-A4DB-5A17816ABA59}"/>
                </a:ext>
              </a:extLst>
            </p:cNvPr>
            <p:cNvSpPr/>
            <p:nvPr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9058F5D-DFF7-4068-AB5B-0047C08B9F1E}"/>
                </a:ext>
              </a:extLst>
            </p:cNvPr>
            <p:cNvSpPr/>
            <p:nvPr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FF279E7-E44D-4910-8E11-3B24DA3AF37D}"/>
                </a:ext>
              </a:extLst>
            </p:cNvPr>
            <p:cNvCxnSpPr>
              <a:stCxn id="60" idx="6"/>
              <a:endCxn id="62" idx="2"/>
            </p:cNvCxnSpPr>
            <p:nvPr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27042-8C48-4384-8A1E-08B41D3114FB}"/>
              </a:ext>
            </a:extLst>
          </p:cNvPr>
          <p:cNvCxnSpPr>
            <a:cxnSpLocks/>
            <a:endCxn id="60" idx="0"/>
          </p:cNvCxnSpPr>
          <p:nvPr/>
        </p:nvCxnSpPr>
        <p:spPr>
          <a:xfrm>
            <a:off x="795124" y="0"/>
            <a:ext cx="0" cy="79980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Graphic 5">
            <a:extLst>
              <a:ext uri="{FF2B5EF4-FFF2-40B4-BE49-F238E27FC236}">
                <a16:creationId xmlns:a16="http://schemas.microsoft.com/office/drawing/2014/main" id="{381A288A-D57D-4567-B141-41B661A94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66050" y="4783778"/>
            <a:ext cx="1182327" cy="1695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3C16B7C-BA4E-4EBA-AA8C-08EEC7C77970}"/>
              </a:ext>
            </a:extLst>
          </p:cNvPr>
          <p:cNvGrpSpPr/>
          <p:nvPr/>
        </p:nvGrpSpPr>
        <p:grpSpPr>
          <a:xfrm>
            <a:off x="782279" y="1622831"/>
            <a:ext cx="571925" cy="95534"/>
            <a:chOff x="782279" y="1986934"/>
            <a:chExt cx="571925" cy="95534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A51B22D-9EF3-4EA7-A8ED-F32EED61256E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69AEC8F-CAC1-4E99-B3E8-2B96990534F8}"/>
                </a:ext>
              </a:extLst>
            </p:cNvPr>
            <p:cNvCxnSpPr>
              <a:cxnSpLocks/>
              <a:endCxn id="67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CF2EF7E-BAE5-4ABB-A2DA-2E1FAE9C17A8}"/>
              </a:ext>
            </a:extLst>
          </p:cNvPr>
          <p:cNvGrpSpPr/>
          <p:nvPr/>
        </p:nvGrpSpPr>
        <p:grpSpPr>
          <a:xfrm>
            <a:off x="787195" y="2134337"/>
            <a:ext cx="571925" cy="95534"/>
            <a:chOff x="782279" y="1986934"/>
            <a:chExt cx="571925" cy="95534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F599A71-F22F-4ABA-B755-F1A840E1B6F4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B7728FD-6D63-473B-96BC-E450C3E958BA}"/>
                </a:ext>
              </a:extLst>
            </p:cNvPr>
            <p:cNvCxnSpPr>
              <a:cxnSpLocks/>
              <a:endCxn id="70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1D3FF26-1644-47B4-930D-6575A2F1C701}"/>
              </a:ext>
            </a:extLst>
          </p:cNvPr>
          <p:cNvGrpSpPr/>
          <p:nvPr/>
        </p:nvGrpSpPr>
        <p:grpSpPr>
          <a:xfrm>
            <a:off x="779821" y="2871242"/>
            <a:ext cx="571925" cy="95534"/>
            <a:chOff x="782279" y="1986934"/>
            <a:chExt cx="571925" cy="95534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E0718A1-273F-4B39-8481-06DFBB991B66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9EF3DDC-04E5-48C3-A0D5-D822C88697F5}"/>
                </a:ext>
              </a:extLst>
            </p:cNvPr>
            <p:cNvCxnSpPr>
              <a:cxnSpLocks/>
              <a:endCxn id="73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6260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734C001-E79F-4B13-927A-1432D05DC8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" b="15"/>
          <a:stretch/>
        </p:blipFill>
        <p:spPr>
          <a:xfrm>
            <a:off x="1" y="1"/>
            <a:ext cx="9144000" cy="51435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2E7F18-1BFB-4B53-B7B5-C25FE2B68A3F}"/>
              </a:ext>
            </a:extLst>
          </p:cNvPr>
          <p:cNvCxnSpPr>
            <a:cxnSpLocks/>
            <a:stCxn id="24" idx="4"/>
          </p:cNvCxnSpPr>
          <p:nvPr/>
        </p:nvCxnSpPr>
        <p:spPr>
          <a:xfrm>
            <a:off x="795124" y="1038637"/>
            <a:ext cx="0" cy="41048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D57799C-91A8-4252-97BC-709B296C14C6}"/>
              </a:ext>
            </a:extLst>
          </p:cNvPr>
          <p:cNvGrpSpPr/>
          <p:nvPr/>
        </p:nvGrpSpPr>
        <p:grpSpPr>
          <a:xfrm>
            <a:off x="675706" y="799801"/>
            <a:ext cx="691485" cy="238836"/>
            <a:chOff x="675706" y="799801"/>
            <a:chExt cx="691485" cy="23883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CA84474-8039-4C2D-8D9F-0B8E1CC513E8}"/>
                </a:ext>
              </a:extLst>
            </p:cNvPr>
            <p:cNvSpPr/>
            <p:nvPr/>
          </p:nvSpPr>
          <p:spPr>
            <a:xfrm>
              <a:off x="675706" y="799801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E997F5E-AFC9-4FD0-918C-F0674CEA5460}"/>
                </a:ext>
              </a:extLst>
            </p:cNvPr>
            <p:cNvSpPr/>
            <p:nvPr/>
          </p:nvSpPr>
          <p:spPr>
            <a:xfrm>
              <a:off x="741670" y="868041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2A90A69-9F74-49B3-9B53-DC8240997321}"/>
                </a:ext>
              </a:extLst>
            </p:cNvPr>
            <p:cNvSpPr/>
            <p:nvPr/>
          </p:nvSpPr>
          <p:spPr>
            <a:xfrm>
              <a:off x="1271657" y="874865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62F2E11-7406-497F-8419-FA84C4A9ADDF}"/>
                </a:ext>
              </a:extLst>
            </p:cNvPr>
            <p:cNvCxnSpPr>
              <a:stCxn id="24" idx="6"/>
              <a:endCxn id="26" idx="2"/>
            </p:cNvCxnSpPr>
            <p:nvPr/>
          </p:nvCxnSpPr>
          <p:spPr>
            <a:xfrm>
              <a:off x="914542" y="919219"/>
              <a:ext cx="357115" cy="341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0B71061-FDBD-4D1E-9386-F5F696A31A9C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795124" y="0"/>
            <a:ext cx="0" cy="7998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CD02078-5E3E-464F-A46E-681AECE3DF2D}"/>
              </a:ext>
            </a:extLst>
          </p:cNvPr>
          <p:cNvSpPr txBox="1"/>
          <p:nvPr/>
        </p:nvSpPr>
        <p:spPr>
          <a:xfrm>
            <a:off x="1405471" y="686789"/>
            <a:ext cx="701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400" dirty="0">
                <a:solidFill>
                  <a:schemeClr val="bg1"/>
                </a:solidFill>
                <a:latin typeface="Lato Black" panose="020F0A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Key takeaways...</a:t>
            </a:r>
          </a:p>
        </p:txBody>
      </p:sp>
      <p:pic>
        <p:nvPicPr>
          <p:cNvPr id="30" name="Graphic 5">
            <a:extLst>
              <a:ext uri="{FF2B5EF4-FFF2-40B4-BE49-F238E27FC236}">
                <a16:creationId xmlns:a16="http://schemas.microsoft.com/office/drawing/2014/main" id="{9CAC6420-7F73-40DB-ACEA-3EB44805A3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66054" y="4783778"/>
            <a:ext cx="1182319" cy="1695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3E63528-9D33-49CF-90ED-0D7FB33CD87C}"/>
              </a:ext>
            </a:extLst>
          </p:cNvPr>
          <p:cNvGrpSpPr/>
          <p:nvPr/>
        </p:nvGrpSpPr>
        <p:grpSpPr>
          <a:xfrm>
            <a:off x="743176" y="2044323"/>
            <a:ext cx="623653" cy="238836"/>
            <a:chOff x="743176" y="2333860"/>
            <a:chExt cx="623653" cy="238836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FA7B636-F7F4-4F1B-9A76-CF92A8F36DCB}"/>
                </a:ext>
              </a:extLst>
            </p:cNvPr>
            <p:cNvSpPr/>
            <p:nvPr/>
          </p:nvSpPr>
          <p:spPr>
            <a:xfrm>
              <a:off x="1127993" y="2333860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9F51A3A-836B-4446-B7F7-68D27DAD8E0C}"/>
                </a:ext>
              </a:extLst>
            </p:cNvPr>
            <p:cNvSpPr/>
            <p:nvPr/>
          </p:nvSpPr>
          <p:spPr>
            <a:xfrm>
              <a:off x="743176" y="2398939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B46076B-509D-44FC-9EC7-18A9B7E11992}"/>
                </a:ext>
              </a:extLst>
            </p:cNvPr>
            <p:cNvCxnSpPr>
              <a:cxnSpLocks/>
              <a:endCxn id="34" idx="2"/>
            </p:cNvCxnSpPr>
            <p:nvPr/>
          </p:nvCxnSpPr>
          <p:spPr>
            <a:xfrm>
              <a:off x="821139" y="2448516"/>
              <a:ext cx="306854" cy="4762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6065042-9A0E-42B0-9624-DBD9898F9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170191" y="2400300"/>
              <a:ext cx="151134" cy="11321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1BE137A-0F25-4B40-8AA9-0BC68AD165BA}"/>
              </a:ext>
            </a:extLst>
          </p:cNvPr>
          <p:cNvGrpSpPr/>
          <p:nvPr/>
        </p:nvGrpSpPr>
        <p:grpSpPr>
          <a:xfrm>
            <a:off x="745630" y="1547281"/>
            <a:ext cx="623653" cy="238836"/>
            <a:chOff x="745630" y="1547281"/>
            <a:chExt cx="623653" cy="238836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EE4D622-F97D-4A74-A485-A6EEF0A754E1}"/>
                </a:ext>
              </a:extLst>
            </p:cNvPr>
            <p:cNvSpPr/>
            <p:nvPr/>
          </p:nvSpPr>
          <p:spPr>
            <a:xfrm>
              <a:off x="1130447" y="1547281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E9E2EDB-BAFF-4A44-ABFC-CABBCF52F931}"/>
                </a:ext>
              </a:extLst>
            </p:cNvPr>
            <p:cNvSpPr/>
            <p:nvPr/>
          </p:nvSpPr>
          <p:spPr>
            <a:xfrm>
              <a:off x="745630" y="1612360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D6BCF5E-6EDC-4039-8B29-EA7C177C3844}"/>
                </a:ext>
              </a:extLst>
            </p:cNvPr>
            <p:cNvCxnSpPr>
              <a:cxnSpLocks/>
              <a:endCxn id="38" idx="2"/>
            </p:cNvCxnSpPr>
            <p:nvPr/>
          </p:nvCxnSpPr>
          <p:spPr>
            <a:xfrm>
              <a:off x="823593" y="1661937"/>
              <a:ext cx="306854" cy="47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625DDD4-8AFD-4236-A4AA-668814894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167733" y="1608803"/>
              <a:ext cx="151134" cy="113216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83CE441-34AB-4B0D-A34E-A66E534057DE}"/>
              </a:ext>
            </a:extLst>
          </p:cNvPr>
          <p:cNvSpPr txBox="1"/>
          <p:nvPr/>
        </p:nvSpPr>
        <p:spPr>
          <a:xfrm>
            <a:off x="1414272" y="1504312"/>
            <a:ext cx="4618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Data is your best friend.</a:t>
            </a:r>
          </a:p>
          <a:p>
            <a:endParaRPr lang="en-GB" sz="1600" dirty="0">
              <a:solidFill>
                <a:schemeClr val="bg1"/>
              </a:solidFill>
              <a:latin typeface="Lato Light" panose="020F0302020204030203" pitchFamily="34" charset="0"/>
              <a:cs typeface="Lato" panose="020F0502020204030203" pitchFamily="34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Run all the A/B tests.</a:t>
            </a:r>
            <a:endParaRPr lang="en-GB" sz="1600" dirty="0">
              <a:solidFill>
                <a:schemeClr val="bg1"/>
              </a:solidFill>
              <a:latin typeface="Lato Light" panose="020F0302020204030203" pitchFamily="34" charset="0"/>
            </a:endParaRPr>
          </a:p>
          <a:p>
            <a:endParaRPr lang="en-GB" sz="1600" dirty="0">
              <a:solidFill>
                <a:schemeClr val="bg1"/>
              </a:solidFill>
              <a:latin typeface="Lato Light" panose="020F0302020204030203" pitchFamily="34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 patient.</a:t>
            </a:r>
            <a:endParaRPr lang="en-GB" sz="1600" dirty="0">
              <a:solidFill>
                <a:schemeClr val="bg1"/>
              </a:solidFill>
              <a:latin typeface="Lato Light" panose="020F0302020204030203" pitchFamily="34" charset="0"/>
            </a:endParaRPr>
          </a:p>
          <a:p>
            <a:endParaRPr lang="en-GB" sz="1600" dirty="0">
              <a:solidFill>
                <a:schemeClr val="bg1"/>
              </a:solidFill>
              <a:latin typeface="Lato Light" panose="020F0302020204030203" pitchFamily="34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Treat each market as unique.</a:t>
            </a:r>
            <a:endParaRPr lang="en-GB" sz="1600" dirty="0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3BE909A-4E60-4712-8BA1-F20BE17DCF63}"/>
              </a:ext>
            </a:extLst>
          </p:cNvPr>
          <p:cNvGrpSpPr/>
          <p:nvPr/>
        </p:nvGrpSpPr>
        <p:grpSpPr>
          <a:xfrm>
            <a:off x="748092" y="2520959"/>
            <a:ext cx="623653" cy="238836"/>
            <a:chOff x="743176" y="2333860"/>
            <a:chExt cx="623653" cy="238836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A4D8992-F8B5-407B-B2FB-3E47289E5EDA}"/>
                </a:ext>
              </a:extLst>
            </p:cNvPr>
            <p:cNvSpPr/>
            <p:nvPr/>
          </p:nvSpPr>
          <p:spPr>
            <a:xfrm>
              <a:off x="1127993" y="2333860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C2FF2C4-D82D-4A5E-B2C6-7AD1B603E523}"/>
                </a:ext>
              </a:extLst>
            </p:cNvPr>
            <p:cNvSpPr/>
            <p:nvPr/>
          </p:nvSpPr>
          <p:spPr>
            <a:xfrm>
              <a:off x="743176" y="2398939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646AE40-0EB5-4FEE-956C-A1AC4450304D}"/>
                </a:ext>
              </a:extLst>
            </p:cNvPr>
            <p:cNvCxnSpPr>
              <a:cxnSpLocks/>
              <a:endCxn id="32" idx="2"/>
            </p:cNvCxnSpPr>
            <p:nvPr/>
          </p:nvCxnSpPr>
          <p:spPr>
            <a:xfrm>
              <a:off x="821139" y="2448516"/>
              <a:ext cx="306854" cy="4762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D740788-5E71-4BD2-854B-1596C8B5C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170191" y="2400300"/>
              <a:ext cx="151134" cy="113216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9851DDE-AAB6-42F7-8546-E4734B1C5484}"/>
              </a:ext>
            </a:extLst>
          </p:cNvPr>
          <p:cNvGrpSpPr/>
          <p:nvPr/>
        </p:nvGrpSpPr>
        <p:grpSpPr>
          <a:xfrm>
            <a:off x="745634" y="3017430"/>
            <a:ext cx="623653" cy="238836"/>
            <a:chOff x="743176" y="2333860"/>
            <a:chExt cx="623653" cy="238836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5E54BE9-03A2-4C06-8E4F-326E567F15AF}"/>
                </a:ext>
              </a:extLst>
            </p:cNvPr>
            <p:cNvSpPr/>
            <p:nvPr/>
          </p:nvSpPr>
          <p:spPr>
            <a:xfrm>
              <a:off x="1127993" y="2333860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0CA5ABC-7570-486B-8497-67655CE7DDA4}"/>
                </a:ext>
              </a:extLst>
            </p:cNvPr>
            <p:cNvSpPr/>
            <p:nvPr/>
          </p:nvSpPr>
          <p:spPr>
            <a:xfrm>
              <a:off x="743176" y="2398939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A535C64-84F0-414C-968E-36C2CF0687FB}"/>
                </a:ext>
              </a:extLst>
            </p:cNvPr>
            <p:cNvCxnSpPr>
              <a:cxnSpLocks/>
              <a:endCxn id="48" idx="2"/>
            </p:cNvCxnSpPr>
            <p:nvPr/>
          </p:nvCxnSpPr>
          <p:spPr>
            <a:xfrm>
              <a:off x="821139" y="2448516"/>
              <a:ext cx="306854" cy="4762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91F665D-5AC7-4F35-B286-3A2959239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170191" y="2400300"/>
              <a:ext cx="151134" cy="113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9890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734C001-E79F-4B13-927A-1432D05DC8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7592" r="1759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2E7F18-1BFB-4B53-B7B5-C25FE2B68A3F}"/>
              </a:ext>
            </a:extLst>
          </p:cNvPr>
          <p:cNvCxnSpPr>
            <a:cxnSpLocks/>
            <a:stCxn id="24" idx="4"/>
          </p:cNvCxnSpPr>
          <p:nvPr/>
        </p:nvCxnSpPr>
        <p:spPr>
          <a:xfrm>
            <a:off x="795124" y="1038637"/>
            <a:ext cx="0" cy="41048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D57799C-91A8-4252-97BC-709B296C14C6}"/>
              </a:ext>
            </a:extLst>
          </p:cNvPr>
          <p:cNvGrpSpPr/>
          <p:nvPr/>
        </p:nvGrpSpPr>
        <p:grpSpPr>
          <a:xfrm>
            <a:off x="675706" y="799801"/>
            <a:ext cx="691485" cy="238836"/>
            <a:chOff x="675706" y="799801"/>
            <a:chExt cx="691485" cy="23883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CA84474-8039-4C2D-8D9F-0B8E1CC513E8}"/>
                </a:ext>
              </a:extLst>
            </p:cNvPr>
            <p:cNvSpPr/>
            <p:nvPr/>
          </p:nvSpPr>
          <p:spPr>
            <a:xfrm>
              <a:off x="675706" y="799801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E997F5E-AFC9-4FD0-918C-F0674CEA5460}"/>
                </a:ext>
              </a:extLst>
            </p:cNvPr>
            <p:cNvSpPr/>
            <p:nvPr/>
          </p:nvSpPr>
          <p:spPr>
            <a:xfrm>
              <a:off x="741670" y="868041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2A90A69-9F74-49B3-9B53-DC8240997321}"/>
                </a:ext>
              </a:extLst>
            </p:cNvPr>
            <p:cNvSpPr/>
            <p:nvPr/>
          </p:nvSpPr>
          <p:spPr>
            <a:xfrm>
              <a:off x="1271657" y="874865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62F2E11-7406-497F-8419-FA84C4A9ADDF}"/>
                </a:ext>
              </a:extLst>
            </p:cNvPr>
            <p:cNvCxnSpPr>
              <a:stCxn id="24" idx="6"/>
              <a:endCxn id="26" idx="2"/>
            </p:cNvCxnSpPr>
            <p:nvPr/>
          </p:nvCxnSpPr>
          <p:spPr>
            <a:xfrm>
              <a:off x="914542" y="919219"/>
              <a:ext cx="357115" cy="341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0B71061-FDBD-4D1E-9386-F5F696A31A9C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795124" y="0"/>
            <a:ext cx="0" cy="7998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CD02078-5E3E-464F-A46E-681AECE3DF2D}"/>
              </a:ext>
            </a:extLst>
          </p:cNvPr>
          <p:cNvSpPr txBox="1"/>
          <p:nvPr/>
        </p:nvSpPr>
        <p:spPr>
          <a:xfrm>
            <a:off x="1405471" y="686789"/>
            <a:ext cx="701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400" dirty="0">
                <a:solidFill>
                  <a:schemeClr val="bg1"/>
                </a:solidFill>
                <a:latin typeface="Lato Black" panose="020F0A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Poll: Do you run an e-commerce business?</a:t>
            </a:r>
          </a:p>
        </p:txBody>
      </p:sp>
      <p:pic>
        <p:nvPicPr>
          <p:cNvPr id="30" name="Graphic 5">
            <a:extLst>
              <a:ext uri="{FF2B5EF4-FFF2-40B4-BE49-F238E27FC236}">
                <a16:creationId xmlns:a16="http://schemas.microsoft.com/office/drawing/2014/main" id="{9CAC6420-7F73-40DB-ACEA-3EB44805A3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66054" y="4783778"/>
            <a:ext cx="1182319" cy="16959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83CE441-34AB-4B0D-A34E-A66E534057DE}"/>
              </a:ext>
            </a:extLst>
          </p:cNvPr>
          <p:cNvSpPr txBox="1"/>
          <p:nvPr/>
        </p:nvSpPr>
        <p:spPr>
          <a:xfrm>
            <a:off x="1414271" y="1504312"/>
            <a:ext cx="7010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No.</a:t>
            </a:r>
            <a:endParaRPr lang="en-GB" sz="1600" dirty="0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160C239-9E86-442A-9269-19EC8D758F32}"/>
              </a:ext>
            </a:extLst>
          </p:cNvPr>
          <p:cNvSpPr txBox="1"/>
          <p:nvPr/>
        </p:nvSpPr>
        <p:spPr>
          <a:xfrm>
            <a:off x="1411817" y="2290891"/>
            <a:ext cx="7013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used to.</a:t>
            </a:r>
            <a:endParaRPr lang="en-GB" sz="1600" dirty="0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8E3345-29CC-4408-9955-C9FC31914581}"/>
              </a:ext>
            </a:extLst>
          </p:cNvPr>
          <p:cNvGrpSpPr/>
          <p:nvPr/>
        </p:nvGrpSpPr>
        <p:grpSpPr>
          <a:xfrm>
            <a:off x="745630" y="1521724"/>
            <a:ext cx="623653" cy="276999"/>
            <a:chOff x="745630" y="1521724"/>
            <a:chExt cx="623653" cy="27699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EE4D622-F97D-4A74-A485-A6EEF0A754E1}"/>
                </a:ext>
              </a:extLst>
            </p:cNvPr>
            <p:cNvSpPr/>
            <p:nvPr/>
          </p:nvSpPr>
          <p:spPr>
            <a:xfrm>
              <a:off x="1130447" y="1547281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E9E2EDB-BAFF-4A44-ABFC-CABBCF52F931}"/>
                </a:ext>
              </a:extLst>
            </p:cNvPr>
            <p:cNvSpPr/>
            <p:nvPr/>
          </p:nvSpPr>
          <p:spPr>
            <a:xfrm>
              <a:off x="745630" y="1612360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D6BCF5E-6EDC-4039-8B29-EA7C177C3844}"/>
                </a:ext>
              </a:extLst>
            </p:cNvPr>
            <p:cNvCxnSpPr>
              <a:cxnSpLocks/>
              <a:endCxn id="38" idx="2"/>
            </p:cNvCxnSpPr>
            <p:nvPr/>
          </p:nvCxnSpPr>
          <p:spPr>
            <a:xfrm>
              <a:off x="823593" y="1661937"/>
              <a:ext cx="306854" cy="47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71688B-926C-45F0-BCC0-2C37417F6481}"/>
                </a:ext>
              </a:extLst>
            </p:cNvPr>
            <p:cNvSpPr txBox="1"/>
            <p:nvPr/>
          </p:nvSpPr>
          <p:spPr>
            <a:xfrm>
              <a:off x="1173708" y="1521724"/>
              <a:ext cx="1569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B1002A4-2E79-4A04-958C-5B3C2360B627}"/>
              </a:ext>
            </a:extLst>
          </p:cNvPr>
          <p:cNvGrpSpPr/>
          <p:nvPr/>
        </p:nvGrpSpPr>
        <p:grpSpPr>
          <a:xfrm>
            <a:off x="743176" y="2302774"/>
            <a:ext cx="623653" cy="276999"/>
            <a:chOff x="743176" y="2302774"/>
            <a:chExt cx="623653" cy="27699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FA7B636-F7F4-4F1B-9A76-CF92A8F36DCB}"/>
                </a:ext>
              </a:extLst>
            </p:cNvPr>
            <p:cNvSpPr/>
            <p:nvPr/>
          </p:nvSpPr>
          <p:spPr>
            <a:xfrm>
              <a:off x="1127993" y="2333860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9F51A3A-836B-4446-B7F7-68D27DAD8E0C}"/>
                </a:ext>
              </a:extLst>
            </p:cNvPr>
            <p:cNvSpPr/>
            <p:nvPr/>
          </p:nvSpPr>
          <p:spPr>
            <a:xfrm>
              <a:off x="743176" y="2398939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B46076B-509D-44FC-9EC7-18A9B7E11992}"/>
                </a:ext>
              </a:extLst>
            </p:cNvPr>
            <p:cNvCxnSpPr>
              <a:cxnSpLocks/>
              <a:endCxn id="34" idx="2"/>
            </p:cNvCxnSpPr>
            <p:nvPr/>
          </p:nvCxnSpPr>
          <p:spPr>
            <a:xfrm>
              <a:off x="821139" y="2448516"/>
              <a:ext cx="306854" cy="4762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7935C0B-1608-4E52-8116-69170D09B8DF}"/>
                </a:ext>
              </a:extLst>
            </p:cNvPr>
            <p:cNvSpPr txBox="1"/>
            <p:nvPr/>
          </p:nvSpPr>
          <p:spPr>
            <a:xfrm>
              <a:off x="1168612" y="2302774"/>
              <a:ext cx="1569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4D234C97-E159-4B56-8BAE-8547F74B3F8D}"/>
              </a:ext>
            </a:extLst>
          </p:cNvPr>
          <p:cNvSpPr txBox="1"/>
          <p:nvPr/>
        </p:nvSpPr>
        <p:spPr>
          <a:xfrm>
            <a:off x="1417940" y="3100516"/>
            <a:ext cx="7006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would like to.</a:t>
            </a:r>
            <a:endParaRPr lang="en-GB" sz="1600" dirty="0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287B1F-AFC6-40AB-AE34-057CF8FE7EA2}"/>
              </a:ext>
            </a:extLst>
          </p:cNvPr>
          <p:cNvGrpSpPr/>
          <p:nvPr/>
        </p:nvGrpSpPr>
        <p:grpSpPr>
          <a:xfrm>
            <a:off x="749299" y="3112399"/>
            <a:ext cx="623653" cy="276999"/>
            <a:chOff x="749299" y="3112399"/>
            <a:chExt cx="623653" cy="276999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80C9A14-EB89-466C-9042-8B2B73777E62}"/>
                </a:ext>
              </a:extLst>
            </p:cNvPr>
            <p:cNvSpPr/>
            <p:nvPr/>
          </p:nvSpPr>
          <p:spPr>
            <a:xfrm>
              <a:off x="1134116" y="3143485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8659869-804D-417B-BC89-D2BB317C6777}"/>
                </a:ext>
              </a:extLst>
            </p:cNvPr>
            <p:cNvSpPr/>
            <p:nvPr/>
          </p:nvSpPr>
          <p:spPr>
            <a:xfrm>
              <a:off x="749299" y="3208564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FB5E9C6-9D22-4A43-9D83-BE56DF70C10F}"/>
                </a:ext>
              </a:extLst>
            </p:cNvPr>
            <p:cNvCxnSpPr>
              <a:cxnSpLocks/>
              <a:endCxn id="46" idx="2"/>
            </p:cNvCxnSpPr>
            <p:nvPr/>
          </p:nvCxnSpPr>
          <p:spPr>
            <a:xfrm>
              <a:off x="827262" y="3258141"/>
              <a:ext cx="306854" cy="4762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22CB5A5-E1D0-45EB-A7DB-370868B48D6B}"/>
                </a:ext>
              </a:extLst>
            </p:cNvPr>
            <p:cNvSpPr txBox="1"/>
            <p:nvPr/>
          </p:nvSpPr>
          <p:spPr>
            <a:xfrm>
              <a:off x="1174735" y="3112399"/>
              <a:ext cx="1569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7317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B6800CC5-5A86-447D-AE3C-A422A6E47B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2" b="9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C405E6-ECCD-41B7-BE67-C2AB5C88330C}"/>
              </a:ext>
            </a:extLst>
          </p:cNvPr>
          <p:cNvCxnSpPr>
            <a:cxnSpLocks/>
            <a:stCxn id="13" idx="4"/>
          </p:cNvCxnSpPr>
          <p:nvPr/>
        </p:nvCxnSpPr>
        <p:spPr>
          <a:xfrm>
            <a:off x="795124" y="1038637"/>
            <a:ext cx="0" cy="41048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00F913-0F3E-4AA3-8613-519B37BEA27D}"/>
              </a:ext>
            </a:extLst>
          </p:cNvPr>
          <p:cNvGrpSpPr/>
          <p:nvPr/>
        </p:nvGrpSpPr>
        <p:grpSpPr>
          <a:xfrm>
            <a:off x="675706" y="799801"/>
            <a:ext cx="691485" cy="238836"/>
            <a:chOff x="675706" y="799801"/>
            <a:chExt cx="691485" cy="23883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452A9DC-E214-4466-AE9E-799FEAF2BEAD}"/>
                </a:ext>
              </a:extLst>
            </p:cNvPr>
            <p:cNvSpPr/>
            <p:nvPr/>
          </p:nvSpPr>
          <p:spPr>
            <a:xfrm>
              <a:off x="675706" y="799801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6EFA78D-94BE-457B-B34B-0792A65DFA23}"/>
                </a:ext>
              </a:extLst>
            </p:cNvPr>
            <p:cNvSpPr/>
            <p:nvPr/>
          </p:nvSpPr>
          <p:spPr>
            <a:xfrm>
              <a:off x="741670" y="868041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7DD6C1D-553C-4940-97CC-189E977F9DFA}"/>
                </a:ext>
              </a:extLst>
            </p:cNvPr>
            <p:cNvSpPr/>
            <p:nvPr/>
          </p:nvSpPr>
          <p:spPr>
            <a:xfrm>
              <a:off x="1271657" y="874865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74E58D7-64F0-4B95-BAB9-6F919BE6BD63}"/>
                </a:ext>
              </a:extLst>
            </p:cNvPr>
            <p:cNvCxnSpPr>
              <a:stCxn id="13" idx="6"/>
              <a:endCxn id="15" idx="2"/>
            </p:cNvCxnSpPr>
            <p:nvPr/>
          </p:nvCxnSpPr>
          <p:spPr>
            <a:xfrm>
              <a:off x="914542" y="919219"/>
              <a:ext cx="357115" cy="341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505DAAB-9C59-4F25-A805-98DEC255E2AF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795124" y="0"/>
            <a:ext cx="0" cy="7998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99A1671-F46E-4AA2-8092-0F7F018D49F2}"/>
              </a:ext>
            </a:extLst>
          </p:cNvPr>
          <p:cNvSpPr txBox="1"/>
          <p:nvPr/>
        </p:nvSpPr>
        <p:spPr>
          <a:xfrm>
            <a:off x="1405471" y="686789"/>
            <a:ext cx="639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400" dirty="0">
                <a:solidFill>
                  <a:schemeClr val="bg1"/>
                </a:solidFill>
                <a:latin typeface="Lato Black" panose="020F0A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Ten need-to-know facts about Russia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DFB0BD-3DDF-4751-950C-BB6A0796CDC3}"/>
              </a:ext>
            </a:extLst>
          </p:cNvPr>
          <p:cNvSpPr txBox="1"/>
          <p:nvPr/>
        </p:nvSpPr>
        <p:spPr>
          <a:xfrm>
            <a:off x="1414272" y="1504312"/>
            <a:ext cx="4358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size</a:t>
            </a:r>
            <a:endParaRPr lang="en-GB" sz="1600" dirty="0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11732A-E205-4D42-97A9-76A482F877F7}"/>
              </a:ext>
            </a:extLst>
          </p:cNvPr>
          <p:cNvSpPr/>
          <p:nvPr/>
        </p:nvSpPr>
        <p:spPr>
          <a:xfrm>
            <a:off x="1130447" y="1547281"/>
            <a:ext cx="238836" cy="23883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4A67DCF-C953-4C05-97B3-D5406429C561}"/>
              </a:ext>
            </a:extLst>
          </p:cNvPr>
          <p:cNvSpPr/>
          <p:nvPr/>
        </p:nvSpPr>
        <p:spPr>
          <a:xfrm>
            <a:off x="745630" y="1612360"/>
            <a:ext cx="95534" cy="9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7B57612-F3C5-4161-AA6D-4E8BD0270DBC}"/>
              </a:ext>
            </a:extLst>
          </p:cNvPr>
          <p:cNvCxnSpPr>
            <a:cxnSpLocks/>
            <a:endCxn id="20" idx="2"/>
          </p:cNvCxnSpPr>
          <p:nvPr/>
        </p:nvCxnSpPr>
        <p:spPr>
          <a:xfrm>
            <a:off x="823593" y="1661937"/>
            <a:ext cx="306854" cy="476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04FB395-1A20-492C-828B-D009488A3ED9}"/>
              </a:ext>
            </a:extLst>
          </p:cNvPr>
          <p:cNvSpPr txBox="1"/>
          <p:nvPr/>
        </p:nvSpPr>
        <p:spPr>
          <a:xfrm>
            <a:off x="1173708" y="1521724"/>
            <a:ext cx="156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54B68C-73C7-4CBB-8703-9AAC6D10806E}"/>
              </a:ext>
            </a:extLst>
          </p:cNvPr>
          <p:cNvSpPr txBox="1"/>
          <p:nvPr/>
        </p:nvSpPr>
        <p:spPr>
          <a:xfrm>
            <a:off x="1416546" y="2079790"/>
            <a:ext cx="4358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varies</a:t>
            </a:r>
            <a:endParaRPr lang="en-GB" sz="1600" dirty="0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01D0D15-408A-457D-89CF-4CD17009F71A}"/>
              </a:ext>
            </a:extLst>
          </p:cNvPr>
          <p:cNvGrpSpPr/>
          <p:nvPr/>
        </p:nvGrpSpPr>
        <p:grpSpPr>
          <a:xfrm>
            <a:off x="747904" y="2095500"/>
            <a:ext cx="623653" cy="276999"/>
            <a:chOff x="747904" y="1878837"/>
            <a:chExt cx="623653" cy="27699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B448B33-39A4-4948-8D8E-6188C861E1D4}"/>
                </a:ext>
              </a:extLst>
            </p:cNvPr>
            <p:cNvSpPr/>
            <p:nvPr/>
          </p:nvSpPr>
          <p:spPr>
            <a:xfrm>
              <a:off x="1132721" y="1904394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0412AB5-9455-4D79-AF79-46EB799B1FA5}"/>
                </a:ext>
              </a:extLst>
            </p:cNvPr>
            <p:cNvSpPr/>
            <p:nvPr/>
          </p:nvSpPr>
          <p:spPr>
            <a:xfrm>
              <a:off x="747904" y="1969473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AFB9EAC-CF4F-4A8F-8D0E-35EFC401E79A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>
              <a:off x="825867" y="2019050"/>
              <a:ext cx="306854" cy="47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696AD16-7386-4CB8-8EDF-21B8BAB4479C}"/>
                </a:ext>
              </a:extLst>
            </p:cNvPr>
            <p:cNvSpPr txBox="1"/>
            <p:nvPr/>
          </p:nvSpPr>
          <p:spPr>
            <a:xfrm>
              <a:off x="1175982" y="1878837"/>
              <a:ext cx="1569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DFF7E9C-DE84-4738-8B75-E5BE5C7090C1}"/>
              </a:ext>
            </a:extLst>
          </p:cNvPr>
          <p:cNvSpPr txBox="1"/>
          <p:nvPr/>
        </p:nvSpPr>
        <p:spPr>
          <a:xfrm>
            <a:off x="1416544" y="2653006"/>
            <a:ext cx="4358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time spent online</a:t>
            </a:r>
            <a:endParaRPr lang="en-GB" sz="1600" dirty="0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C026893-0BAE-4D17-9856-35CC487803C4}"/>
              </a:ext>
            </a:extLst>
          </p:cNvPr>
          <p:cNvGrpSpPr/>
          <p:nvPr/>
        </p:nvGrpSpPr>
        <p:grpSpPr>
          <a:xfrm>
            <a:off x="747902" y="2669276"/>
            <a:ext cx="623653" cy="276999"/>
            <a:chOff x="745630" y="1521724"/>
            <a:chExt cx="623653" cy="27699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19C928B-6528-42AE-9F71-7D66C3F6FD01}"/>
                </a:ext>
              </a:extLst>
            </p:cNvPr>
            <p:cNvSpPr/>
            <p:nvPr/>
          </p:nvSpPr>
          <p:spPr>
            <a:xfrm>
              <a:off x="1130447" y="1547281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2EF33EE-308C-4606-ACAC-0F543C94BF15}"/>
                </a:ext>
              </a:extLst>
            </p:cNvPr>
            <p:cNvSpPr/>
            <p:nvPr/>
          </p:nvSpPr>
          <p:spPr>
            <a:xfrm>
              <a:off x="745630" y="1612360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89A9244-5BFB-4396-9FA5-D84B353079A1}"/>
                </a:ext>
              </a:extLst>
            </p:cNvPr>
            <p:cNvCxnSpPr>
              <a:cxnSpLocks/>
              <a:endCxn id="33" idx="2"/>
            </p:cNvCxnSpPr>
            <p:nvPr/>
          </p:nvCxnSpPr>
          <p:spPr>
            <a:xfrm>
              <a:off x="823593" y="1661937"/>
              <a:ext cx="306854" cy="47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1E1A38D-CB9C-4128-88C7-AC99F57C0398}"/>
                </a:ext>
              </a:extLst>
            </p:cNvPr>
            <p:cNvSpPr txBox="1"/>
            <p:nvPr/>
          </p:nvSpPr>
          <p:spPr>
            <a:xfrm>
              <a:off x="1173708" y="1521724"/>
              <a:ext cx="1569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DE0DD00-2B06-4195-A5A5-801578D67530}"/>
              </a:ext>
            </a:extLst>
          </p:cNvPr>
          <p:cNvSpPr txBox="1"/>
          <p:nvPr/>
        </p:nvSpPr>
        <p:spPr>
          <a:xfrm>
            <a:off x="1418818" y="3214836"/>
            <a:ext cx="4358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dominated by local platforms</a:t>
            </a:r>
            <a:endParaRPr lang="en-GB" sz="1600" dirty="0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BCCA565-08E5-46C8-8C26-07ED3F02A89C}"/>
              </a:ext>
            </a:extLst>
          </p:cNvPr>
          <p:cNvGrpSpPr/>
          <p:nvPr/>
        </p:nvGrpSpPr>
        <p:grpSpPr>
          <a:xfrm>
            <a:off x="750176" y="3243052"/>
            <a:ext cx="623653" cy="276999"/>
            <a:chOff x="747904" y="1878837"/>
            <a:chExt cx="623653" cy="276999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7752E5A-F496-4311-9739-F926CDA88C3E}"/>
                </a:ext>
              </a:extLst>
            </p:cNvPr>
            <p:cNvSpPr/>
            <p:nvPr/>
          </p:nvSpPr>
          <p:spPr>
            <a:xfrm>
              <a:off x="1132721" y="1904394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2DF7C03-5753-4FC9-841C-0EADA0F0A0CC}"/>
                </a:ext>
              </a:extLst>
            </p:cNvPr>
            <p:cNvSpPr/>
            <p:nvPr/>
          </p:nvSpPr>
          <p:spPr>
            <a:xfrm>
              <a:off x="747904" y="1969473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9DFE695-A513-4B3E-BE37-0A26295889A3}"/>
                </a:ext>
              </a:extLst>
            </p:cNvPr>
            <p:cNvCxnSpPr>
              <a:cxnSpLocks/>
              <a:endCxn id="39" idx="2"/>
            </p:cNvCxnSpPr>
            <p:nvPr/>
          </p:nvCxnSpPr>
          <p:spPr>
            <a:xfrm>
              <a:off x="825867" y="2019050"/>
              <a:ext cx="306854" cy="47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314B538-7AB5-4F23-A942-BA5DEB48C96E}"/>
                </a:ext>
              </a:extLst>
            </p:cNvPr>
            <p:cNvSpPr txBox="1"/>
            <p:nvPr/>
          </p:nvSpPr>
          <p:spPr>
            <a:xfrm>
              <a:off x="1175982" y="1878837"/>
              <a:ext cx="1569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7E516D6-911D-48B1-BA1E-A61DC63E3C17}"/>
              </a:ext>
            </a:extLst>
          </p:cNvPr>
          <p:cNvSpPr txBox="1"/>
          <p:nvPr/>
        </p:nvSpPr>
        <p:spPr>
          <a:xfrm>
            <a:off x="1416547" y="3799416"/>
            <a:ext cx="4358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different seasonality</a:t>
            </a:r>
            <a:endParaRPr lang="en-GB" sz="1600" dirty="0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6D8B42B-3B4F-4FE4-8B73-7B5481AB33C3}"/>
              </a:ext>
            </a:extLst>
          </p:cNvPr>
          <p:cNvGrpSpPr/>
          <p:nvPr/>
        </p:nvGrpSpPr>
        <p:grpSpPr>
          <a:xfrm>
            <a:off x="747905" y="3816828"/>
            <a:ext cx="623653" cy="276999"/>
            <a:chOff x="745630" y="1521724"/>
            <a:chExt cx="623653" cy="276999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FD34E1E-D26E-4D6A-B92B-FC82E99F957A}"/>
                </a:ext>
              </a:extLst>
            </p:cNvPr>
            <p:cNvSpPr/>
            <p:nvPr/>
          </p:nvSpPr>
          <p:spPr>
            <a:xfrm>
              <a:off x="1130447" y="1547281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9A7CB13-ED32-4320-AD5C-FD58D91BC0BA}"/>
                </a:ext>
              </a:extLst>
            </p:cNvPr>
            <p:cNvSpPr/>
            <p:nvPr/>
          </p:nvSpPr>
          <p:spPr>
            <a:xfrm>
              <a:off x="745630" y="1612360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692CC79-4025-4A9C-8C6E-B81449E67186}"/>
                </a:ext>
              </a:extLst>
            </p:cNvPr>
            <p:cNvCxnSpPr>
              <a:cxnSpLocks/>
              <a:endCxn id="45" idx="2"/>
            </p:cNvCxnSpPr>
            <p:nvPr/>
          </p:nvCxnSpPr>
          <p:spPr>
            <a:xfrm>
              <a:off x="823593" y="1661937"/>
              <a:ext cx="306854" cy="47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BD5CBDC-5325-4B38-B96D-59A8CC299496}"/>
                </a:ext>
              </a:extLst>
            </p:cNvPr>
            <p:cNvSpPr txBox="1"/>
            <p:nvPr/>
          </p:nvSpPr>
          <p:spPr>
            <a:xfrm>
              <a:off x="1173708" y="1521724"/>
              <a:ext cx="1569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pic>
        <p:nvPicPr>
          <p:cNvPr id="92" name="Graphic 5">
            <a:extLst>
              <a:ext uri="{FF2B5EF4-FFF2-40B4-BE49-F238E27FC236}">
                <a16:creationId xmlns:a16="http://schemas.microsoft.com/office/drawing/2014/main" id="{9557938A-54AE-4DFB-BB84-4CFF7E0056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66054" y="4783778"/>
            <a:ext cx="1182319" cy="1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87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D80D1D58-3C01-4F26-A1B4-102E7BEDDF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2" b="9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C405E6-ECCD-41B7-BE67-C2AB5C88330C}"/>
              </a:ext>
            </a:extLst>
          </p:cNvPr>
          <p:cNvCxnSpPr>
            <a:cxnSpLocks/>
            <a:stCxn id="13" idx="4"/>
          </p:cNvCxnSpPr>
          <p:nvPr/>
        </p:nvCxnSpPr>
        <p:spPr>
          <a:xfrm>
            <a:off x="795124" y="1038637"/>
            <a:ext cx="0" cy="41048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00F913-0F3E-4AA3-8613-519B37BEA27D}"/>
              </a:ext>
            </a:extLst>
          </p:cNvPr>
          <p:cNvGrpSpPr/>
          <p:nvPr/>
        </p:nvGrpSpPr>
        <p:grpSpPr>
          <a:xfrm>
            <a:off x="675706" y="799801"/>
            <a:ext cx="691485" cy="238836"/>
            <a:chOff x="675706" y="799801"/>
            <a:chExt cx="691485" cy="23883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452A9DC-E214-4466-AE9E-799FEAF2BEAD}"/>
                </a:ext>
              </a:extLst>
            </p:cNvPr>
            <p:cNvSpPr/>
            <p:nvPr/>
          </p:nvSpPr>
          <p:spPr>
            <a:xfrm>
              <a:off x="675706" y="799801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6EFA78D-94BE-457B-B34B-0792A65DFA23}"/>
                </a:ext>
              </a:extLst>
            </p:cNvPr>
            <p:cNvSpPr/>
            <p:nvPr/>
          </p:nvSpPr>
          <p:spPr>
            <a:xfrm>
              <a:off x="741670" y="868041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7DD6C1D-553C-4940-97CC-189E977F9DFA}"/>
                </a:ext>
              </a:extLst>
            </p:cNvPr>
            <p:cNvSpPr/>
            <p:nvPr/>
          </p:nvSpPr>
          <p:spPr>
            <a:xfrm>
              <a:off x="1271657" y="874865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74E58D7-64F0-4B95-BAB9-6F919BE6BD63}"/>
                </a:ext>
              </a:extLst>
            </p:cNvPr>
            <p:cNvCxnSpPr>
              <a:cxnSpLocks/>
              <a:stCxn id="13" idx="6"/>
              <a:endCxn id="15" idx="2"/>
            </p:cNvCxnSpPr>
            <p:nvPr/>
          </p:nvCxnSpPr>
          <p:spPr>
            <a:xfrm>
              <a:off x="914542" y="919219"/>
              <a:ext cx="357115" cy="341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505DAAB-9C59-4F25-A805-98DEC255E2AF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795124" y="0"/>
            <a:ext cx="0" cy="7998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99A1671-F46E-4AA2-8092-0F7F018D49F2}"/>
              </a:ext>
            </a:extLst>
          </p:cNvPr>
          <p:cNvSpPr txBox="1"/>
          <p:nvPr/>
        </p:nvSpPr>
        <p:spPr>
          <a:xfrm>
            <a:off x="1405471" y="686789"/>
            <a:ext cx="639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400" dirty="0">
                <a:solidFill>
                  <a:schemeClr val="bg1"/>
                </a:solidFill>
                <a:latin typeface="Lato Black" panose="020F0A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Ten need-to-know facts about Russia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CE170CE-3242-4774-A905-6DC0FC7EA8B4}"/>
              </a:ext>
            </a:extLst>
          </p:cNvPr>
          <p:cNvSpPr txBox="1"/>
          <p:nvPr/>
        </p:nvSpPr>
        <p:spPr>
          <a:xfrm>
            <a:off x="1418821" y="1488388"/>
            <a:ext cx="4358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Russians speak Russian</a:t>
            </a:r>
            <a:endParaRPr lang="en-GB" sz="1600" dirty="0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B6A19CD-4D39-4BC8-AF6C-575C5D63CD12}"/>
              </a:ext>
            </a:extLst>
          </p:cNvPr>
          <p:cNvSpPr txBox="1"/>
          <p:nvPr/>
        </p:nvSpPr>
        <p:spPr>
          <a:xfrm>
            <a:off x="1416546" y="2066148"/>
            <a:ext cx="4358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quality matters</a:t>
            </a:r>
            <a:endParaRPr lang="en-GB" sz="1600" dirty="0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ECBDABA-E2CC-4BD5-88E0-039998AA6167}"/>
              </a:ext>
            </a:extLst>
          </p:cNvPr>
          <p:cNvSpPr txBox="1"/>
          <p:nvPr/>
        </p:nvSpPr>
        <p:spPr>
          <a:xfrm>
            <a:off x="1418820" y="2648449"/>
            <a:ext cx="4358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transliteration will happen</a:t>
            </a:r>
            <a:endParaRPr lang="en-GB" sz="1600" dirty="0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9D41F8A-C203-4E51-91BD-731795416B62}"/>
              </a:ext>
            </a:extLst>
          </p:cNvPr>
          <p:cNvSpPr txBox="1"/>
          <p:nvPr/>
        </p:nvSpPr>
        <p:spPr>
          <a:xfrm>
            <a:off x="1416547" y="3219381"/>
            <a:ext cx="4358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cross-border shopping is big</a:t>
            </a:r>
            <a:endParaRPr lang="en-GB" sz="1600" dirty="0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B1B1D43-25E0-46FA-8B5C-FA5A8BF1B7C8}"/>
              </a:ext>
            </a:extLst>
          </p:cNvPr>
          <p:cNvSpPr txBox="1"/>
          <p:nvPr/>
        </p:nvSpPr>
        <p:spPr>
          <a:xfrm>
            <a:off x="1418821" y="3788035"/>
            <a:ext cx="4358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price and deals are key</a:t>
            </a:r>
            <a:endParaRPr lang="en-GB" sz="1600" dirty="0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3BD9010-1DAD-4B3A-8BC4-EEFF1F68D099}"/>
              </a:ext>
            </a:extLst>
          </p:cNvPr>
          <p:cNvGrpSpPr/>
          <p:nvPr/>
        </p:nvGrpSpPr>
        <p:grpSpPr>
          <a:xfrm>
            <a:off x="745630" y="1521724"/>
            <a:ext cx="623653" cy="276999"/>
            <a:chOff x="745630" y="1521724"/>
            <a:chExt cx="623653" cy="276999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79AF0D2-E841-4C4B-98DA-DF6A1E1CB81E}"/>
                </a:ext>
              </a:extLst>
            </p:cNvPr>
            <p:cNvSpPr/>
            <p:nvPr/>
          </p:nvSpPr>
          <p:spPr>
            <a:xfrm>
              <a:off x="1130447" y="1547281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C9FEEB1-FCCC-4353-A8E4-5C30A1B01130}"/>
                </a:ext>
              </a:extLst>
            </p:cNvPr>
            <p:cNvSpPr/>
            <p:nvPr/>
          </p:nvSpPr>
          <p:spPr>
            <a:xfrm>
              <a:off x="745630" y="1612360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5CFCA203-77BB-422B-B088-9F480D51B00F}"/>
                </a:ext>
              </a:extLst>
            </p:cNvPr>
            <p:cNvCxnSpPr>
              <a:cxnSpLocks/>
              <a:endCxn id="80" idx="2"/>
            </p:cNvCxnSpPr>
            <p:nvPr/>
          </p:nvCxnSpPr>
          <p:spPr>
            <a:xfrm>
              <a:off x="823593" y="1661937"/>
              <a:ext cx="306854" cy="47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A15AB5B-F4C5-48A9-8362-000B00D3B4E0}"/>
                </a:ext>
              </a:extLst>
            </p:cNvPr>
            <p:cNvSpPr txBox="1"/>
            <p:nvPr/>
          </p:nvSpPr>
          <p:spPr>
            <a:xfrm>
              <a:off x="1173708" y="1521724"/>
              <a:ext cx="1569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11396D7-EF44-450C-9D5C-A6E720ED54A6}"/>
              </a:ext>
            </a:extLst>
          </p:cNvPr>
          <p:cNvGrpSpPr/>
          <p:nvPr/>
        </p:nvGrpSpPr>
        <p:grpSpPr>
          <a:xfrm>
            <a:off x="747904" y="2095500"/>
            <a:ext cx="623653" cy="276999"/>
            <a:chOff x="747904" y="1878837"/>
            <a:chExt cx="623653" cy="276999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01668BE-7068-43DC-9056-52F52EFE0A60}"/>
                </a:ext>
              </a:extLst>
            </p:cNvPr>
            <p:cNvSpPr/>
            <p:nvPr/>
          </p:nvSpPr>
          <p:spPr>
            <a:xfrm>
              <a:off x="1132721" y="1904394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DAD00F9-FDD3-4D19-BDCF-EBCCD0D46346}"/>
                </a:ext>
              </a:extLst>
            </p:cNvPr>
            <p:cNvSpPr/>
            <p:nvPr/>
          </p:nvSpPr>
          <p:spPr>
            <a:xfrm>
              <a:off x="747904" y="1969473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71A1483-3332-48F6-BFF3-D685ACFA00C4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825867" y="2019050"/>
              <a:ext cx="306854" cy="47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96E823A-B3AB-411D-9F7F-9DDE341C63FD}"/>
                </a:ext>
              </a:extLst>
            </p:cNvPr>
            <p:cNvSpPr txBox="1"/>
            <p:nvPr/>
          </p:nvSpPr>
          <p:spPr>
            <a:xfrm>
              <a:off x="1175982" y="1878837"/>
              <a:ext cx="1569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FF95BFD-2CEA-499E-861F-4D8BF7C2FD85}"/>
              </a:ext>
            </a:extLst>
          </p:cNvPr>
          <p:cNvGrpSpPr/>
          <p:nvPr/>
        </p:nvGrpSpPr>
        <p:grpSpPr>
          <a:xfrm>
            <a:off x="747902" y="2669276"/>
            <a:ext cx="623653" cy="276999"/>
            <a:chOff x="745630" y="1521724"/>
            <a:chExt cx="623653" cy="276999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95F3F84E-EBF2-41D2-BEF8-A41163C0C887}"/>
                </a:ext>
              </a:extLst>
            </p:cNvPr>
            <p:cNvSpPr/>
            <p:nvPr/>
          </p:nvSpPr>
          <p:spPr>
            <a:xfrm>
              <a:off x="1130447" y="1547281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031CB8DE-6D3F-4F1B-8FE0-8A5E4D3AFB04}"/>
                </a:ext>
              </a:extLst>
            </p:cNvPr>
            <p:cNvSpPr/>
            <p:nvPr/>
          </p:nvSpPr>
          <p:spPr>
            <a:xfrm>
              <a:off x="745630" y="1612360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483412F-9556-4B18-A702-E5BD7924B336}"/>
                </a:ext>
              </a:extLst>
            </p:cNvPr>
            <p:cNvCxnSpPr>
              <a:cxnSpLocks/>
              <a:endCxn id="90" idx="2"/>
            </p:cNvCxnSpPr>
            <p:nvPr/>
          </p:nvCxnSpPr>
          <p:spPr>
            <a:xfrm>
              <a:off x="823593" y="1661937"/>
              <a:ext cx="306854" cy="47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B97CF7CB-21FA-404B-8468-BD81F4FCCF6E}"/>
                </a:ext>
              </a:extLst>
            </p:cNvPr>
            <p:cNvSpPr txBox="1"/>
            <p:nvPr/>
          </p:nvSpPr>
          <p:spPr>
            <a:xfrm>
              <a:off x="1173708" y="1521724"/>
              <a:ext cx="1569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CE68E97-F5BE-441D-898C-C8C945014651}"/>
              </a:ext>
            </a:extLst>
          </p:cNvPr>
          <p:cNvGrpSpPr/>
          <p:nvPr/>
        </p:nvGrpSpPr>
        <p:grpSpPr>
          <a:xfrm>
            <a:off x="750176" y="3243052"/>
            <a:ext cx="623653" cy="276999"/>
            <a:chOff x="747904" y="1878837"/>
            <a:chExt cx="623653" cy="276999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248418F-B6EB-4A9D-AC5D-261F325D105A}"/>
                </a:ext>
              </a:extLst>
            </p:cNvPr>
            <p:cNvSpPr/>
            <p:nvPr/>
          </p:nvSpPr>
          <p:spPr>
            <a:xfrm>
              <a:off x="1132721" y="1904394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46E0F5E-8DAF-4400-9717-E0ECA6E40C80}"/>
                </a:ext>
              </a:extLst>
            </p:cNvPr>
            <p:cNvSpPr/>
            <p:nvPr/>
          </p:nvSpPr>
          <p:spPr>
            <a:xfrm>
              <a:off x="747904" y="1969473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4BF22F-BFA0-4F53-8033-4617490DF3CF}"/>
                </a:ext>
              </a:extLst>
            </p:cNvPr>
            <p:cNvCxnSpPr>
              <a:cxnSpLocks/>
              <a:endCxn id="95" idx="2"/>
            </p:cNvCxnSpPr>
            <p:nvPr/>
          </p:nvCxnSpPr>
          <p:spPr>
            <a:xfrm>
              <a:off x="825867" y="2019050"/>
              <a:ext cx="306854" cy="47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37D037C-C54D-4301-9483-E420541ACDED}"/>
                </a:ext>
              </a:extLst>
            </p:cNvPr>
            <p:cNvSpPr txBox="1"/>
            <p:nvPr/>
          </p:nvSpPr>
          <p:spPr>
            <a:xfrm>
              <a:off x="1175982" y="1878837"/>
              <a:ext cx="1569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C831763-77A5-4D2D-8AAE-BCB28E002095}"/>
              </a:ext>
            </a:extLst>
          </p:cNvPr>
          <p:cNvGrpSpPr/>
          <p:nvPr/>
        </p:nvGrpSpPr>
        <p:grpSpPr>
          <a:xfrm>
            <a:off x="747905" y="3816828"/>
            <a:ext cx="698758" cy="276999"/>
            <a:chOff x="745630" y="1521724"/>
            <a:chExt cx="698758" cy="276999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F24F5465-0796-45FB-B517-5241C5693484}"/>
                </a:ext>
              </a:extLst>
            </p:cNvPr>
            <p:cNvSpPr/>
            <p:nvPr/>
          </p:nvSpPr>
          <p:spPr>
            <a:xfrm>
              <a:off x="1130447" y="1547281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B183D659-48DF-49FD-8A50-437CBFBB6EF3}"/>
                </a:ext>
              </a:extLst>
            </p:cNvPr>
            <p:cNvSpPr/>
            <p:nvPr/>
          </p:nvSpPr>
          <p:spPr>
            <a:xfrm>
              <a:off x="745630" y="1612360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E5F318B-4A95-40A8-8934-A56F2942B548}"/>
                </a:ext>
              </a:extLst>
            </p:cNvPr>
            <p:cNvCxnSpPr>
              <a:cxnSpLocks/>
              <a:endCxn id="100" idx="2"/>
            </p:cNvCxnSpPr>
            <p:nvPr/>
          </p:nvCxnSpPr>
          <p:spPr>
            <a:xfrm>
              <a:off x="823593" y="1661937"/>
              <a:ext cx="306854" cy="47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4C5D466-FE09-4730-94BD-B799668695CD}"/>
                </a:ext>
              </a:extLst>
            </p:cNvPr>
            <p:cNvSpPr txBox="1"/>
            <p:nvPr/>
          </p:nvSpPr>
          <p:spPr>
            <a:xfrm>
              <a:off x="1050878" y="1521724"/>
              <a:ext cx="3935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pic>
        <p:nvPicPr>
          <p:cNvPr id="105" name="Graphic 5">
            <a:extLst>
              <a:ext uri="{FF2B5EF4-FFF2-40B4-BE49-F238E27FC236}">
                <a16:creationId xmlns:a16="http://schemas.microsoft.com/office/drawing/2014/main" id="{2F6A4F89-E1A9-4132-9E94-ECFC8C2789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66054" y="4783778"/>
            <a:ext cx="1182319" cy="1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27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98EC129-F374-47CA-8DB8-60E598C71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01561"/>
              </p:ext>
            </p:extLst>
          </p:nvPr>
        </p:nvGraphicFramePr>
        <p:xfrm>
          <a:off x="1539524" y="1835336"/>
          <a:ext cx="6229930" cy="26439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14965">
                  <a:extLst>
                    <a:ext uri="{9D8B030D-6E8A-4147-A177-3AD203B41FA5}">
                      <a16:colId xmlns:a16="http://schemas.microsoft.com/office/drawing/2014/main" val="515867002"/>
                    </a:ext>
                  </a:extLst>
                </a:gridCol>
                <a:gridCol w="3114965">
                  <a:extLst>
                    <a:ext uri="{9D8B030D-6E8A-4147-A177-3AD203B41FA5}">
                      <a16:colId xmlns:a16="http://schemas.microsoft.com/office/drawing/2014/main" val="842807462"/>
                    </a:ext>
                  </a:extLst>
                </a:gridCol>
              </a:tblGrid>
              <a:tr h="440663">
                <a:tc>
                  <a:txBody>
                    <a:bodyPr/>
                    <a:lstStyle/>
                    <a:p>
                      <a:r>
                        <a:rPr lang="en-GB" sz="1400" dirty="0"/>
                        <a:t>Element</a:t>
                      </a:r>
                    </a:p>
                  </a:txBody>
                  <a:tcPr marT="36000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Importance</a:t>
                      </a:r>
                    </a:p>
                  </a:txBody>
                  <a:tcPr marT="36000" anchor="ctr"/>
                </a:tc>
                <a:extLst>
                  <a:ext uri="{0D108BD9-81ED-4DB2-BD59-A6C34878D82A}">
                    <a16:rowId xmlns:a16="http://schemas.microsoft.com/office/drawing/2014/main" val="234761770"/>
                  </a:ext>
                </a:extLst>
              </a:tr>
              <a:tr h="440663">
                <a:tc>
                  <a:txBody>
                    <a:bodyPr/>
                    <a:lstStyle/>
                    <a:p>
                      <a:r>
                        <a:rPr lang="en-GB" sz="1400" dirty="0"/>
                        <a:t>Header tag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Very important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2459104"/>
                  </a:ext>
                </a:extLst>
              </a:tr>
              <a:tr h="440663">
                <a:tc>
                  <a:txBody>
                    <a:bodyPr/>
                    <a:lstStyle/>
                    <a:p>
                      <a:r>
                        <a:rPr lang="en-GB" sz="1400" dirty="0"/>
                        <a:t>Title tag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Very important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8184484"/>
                  </a:ext>
                </a:extLst>
              </a:tr>
              <a:tr h="440663">
                <a:tc>
                  <a:txBody>
                    <a:bodyPr/>
                    <a:lstStyle/>
                    <a:p>
                      <a:r>
                        <a:rPr lang="en-GB" sz="1400" dirty="0"/>
                        <a:t>Meta keyword tag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Important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0283161"/>
                  </a:ext>
                </a:extLst>
              </a:tr>
              <a:tr h="440663">
                <a:tc>
                  <a:txBody>
                    <a:bodyPr/>
                    <a:lstStyle/>
                    <a:p>
                      <a:r>
                        <a:rPr lang="en-GB" sz="1400" dirty="0"/>
                        <a:t>Keywords in URLs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Very important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8865885"/>
                  </a:ext>
                </a:extLst>
              </a:tr>
              <a:tr h="440663">
                <a:tc>
                  <a:txBody>
                    <a:bodyPr/>
                    <a:lstStyle/>
                    <a:p>
                      <a:r>
                        <a:rPr lang="en-GB" sz="1400" dirty="0"/>
                        <a:t>Internal linking structure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Somewhat important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1985131"/>
                  </a:ext>
                </a:extLst>
              </a:tr>
            </a:tbl>
          </a:graphicData>
        </a:graphic>
      </p:graphicFrame>
      <p:pic>
        <p:nvPicPr>
          <p:cNvPr id="10" name="Graphic 5">
            <a:extLst>
              <a:ext uri="{FF2B5EF4-FFF2-40B4-BE49-F238E27FC236}">
                <a16:creationId xmlns:a16="http://schemas.microsoft.com/office/drawing/2014/main" id="{209375F3-0EAB-4A64-84E3-E923A9BB16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66050" y="4783778"/>
            <a:ext cx="1182327" cy="1695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942F71-2E18-45DF-8F6C-41185CD1A8E1}"/>
              </a:ext>
            </a:extLst>
          </p:cNvPr>
          <p:cNvCxnSpPr>
            <a:cxnSpLocks/>
            <a:stCxn id="15" idx="4"/>
          </p:cNvCxnSpPr>
          <p:nvPr/>
        </p:nvCxnSpPr>
        <p:spPr>
          <a:xfrm>
            <a:off x="795124" y="1038637"/>
            <a:ext cx="0" cy="410486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B103FB-2453-4CE6-8E4A-F6A65B9D3565}"/>
              </a:ext>
            </a:extLst>
          </p:cNvPr>
          <p:cNvGrpSpPr/>
          <p:nvPr/>
        </p:nvGrpSpPr>
        <p:grpSpPr>
          <a:xfrm>
            <a:off x="675706" y="799801"/>
            <a:ext cx="691485" cy="238836"/>
            <a:chOff x="675706" y="864097"/>
            <a:chExt cx="691485" cy="23883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A950A9D-D633-41BF-BB67-891E5A4EF13F}"/>
                </a:ext>
              </a:extLst>
            </p:cNvPr>
            <p:cNvSpPr/>
            <p:nvPr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A254D47-9F60-4980-AB69-F94C53A1C877}"/>
                </a:ext>
              </a:extLst>
            </p:cNvPr>
            <p:cNvSpPr/>
            <p:nvPr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9EF1D59-D5D8-4E39-84FA-34D8E1ADBA02}"/>
                </a:ext>
              </a:extLst>
            </p:cNvPr>
            <p:cNvSpPr/>
            <p:nvPr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946BBBF-2364-4F6C-A226-07AD7BD464CE}"/>
                </a:ext>
              </a:extLst>
            </p:cNvPr>
            <p:cNvCxnSpPr>
              <a:stCxn id="15" idx="6"/>
              <a:endCxn id="17" idx="2"/>
            </p:cNvCxnSpPr>
            <p:nvPr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40C025-8435-414A-B83E-07AA7B287B46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795124" y="0"/>
            <a:ext cx="0" cy="79980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BD5C1D0-107F-4760-8A1B-74E64FCD15C6}"/>
              </a:ext>
            </a:extLst>
          </p:cNvPr>
          <p:cNvSpPr txBox="1"/>
          <p:nvPr/>
        </p:nvSpPr>
        <p:spPr>
          <a:xfrm>
            <a:off x="1419759" y="686789"/>
            <a:ext cx="7005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400" dirty="0">
                <a:latin typeface="Lato Black" panose="020F0A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Use your keyword research findings to optimise your website for organic ranking</a:t>
            </a:r>
          </a:p>
        </p:txBody>
      </p:sp>
    </p:spTree>
    <p:extLst>
      <p:ext uri="{BB962C8B-B14F-4D97-AF65-F5344CB8AC3E}">
        <p14:creationId xmlns:p14="http://schemas.microsoft.com/office/powerpoint/2010/main" val="2984171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4F0C57F5-E210-4CF4-9A79-155800C99D2E}"/>
              </a:ext>
            </a:extLst>
          </p:cNvPr>
          <p:cNvSpPr txBox="1"/>
          <p:nvPr/>
        </p:nvSpPr>
        <p:spPr>
          <a:xfrm>
            <a:off x="1405471" y="686789"/>
            <a:ext cx="701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400" dirty="0">
                <a:latin typeface="Lato Black" panose="020F0A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Step 2: Research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412110F-C43A-421F-B3A7-A4980FDA07C8}"/>
              </a:ext>
            </a:extLst>
          </p:cNvPr>
          <p:cNvSpPr txBox="1"/>
          <p:nvPr/>
        </p:nvSpPr>
        <p:spPr>
          <a:xfrm>
            <a:off x="1428097" y="1504312"/>
            <a:ext cx="69967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 qualitative and quantitative data in your research to build a full picture of your website’s performance and areas for improvement.</a:t>
            </a:r>
          </a:p>
          <a:p>
            <a:endParaRPr lang="en-GB" sz="1600" dirty="0">
              <a:latin typeface="Lato Light" panose="020F0302020204030203" pitchFamily="34" charset="0"/>
              <a:cs typeface="Lato" panose="020F05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Benchmarks can help to evaluate performance.</a:t>
            </a:r>
            <a:endParaRPr lang="en-GB" sz="1600" dirty="0">
              <a:latin typeface="Lato Light" panose="020F03020202040302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55215BE-14B5-4C4A-A1A4-1C24EEF481C8}"/>
              </a:ext>
            </a:extLst>
          </p:cNvPr>
          <p:cNvSpPr txBox="1"/>
          <p:nvPr/>
        </p:nvSpPr>
        <p:spPr>
          <a:xfrm>
            <a:off x="1428097" y="4377911"/>
            <a:ext cx="6996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Make sure that you check performance across devices and browsers.</a:t>
            </a:r>
            <a:endParaRPr lang="en-GB" sz="1600" dirty="0">
              <a:latin typeface="Lato Light" panose="020F0302020204030203" pitchFamily="34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B1B478B-C717-4816-A907-803DC0235541}"/>
              </a:ext>
            </a:extLst>
          </p:cNvPr>
          <p:cNvCxnSpPr>
            <a:cxnSpLocks/>
            <a:stCxn id="56" idx="4"/>
          </p:cNvCxnSpPr>
          <p:nvPr/>
        </p:nvCxnSpPr>
        <p:spPr>
          <a:xfrm>
            <a:off x="795124" y="1038637"/>
            <a:ext cx="0" cy="410486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6DEAADD-B59E-48B5-B418-5BEF2ED8D749}"/>
              </a:ext>
            </a:extLst>
          </p:cNvPr>
          <p:cNvGrpSpPr/>
          <p:nvPr/>
        </p:nvGrpSpPr>
        <p:grpSpPr>
          <a:xfrm>
            <a:off x="675706" y="799801"/>
            <a:ext cx="691485" cy="238836"/>
            <a:chOff x="675706" y="864097"/>
            <a:chExt cx="691485" cy="23883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007DC16-4CC3-4E57-838E-975E78880D95}"/>
                </a:ext>
              </a:extLst>
            </p:cNvPr>
            <p:cNvSpPr/>
            <p:nvPr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49B9E06-2C87-4882-8E18-C8669170BAD1}"/>
                </a:ext>
              </a:extLst>
            </p:cNvPr>
            <p:cNvSpPr/>
            <p:nvPr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AF27AD9-3125-4F0F-B848-D9935A89153A}"/>
                </a:ext>
              </a:extLst>
            </p:cNvPr>
            <p:cNvSpPr/>
            <p:nvPr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412DAFF-6B9F-49C6-ACD8-E9BA68285386}"/>
                </a:ext>
              </a:extLst>
            </p:cNvPr>
            <p:cNvCxnSpPr>
              <a:stCxn id="56" idx="6"/>
              <a:endCxn id="58" idx="2"/>
            </p:cNvCxnSpPr>
            <p:nvPr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7AC1B7B-18C0-4890-975E-B9AD5DA3161C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795124" y="0"/>
            <a:ext cx="0" cy="79980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Graphic 5">
            <a:extLst>
              <a:ext uri="{FF2B5EF4-FFF2-40B4-BE49-F238E27FC236}">
                <a16:creationId xmlns:a16="http://schemas.microsoft.com/office/drawing/2014/main" id="{0A1EA946-1642-4320-8F58-9B4496866F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766050" y="4783778"/>
            <a:ext cx="1182327" cy="169595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D96BA125-08D9-42C8-94A5-6DA042F791B5}"/>
              </a:ext>
            </a:extLst>
          </p:cNvPr>
          <p:cNvGrpSpPr/>
          <p:nvPr/>
        </p:nvGrpSpPr>
        <p:grpSpPr>
          <a:xfrm>
            <a:off x="782279" y="1622831"/>
            <a:ext cx="571925" cy="95534"/>
            <a:chOff x="782279" y="1986934"/>
            <a:chExt cx="571925" cy="95534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E55EF10-EC25-4787-8E4B-A1BB69D8E0AA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475C52E-3F42-463F-92E6-95AB72E03E74}"/>
                </a:ext>
              </a:extLst>
            </p:cNvPr>
            <p:cNvCxnSpPr>
              <a:cxnSpLocks/>
              <a:endCxn id="63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7A36C92-8139-4D6D-A46E-9582EA807275}"/>
              </a:ext>
            </a:extLst>
          </p:cNvPr>
          <p:cNvGrpSpPr/>
          <p:nvPr/>
        </p:nvGrpSpPr>
        <p:grpSpPr>
          <a:xfrm>
            <a:off x="787195" y="2362871"/>
            <a:ext cx="571925" cy="95534"/>
            <a:chOff x="782279" y="1986934"/>
            <a:chExt cx="571925" cy="95534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9953701-EE82-427E-84AC-338532CD2D79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7489E70-5389-46B2-8FBD-69B65DFC7BEF}"/>
                </a:ext>
              </a:extLst>
            </p:cNvPr>
            <p:cNvCxnSpPr>
              <a:cxnSpLocks/>
              <a:endCxn id="66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5F19CC2-B45D-4EB6-BE1E-C5967748976D}"/>
              </a:ext>
            </a:extLst>
          </p:cNvPr>
          <p:cNvGrpSpPr/>
          <p:nvPr/>
        </p:nvGrpSpPr>
        <p:grpSpPr>
          <a:xfrm>
            <a:off x="779821" y="4498283"/>
            <a:ext cx="571925" cy="95534"/>
            <a:chOff x="782279" y="1986934"/>
            <a:chExt cx="571925" cy="95534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825F262-89A3-426E-9BE1-0CBDE476B0F9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F117432-1FBF-4C2C-BE5F-702D53855231}"/>
                </a:ext>
              </a:extLst>
            </p:cNvPr>
            <p:cNvCxnSpPr>
              <a:cxnSpLocks/>
              <a:endCxn id="69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6643D648-69CD-41F8-A691-ECB6A6C74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131206"/>
              </p:ext>
            </p:extLst>
          </p:nvPr>
        </p:nvGraphicFramePr>
        <p:xfrm>
          <a:off x="1509828" y="2733632"/>
          <a:ext cx="6892838" cy="1455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6419">
                  <a:extLst>
                    <a:ext uri="{9D8B030D-6E8A-4147-A177-3AD203B41FA5}">
                      <a16:colId xmlns:a16="http://schemas.microsoft.com/office/drawing/2014/main" val="240576845"/>
                    </a:ext>
                  </a:extLst>
                </a:gridCol>
                <a:gridCol w="3446419">
                  <a:extLst>
                    <a:ext uri="{9D8B030D-6E8A-4147-A177-3AD203B41FA5}">
                      <a16:colId xmlns:a16="http://schemas.microsoft.com/office/drawing/2014/main" val="3030763517"/>
                    </a:ext>
                  </a:extLst>
                </a:gridCol>
              </a:tblGrid>
              <a:tr h="253869">
                <a:tc>
                  <a:txBody>
                    <a:bodyPr/>
                    <a:lstStyle/>
                    <a:p>
                      <a:r>
                        <a:rPr lang="en-GB" sz="1200" dirty="0"/>
                        <a:t>Qualitative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Quantitative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844084"/>
                  </a:ext>
                </a:extLst>
              </a:tr>
              <a:tr h="392436">
                <a:tc>
                  <a:txBody>
                    <a:bodyPr/>
                    <a:lstStyle/>
                    <a:p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Polling tools (e.g. on-page surveys, exit surveys)</a:t>
                      </a:r>
                      <a:endParaRPr lang="en-GB" sz="1000" b="0" dirty="0"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>
                          <a:latin typeface="Lato" panose="020F0502020204030203" pitchFamily="34" charset="0"/>
                        </a:rPr>
                        <a:t>Google Analytics data (session duration, demographics and location, bounce rate, traffic sources and channels)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078926"/>
                  </a:ext>
                </a:extLst>
              </a:tr>
              <a:tr h="283426">
                <a:tc>
                  <a:txBody>
                    <a:bodyPr/>
                    <a:lstStyle/>
                    <a:p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Customer surveys (via email to recent customers)</a:t>
                      </a:r>
                      <a:endParaRPr lang="en-GB" sz="1000" b="0" dirty="0"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>
                          <a:latin typeface="Lato" panose="020F0502020204030203" pitchFamily="34" charset="0"/>
                        </a:rPr>
                        <a:t>Lighthouse (page load time)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645845"/>
                  </a:ext>
                </a:extLst>
              </a:tr>
              <a:tr h="501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latin typeface="Lato" panose="020F0502020204030203" pitchFamily="34" charset="0"/>
                        </a:rPr>
                        <a:t>Mouse tracking (heat maps, click maps, attention maps, user replay sessions, form analytics etc)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0" dirty="0"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807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228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4F0C57F5-E210-4CF4-9A79-155800C99D2E}"/>
              </a:ext>
            </a:extLst>
          </p:cNvPr>
          <p:cNvSpPr txBox="1"/>
          <p:nvPr/>
        </p:nvSpPr>
        <p:spPr>
          <a:xfrm>
            <a:off x="1405471" y="686789"/>
            <a:ext cx="701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400" dirty="0">
                <a:latin typeface="Lato Black" panose="020F0A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Step 3: The hypothesis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412110F-C43A-421F-B3A7-A4980FDA07C8}"/>
              </a:ext>
            </a:extLst>
          </p:cNvPr>
          <p:cNvSpPr txBox="1"/>
          <p:nvPr/>
        </p:nvSpPr>
        <p:spPr>
          <a:xfrm>
            <a:off x="1428097" y="1504312"/>
            <a:ext cx="70541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Identify common patterns and trends in your quantitative and qualitative data.</a:t>
            </a:r>
          </a:p>
          <a:p>
            <a:endParaRPr lang="en-GB" sz="1600" dirty="0">
              <a:latin typeface="Lato Light" panose="020F0302020204030203" pitchFamily="34" charset="0"/>
              <a:cs typeface="Lato" panose="020F05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 these insights to create hypotheses and decide what to test.</a:t>
            </a:r>
            <a:endParaRPr lang="en-GB" sz="1600" dirty="0">
              <a:latin typeface="Lato Light" panose="020F0302020204030203" pitchFamily="34" charset="0"/>
            </a:endParaRPr>
          </a:p>
          <a:p>
            <a:endParaRPr lang="en-GB" sz="1600" dirty="0">
              <a:latin typeface="Lato Light" panose="020F03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 effective hypothesis includes:</a:t>
            </a:r>
            <a:endParaRPr lang="en-GB" sz="1600" dirty="0">
              <a:latin typeface="Lato Light" panose="020F0302020204030203" pitchFamily="34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B1B478B-C717-4816-A907-803DC0235541}"/>
              </a:ext>
            </a:extLst>
          </p:cNvPr>
          <p:cNvCxnSpPr>
            <a:cxnSpLocks/>
            <a:stCxn id="56" idx="4"/>
          </p:cNvCxnSpPr>
          <p:nvPr/>
        </p:nvCxnSpPr>
        <p:spPr>
          <a:xfrm>
            <a:off x="795124" y="1038637"/>
            <a:ext cx="0" cy="410486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6DEAADD-B59E-48B5-B418-5BEF2ED8D749}"/>
              </a:ext>
            </a:extLst>
          </p:cNvPr>
          <p:cNvGrpSpPr/>
          <p:nvPr/>
        </p:nvGrpSpPr>
        <p:grpSpPr>
          <a:xfrm>
            <a:off x="675706" y="799801"/>
            <a:ext cx="691485" cy="238836"/>
            <a:chOff x="675706" y="864097"/>
            <a:chExt cx="691485" cy="23883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007DC16-4CC3-4E57-838E-975E78880D95}"/>
                </a:ext>
              </a:extLst>
            </p:cNvPr>
            <p:cNvSpPr/>
            <p:nvPr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49B9E06-2C87-4882-8E18-C8669170BAD1}"/>
                </a:ext>
              </a:extLst>
            </p:cNvPr>
            <p:cNvSpPr/>
            <p:nvPr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AF27AD9-3125-4F0F-B848-D9935A89153A}"/>
                </a:ext>
              </a:extLst>
            </p:cNvPr>
            <p:cNvSpPr/>
            <p:nvPr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412DAFF-6B9F-49C6-ACD8-E9BA68285386}"/>
                </a:ext>
              </a:extLst>
            </p:cNvPr>
            <p:cNvCxnSpPr>
              <a:stCxn id="56" idx="6"/>
              <a:endCxn id="58" idx="2"/>
            </p:cNvCxnSpPr>
            <p:nvPr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7AC1B7B-18C0-4890-975E-B9AD5DA3161C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795124" y="0"/>
            <a:ext cx="0" cy="79980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Graphic 5">
            <a:extLst>
              <a:ext uri="{FF2B5EF4-FFF2-40B4-BE49-F238E27FC236}">
                <a16:creationId xmlns:a16="http://schemas.microsoft.com/office/drawing/2014/main" id="{0A1EA946-1642-4320-8F58-9B4496866F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766050" y="4783778"/>
            <a:ext cx="1182327" cy="169595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D96BA125-08D9-42C8-94A5-6DA042F791B5}"/>
              </a:ext>
            </a:extLst>
          </p:cNvPr>
          <p:cNvGrpSpPr/>
          <p:nvPr/>
        </p:nvGrpSpPr>
        <p:grpSpPr>
          <a:xfrm>
            <a:off x="782279" y="1622831"/>
            <a:ext cx="571925" cy="95534"/>
            <a:chOff x="782279" y="1986934"/>
            <a:chExt cx="571925" cy="95534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E55EF10-EC25-4787-8E4B-A1BB69D8E0AA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475C52E-3F42-463F-92E6-95AB72E03E74}"/>
                </a:ext>
              </a:extLst>
            </p:cNvPr>
            <p:cNvCxnSpPr>
              <a:cxnSpLocks/>
              <a:endCxn id="63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7A36C92-8139-4D6D-A46E-9582EA807275}"/>
              </a:ext>
            </a:extLst>
          </p:cNvPr>
          <p:cNvGrpSpPr/>
          <p:nvPr/>
        </p:nvGrpSpPr>
        <p:grpSpPr>
          <a:xfrm>
            <a:off x="787195" y="2126072"/>
            <a:ext cx="571925" cy="95534"/>
            <a:chOff x="782279" y="1986934"/>
            <a:chExt cx="571925" cy="95534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9953701-EE82-427E-84AC-338532CD2D79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7489E70-5389-46B2-8FBD-69B65DFC7BEF}"/>
                </a:ext>
              </a:extLst>
            </p:cNvPr>
            <p:cNvCxnSpPr>
              <a:cxnSpLocks/>
              <a:endCxn id="66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5F19CC2-B45D-4EB6-BE1E-C5967748976D}"/>
              </a:ext>
            </a:extLst>
          </p:cNvPr>
          <p:cNvGrpSpPr/>
          <p:nvPr/>
        </p:nvGrpSpPr>
        <p:grpSpPr>
          <a:xfrm>
            <a:off x="779821" y="2599288"/>
            <a:ext cx="571925" cy="95534"/>
            <a:chOff x="782279" y="1986934"/>
            <a:chExt cx="571925" cy="95534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825F262-89A3-426E-9BE1-0CBDE476B0F9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F117432-1FBF-4C2C-BE5F-702D53855231}"/>
                </a:ext>
              </a:extLst>
            </p:cNvPr>
            <p:cNvCxnSpPr>
              <a:cxnSpLocks/>
              <a:endCxn id="69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37BAD9F-28EC-49D2-8232-CCC839EBA2C7}"/>
              </a:ext>
            </a:extLst>
          </p:cNvPr>
          <p:cNvSpPr txBox="1"/>
          <p:nvPr/>
        </p:nvSpPr>
        <p:spPr>
          <a:xfrm>
            <a:off x="1444765" y="3887560"/>
            <a:ext cx="6996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Pick the highest-priority conversion test.</a:t>
            </a:r>
            <a:endParaRPr lang="en-GB" sz="1600" dirty="0">
              <a:latin typeface="Lato Light" panose="020F0302020204030203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2B7F69F-A668-42E6-91FD-A5C505147EAE}"/>
              </a:ext>
            </a:extLst>
          </p:cNvPr>
          <p:cNvGrpSpPr/>
          <p:nvPr/>
        </p:nvGrpSpPr>
        <p:grpSpPr>
          <a:xfrm>
            <a:off x="796489" y="4007932"/>
            <a:ext cx="571925" cy="95534"/>
            <a:chOff x="782279" y="1986934"/>
            <a:chExt cx="571925" cy="9553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F5F2683-DE32-46EF-8A7A-F82AFB8E4305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17E4910-23C0-46C4-93BA-D38CC8917767}"/>
                </a:ext>
              </a:extLst>
            </p:cNvPr>
            <p:cNvCxnSpPr>
              <a:cxnSpLocks/>
              <a:endCxn id="27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1D01541D-EBD6-4823-9AB0-2F82AFEB8A1F}"/>
              </a:ext>
            </a:extLst>
          </p:cNvPr>
          <p:cNvSpPr/>
          <p:nvPr/>
        </p:nvSpPr>
        <p:spPr>
          <a:xfrm>
            <a:off x="1513887" y="3190537"/>
            <a:ext cx="2279443" cy="4001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Proposed change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065A6C-F39F-4F32-858D-30F6FDF2AAAC}"/>
              </a:ext>
            </a:extLst>
          </p:cNvPr>
          <p:cNvSpPr/>
          <p:nvPr/>
        </p:nvSpPr>
        <p:spPr>
          <a:xfrm>
            <a:off x="4293295" y="3190537"/>
            <a:ext cx="2071786" cy="4001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Desired effect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83FB78-FBC3-490C-A61B-780883C38166}"/>
              </a:ext>
            </a:extLst>
          </p:cNvPr>
          <p:cNvSpPr/>
          <p:nvPr/>
        </p:nvSpPr>
        <p:spPr>
          <a:xfrm>
            <a:off x="6889346" y="3190537"/>
            <a:ext cx="1535517" cy="400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Rationale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957B1D0-691D-4909-A79F-B052CB844516}"/>
              </a:ext>
            </a:extLst>
          </p:cNvPr>
          <p:cNvCxnSpPr>
            <a:cxnSpLocks/>
          </p:cNvCxnSpPr>
          <p:nvPr/>
        </p:nvCxnSpPr>
        <p:spPr>
          <a:xfrm>
            <a:off x="3776968" y="3390592"/>
            <a:ext cx="516327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FC5C568-BC62-48A0-98A6-9845A6A81960}"/>
              </a:ext>
            </a:extLst>
          </p:cNvPr>
          <p:cNvCxnSpPr>
            <a:cxnSpLocks/>
          </p:cNvCxnSpPr>
          <p:nvPr/>
        </p:nvCxnSpPr>
        <p:spPr>
          <a:xfrm>
            <a:off x="6358951" y="3390592"/>
            <a:ext cx="516327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463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28440F14-6A72-4741-9C46-983F3A198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29219" b="43358"/>
          <a:stretch/>
        </p:blipFill>
        <p:spPr bwMode="auto">
          <a:xfrm>
            <a:off x="1535907" y="1454150"/>
            <a:ext cx="6472237" cy="148907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A673AEE-AE40-436A-98EB-BFC4A515E2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66050" y="4783778"/>
            <a:ext cx="1182327" cy="16959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814C8A-688F-4778-8E49-DBA7BD89D8F8}"/>
              </a:ext>
            </a:extLst>
          </p:cNvPr>
          <p:cNvCxnSpPr>
            <a:cxnSpLocks/>
            <a:stCxn id="10" idx="4"/>
          </p:cNvCxnSpPr>
          <p:nvPr/>
        </p:nvCxnSpPr>
        <p:spPr>
          <a:xfrm>
            <a:off x="795124" y="1038637"/>
            <a:ext cx="0" cy="410486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5F3D5719-B58C-4604-9057-F0AF682F9A8F}"/>
              </a:ext>
            </a:extLst>
          </p:cNvPr>
          <p:cNvGrpSpPr/>
          <p:nvPr/>
        </p:nvGrpSpPr>
        <p:grpSpPr>
          <a:xfrm>
            <a:off x="675706" y="799801"/>
            <a:ext cx="691485" cy="238836"/>
            <a:chOff x="675706" y="864097"/>
            <a:chExt cx="691485" cy="23883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7569CD4-C032-4AB8-86DC-9A7810104E0F}"/>
                </a:ext>
              </a:extLst>
            </p:cNvPr>
            <p:cNvSpPr/>
            <p:nvPr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83C6D39-69F7-4E71-B733-4B579160A5E7}"/>
                </a:ext>
              </a:extLst>
            </p:cNvPr>
            <p:cNvSpPr/>
            <p:nvPr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12F3A1E-4DFA-4FC4-B923-EC5B4FB669C9}"/>
                </a:ext>
              </a:extLst>
            </p:cNvPr>
            <p:cNvSpPr/>
            <p:nvPr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EE847F0-ABE0-4945-AAB9-E49DF339867C}"/>
                </a:ext>
              </a:extLst>
            </p:cNvPr>
            <p:cNvCxnSpPr>
              <a:stCxn id="10" idx="6"/>
              <a:endCxn id="12" idx="2"/>
            </p:cNvCxnSpPr>
            <p:nvPr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C22877D-C78E-4C7B-9415-C7C862B7D8E5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795124" y="0"/>
            <a:ext cx="0" cy="79980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472E3BE-F2AC-4810-974F-ECC34F54E90F}"/>
              </a:ext>
            </a:extLst>
          </p:cNvPr>
          <p:cNvSpPr txBox="1"/>
          <p:nvPr/>
        </p:nvSpPr>
        <p:spPr>
          <a:xfrm>
            <a:off x="1419759" y="686789"/>
            <a:ext cx="7005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400" dirty="0">
                <a:latin typeface="Lato Black" panose="020F0A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PPC all countries 2021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D1591A-8688-4C6C-A739-53108FCE72F1}"/>
              </a:ext>
            </a:extLst>
          </p:cNvPr>
          <p:cNvSpPr txBox="1"/>
          <p:nvPr/>
        </p:nvSpPr>
        <p:spPr>
          <a:xfrm>
            <a:off x="1428097" y="3917181"/>
            <a:ext cx="6996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Total PPC conversions increased +4.5% with the spend increase of +14%.</a:t>
            </a:r>
          </a:p>
          <a:p>
            <a:endParaRPr lang="en-GB" sz="1200" dirty="0">
              <a:latin typeface="Lato Light" panose="020F0302020204030203" pitchFamily="34" charset="0"/>
              <a:cs typeface="Lato" panose="020F0502020204030203" pitchFamily="34" charset="0"/>
            </a:endParaRPr>
          </a:p>
          <a:p>
            <a:r>
              <a:rPr lang="en-GB" sz="12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Great performance in the UK, where a +16% increase of spend delivered a conversion increase of +23%.</a:t>
            </a:r>
            <a:endParaRPr lang="en-GB" sz="1200" dirty="0">
              <a:latin typeface="Lato Light" panose="020F030202020403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0F1EC3-DD5C-4F41-A585-D4F207E2019A}"/>
              </a:ext>
            </a:extLst>
          </p:cNvPr>
          <p:cNvGrpSpPr/>
          <p:nvPr/>
        </p:nvGrpSpPr>
        <p:grpSpPr>
          <a:xfrm>
            <a:off x="782279" y="4015072"/>
            <a:ext cx="571925" cy="95534"/>
            <a:chOff x="782279" y="1986934"/>
            <a:chExt cx="571925" cy="9553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CDFF546-91BC-4624-85B4-D0213BDB7A4D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50B3ECB-D74F-4FD4-A6DD-2291862C13BC}"/>
                </a:ext>
              </a:extLst>
            </p:cNvPr>
            <p:cNvCxnSpPr>
              <a:cxnSpLocks/>
              <a:endCxn id="19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1B3C69F-3289-45C9-9A41-421CF61CB7DA}"/>
              </a:ext>
            </a:extLst>
          </p:cNvPr>
          <p:cNvGrpSpPr/>
          <p:nvPr/>
        </p:nvGrpSpPr>
        <p:grpSpPr>
          <a:xfrm>
            <a:off x="787195" y="4362883"/>
            <a:ext cx="571925" cy="95534"/>
            <a:chOff x="782279" y="1986934"/>
            <a:chExt cx="571925" cy="9553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E783B8A-1D13-485C-B900-705F3751FB97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8AF923A-34C2-40FC-AA68-39448DBE8901}"/>
                </a:ext>
              </a:extLst>
            </p:cNvPr>
            <p:cNvCxnSpPr>
              <a:cxnSpLocks/>
              <a:endCxn id="22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1486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A673AEE-AE40-436A-98EB-BFC4A515E2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66050" y="4783778"/>
            <a:ext cx="1182327" cy="16959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814C8A-688F-4778-8E49-DBA7BD89D8F8}"/>
              </a:ext>
            </a:extLst>
          </p:cNvPr>
          <p:cNvCxnSpPr>
            <a:cxnSpLocks/>
            <a:stCxn id="10" idx="4"/>
          </p:cNvCxnSpPr>
          <p:nvPr/>
        </p:nvCxnSpPr>
        <p:spPr>
          <a:xfrm>
            <a:off x="795124" y="1038637"/>
            <a:ext cx="0" cy="410486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5F3D5719-B58C-4604-9057-F0AF682F9A8F}"/>
              </a:ext>
            </a:extLst>
          </p:cNvPr>
          <p:cNvGrpSpPr/>
          <p:nvPr/>
        </p:nvGrpSpPr>
        <p:grpSpPr>
          <a:xfrm>
            <a:off x="675706" y="799801"/>
            <a:ext cx="691485" cy="238836"/>
            <a:chOff x="675706" y="864097"/>
            <a:chExt cx="691485" cy="23883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7569CD4-C032-4AB8-86DC-9A7810104E0F}"/>
                </a:ext>
              </a:extLst>
            </p:cNvPr>
            <p:cNvSpPr/>
            <p:nvPr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83C6D39-69F7-4E71-B733-4B579160A5E7}"/>
                </a:ext>
              </a:extLst>
            </p:cNvPr>
            <p:cNvSpPr/>
            <p:nvPr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12F3A1E-4DFA-4FC4-B923-EC5B4FB669C9}"/>
                </a:ext>
              </a:extLst>
            </p:cNvPr>
            <p:cNvSpPr/>
            <p:nvPr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EE847F0-ABE0-4945-AAB9-E49DF339867C}"/>
                </a:ext>
              </a:extLst>
            </p:cNvPr>
            <p:cNvCxnSpPr>
              <a:stCxn id="10" idx="6"/>
              <a:endCxn id="12" idx="2"/>
            </p:cNvCxnSpPr>
            <p:nvPr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C22877D-C78E-4C7B-9415-C7C862B7D8E5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795124" y="0"/>
            <a:ext cx="0" cy="79980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472E3BE-F2AC-4810-974F-ECC34F54E90F}"/>
              </a:ext>
            </a:extLst>
          </p:cNvPr>
          <p:cNvSpPr txBox="1"/>
          <p:nvPr/>
        </p:nvSpPr>
        <p:spPr>
          <a:xfrm>
            <a:off x="1419759" y="686789"/>
            <a:ext cx="7005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400" dirty="0">
                <a:latin typeface="Lato Black" panose="020F0A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PPC all countries 2021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66616AFF-7364-4FCD-86A7-288F7E3354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56099" r="33203"/>
          <a:stretch/>
        </p:blipFill>
        <p:spPr bwMode="auto">
          <a:xfrm>
            <a:off x="1550195" y="1385887"/>
            <a:ext cx="6107906" cy="1154112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2FD535F-5E7E-441F-8A80-CCA205B1A97B}"/>
              </a:ext>
            </a:extLst>
          </p:cNvPr>
          <p:cNvSpPr/>
          <p:nvPr/>
        </p:nvSpPr>
        <p:spPr>
          <a:xfrm>
            <a:off x="6482558" y="1466849"/>
            <a:ext cx="1185862" cy="107315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5AD4126E-A9D4-4AE1-973F-D190D2E0D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66484" t="57730"/>
          <a:stretch/>
        </p:blipFill>
        <p:spPr bwMode="auto">
          <a:xfrm>
            <a:off x="1543049" y="2578893"/>
            <a:ext cx="3064670" cy="1111249"/>
          </a:xfrm>
          <a:prstGeom prst="rect">
            <a:avLst/>
          </a:prstGeom>
          <a:ln>
            <a:noFill/>
          </a:ln>
          <a:effectLst/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34434AA-B091-4A4E-A758-A3B33FF9E742}"/>
              </a:ext>
            </a:extLst>
          </p:cNvPr>
          <p:cNvSpPr txBox="1"/>
          <p:nvPr/>
        </p:nvSpPr>
        <p:spPr>
          <a:xfrm>
            <a:off x="1428097" y="3917181"/>
            <a:ext cx="6996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Total PPC conversions increased +4.5% with the spend increase of +14%</a:t>
            </a:r>
          </a:p>
          <a:p>
            <a:endParaRPr lang="en-GB" sz="1200" dirty="0">
              <a:latin typeface="Lato Light" panose="020F0302020204030203" pitchFamily="34" charset="0"/>
              <a:cs typeface="Lato" panose="020F0502020204030203" pitchFamily="34" charset="0"/>
            </a:endParaRPr>
          </a:p>
          <a:p>
            <a:r>
              <a:rPr lang="en-GB" sz="12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Great performance in the UK, where a +16% increase of spend delivered a conversion increase of +23%.</a:t>
            </a:r>
            <a:endParaRPr lang="en-GB" sz="1200" dirty="0">
              <a:latin typeface="Lato Light" panose="020F0302020204030203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6405B42-1596-4BFA-BC74-AE950C0CB9C1}"/>
              </a:ext>
            </a:extLst>
          </p:cNvPr>
          <p:cNvGrpSpPr/>
          <p:nvPr/>
        </p:nvGrpSpPr>
        <p:grpSpPr>
          <a:xfrm>
            <a:off x="782279" y="4007121"/>
            <a:ext cx="571925" cy="95534"/>
            <a:chOff x="782279" y="1986934"/>
            <a:chExt cx="571925" cy="95534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4DE34EA-2429-4041-8446-7FCF6CD8E0F0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528133E-A24C-4562-B562-272E089D429E}"/>
                </a:ext>
              </a:extLst>
            </p:cNvPr>
            <p:cNvCxnSpPr>
              <a:cxnSpLocks/>
              <a:endCxn id="36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7525B6E-EE34-47AD-B686-604217441343}"/>
              </a:ext>
            </a:extLst>
          </p:cNvPr>
          <p:cNvGrpSpPr/>
          <p:nvPr/>
        </p:nvGrpSpPr>
        <p:grpSpPr>
          <a:xfrm>
            <a:off x="787195" y="4370837"/>
            <a:ext cx="571925" cy="95534"/>
            <a:chOff x="782279" y="1986934"/>
            <a:chExt cx="571925" cy="95534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112F009-717E-4379-939D-685408EF9435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4F84AEF-2DB6-49D5-A322-213D42A93F0C}"/>
                </a:ext>
              </a:extLst>
            </p:cNvPr>
            <p:cNvCxnSpPr>
              <a:cxnSpLocks/>
              <a:endCxn id="39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3907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Shape 342">
            <a:extLst>
              <a:ext uri="{FF2B5EF4-FFF2-40B4-BE49-F238E27FC236}">
                <a16:creationId xmlns:a16="http://schemas.microsoft.com/office/drawing/2014/main" id="{AEF16E9B-C641-A64F-B886-FF1215CEACDA}"/>
              </a:ext>
            </a:extLst>
          </p:cNvPr>
          <p:cNvGrpSpPr/>
          <p:nvPr/>
        </p:nvGrpSpPr>
        <p:grpSpPr>
          <a:xfrm>
            <a:off x="4066477" y="2771610"/>
            <a:ext cx="364396" cy="361883"/>
            <a:chOff x="3258105" y="2044731"/>
            <a:chExt cx="303883" cy="301788"/>
          </a:xfrm>
        </p:grpSpPr>
        <p:sp>
          <p:nvSpPr>
            <p:cNvPr id="47" name="Shape 343">
              <a:extLst>
                <a:ext uri="{FF2B5EF4-FFF2-40B4-BE49-F238E27FC236}">
                  <a16:creationId xmlns:a16="http://schemas.microsoft.com/office/drawing/2014/main" id="{AF1F016C-093C-AF42-A1F1-F838FBD0A139}"/>
                </a:ext>
              </a:extLst>
            </p:cNvPr>
            <p:cNvSpPr/>
            <p:nvPr/>
          </p:nvSpPr>
          <p:spPr>
            <a:xfrm>
              <a:off x="3333552" y="2153710"/>
              <a:ext cx="104788" cy="83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8" name="Shape 344">
              <a:extLst>
                <a:ext uri="{FF2B5EF4-FFF2-40B4-BE49-F238E27FC236}">
                  <a16:creationId xmlns:a16="http://schemas.microsoft.com/office/drawing/2014/main" id="{B3CFD2C8-C796-2648-B419-46DFA42203BE}"/>
                </a:ext>
              </a:extLst>
            </p:cNvPr>
            <p:cNvSpPr/>
            <p:nvPr/>
          </p:nvSpPr>
          <p:spPr>
            <a:xfrm>
              <a:off x="3333552" y="2199817"/>
              <a:ext cx="104788" cy="104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9" name="Shape 345">
              <a:extLst>
                <a:ext uri="{FF2B5EF4-FFF2-40B4-BE49-F238E27FC236}">
                  <a16:creationId xmlns:a16="http://schemas.microsoft.com/office/drawing/2014/main" id="{C0376ED6-DC38-AD4E-8547-23C596E18700}"/>
                </a:ext>
              </a:extLst>
            </p:cNvPr>
            <p:cNvSpPr/>
            <p:nvPr/>
          </p:nvSpPr>
          <p:spPr>
            <a:xfrm>
              <a:off x="3333552" y="2248019"/>
              <a:ext cx="104788" cy="83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0" name="Shape 346">
              <a:extLst>
                <a:ext uri="{FF2B5EF4-FFF2-40B4-BE49-F238E27FC236}">
                  <a16:creationId xmlns:a16="http://schemas.microsoft.com/office/drawing/2014/main" id="{A01F1958-90F3-4F46-AA3B-50EF42528293}"/>
                </a:ext>
              </a:extLst>
            </p:cNvPr>
            <p:cNvSpPr/>
            <p:nvPr/>
          </p:nvSpPr>
          <p:spPr>
            <a:xfrm>
              <a:off x="3333552" y="2294125"/>
              <a:ext cx="104788" cy="104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" name="Shape 347">
              <a:extLst>
                <a:ext uri="{FF2B5EF4-FFF2-40B4-BE49-F238E27FC236}">
                  <a16:creationId xmlns:a16="http://schemas.microsoft.com/office/drawing/2014/main" id="{73BDEE5E-F761-3B4B-AA28-27597A16AA56}"/>
                </a:ext>
              </a:extLst>
            </p:cNvPr>
            <p:cNvSpPr/>
            <p:nvPr/>
          </p:nvSpPr>
          <p:spPr>
            <a:xfrm>
              <a:off x="3295829" y="2153710"/>
              <a:ext cx="18862" cy="83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2" name="Shape 348">
              <a:extLst>
                <a:ext uri="{FF2B5EF4-FFF2-40B4-BE49-F238E27FC236}">
                  <a16:creationId xmlns:a16="http://schemas.microsoft.com/office/drawing/2014/main" id="{96E7B79A-6BA2-FA41-AF21-700A2C78C33D}"/>
                </a:ext>
              </a:extLst>
            </p:cNvPr>
            <p:cNvSpPr/>
            <p:nvPr/>
          </p:nvSpPr>
          <p:spPr>
            <a:xfrm>
              <a:off x="3295829" y="2199817"/>
              <a:ext cx="18862" cy="104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3" name="Shape 349">
              <a:extLst>
                <a:ext uri="{FF2B5EF4-FFF2-40B4-BE49-F238E27FC236}">
                  <a16:creationId xmlns:a16="http://schemas.microsoft.com/office/drawing/2014/main" id="{5357733B-C14B-7546-929E-C62723347EE6}"/>
                </a:ext>
              </a:extLst>
            </p:cNvPr>
            <p:cNvSpPr/>
            <p:nvPr/>
          </p:nvSpPr>
          <p:spPr>
            <a:xfrm>
              <a:off x="3295829" y="2248019"/>
              <a:ext cx="18862" cy="83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4" name="Shape 350">
              <a:extLst>
                <a:ext uri="{FF2B5EF4-FFF2-40B4-BE49-F238E27FC236}">
                  <a16:creationId xmlns:a16="http://schemas.microsoft.com/office/drawing/2014/main" id="{FF8CDC5A-11B1-1D4E-B996-87A9B86E3DE3}"/>
                </a:ext>
              </a:extLst>
            </p:cNvPr>
            <p:cNvSpPr/>
            <p:nvPr/>
          </p:nvSpPr>
          <p:spPr>
            <a:xfrm>
              <a:off x="3295829" y="2294125"/>
              <a:ext cx="18862" cy="104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5" name="Shape 351">
              <a:extLst>
                <a:ext uri="{FF2B5EF4-FFF2-40B4-BE49-F238E27FC236}">
                  <a16:creationId xmlns:a16="http://schemas.microsoft.com/office/drawing/2014/main" id="{4A0FFDB1-286F-FE49-8C43-AA3DDCF2C797}"/>
                </a:ext>
              </a:extLst>
            </p:cNvPr>
            <p:cNvSpPr/>
            <p:nvPr/>
          </p:nvSpPr>
          <p:spPr>
            <a:xfrm>
              <a:off x="3258105" y="2044731"/>
              <a:ext cx="217958" cy="301788"/>
            </a:xfrm>
            <a:custGeom>
              <a:avLst/>
              <a:gdLst/>
              <a:ahLst/>
              <a:cxnLst/>
              <a:rect l="0" t="0" r="0" b="0"/>
              <a:pathLst>
                <a:path w="104" h="144" extrusionOk="0">
                  <a:moveTo>
                    <a:pt x="104" y="16"/>
                  </a:moveTo>
                  <a:lnTo>
                    <a:pt x="74" y="16"/>
                  </a:lnTo>
                  <a:lnTo>
                    <a:pt x="72" y="9"/>
                  </a:lnTo>
                  <a:lnTo>
                    <a:pt x="64" y="9"/>
                  </a:lnTo>
                  <a:lnTo>
                    <a:pt x="64" y="0"/>
                  </a:lnTo>
                  <a:lnTo>
                    <a:pt x="41" y="0"/>
                  </a:lnTo>
                  <a:lnTo>
                    <a:pt x="41" y="9"/>
                  </a:lnTo>
                  <a:lnTo>
                    <a:pt x="32" y="9"/>
                  </a:lnTo>
                  <a:lnTo>
                    <a:pt x="30" y="16"/>
                  </a:lnTo>
                  <a:lnTo>
                    <a:pt x="0" y="16"/>
                  </a:lnTo>
                  <a:lnTo>
                    <a:pt x="0" y="144"/>
                  </a:lnTo>
                  <a:lnTo>
                    <a:pt x="104" y="144"/>
                  </a:lnTo>
                  <a:lnTo>
                    <a:pt x="104" y="16"/>
                  </a:lnTo>
                  <a:close/>
                  <a:moveTo>
                    <a:pt x="36" y="13"/>
                  </a:moveTo>
                  <a:lnTo>
                    <a:pt x="45" y="13"/>
                  </a:lnTo>
                  <a:lnTo>
                    <a:pt x="45" y="4"/>
                  </a:lnTo>
                  <a:lnTo>
                    <a:pt x="59" y="4"/>
                  </a:lnTo>
                  <a:lnTo>
                    <a:pt x="59" y="13"/>
                  </a:lnTo>
                  <a:lnTo>
                    <a:pt x="68" y="13"/>
                  </a:lnTo>
                  <a:lnTo>
                    <a:pt x="71" y="27"/>
                  </a:lnTo>
                  <a:lnTo>
                    <a:pt x="33" y="27"/>
                  </a:lnTo>
                  <a:lnTo>
                    <a:pt x="36" y="13"/>
                  </a:lnTo>
                  <a:close/>
                  <a:moveTo>
                    <a:pt x="100" y="139"/>
                  </a:moveTo>
                  <a:lnTo>
                    <a:pt x="5" y="139"/>
                  </a:lnTo>
                  <a:lnTo>
                    <a:pt x="5" y="20"/>
                  </a:lnTo>
                  <a:lnTo>
                    <a:pt x="29" y="20"/>
                  </a:lnTo>
                  <a:lnTo>
                    <a:pt x="26" y="31"/>
                  </a:lnTo>
                  <a:lnTo>
                    <a:pt x="78" y="31"/>
                  </a:lnTo>
                  <a:lnTo>
                    <a:pt x="75" y="20"/>
                  </a:lnTo>
                  <a:lnTo>
                    <a:pt x="100" y="20"/>
                  </a:lnTo>
                  <a:lnTo>
                    <a:pt x="100" y="1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6" name="Shape 352">
              <a:extLst>
                <a:ext uri="{FF2B5EF4-FFF2-40B4-BE49-F238E27FC236}">
                  <a16:creationId xmlns:a16="http://schemas.microsoft.com/office/drawing/2014/main" id="{37F5EA91-76B7-AC4A-92A7-541CB9B3C978}"/>
                </a:ext>
              </a:extLst>
            </p:cNvPr>
            <p:cNvSpPr/>
            <p:nvPr/>
          </p:nvSpPr>
          <p:spPr>
            <a:xfrm>
              <a:off x="3494924" y="2053114"/>
              <a:ext cx="67064" cy="289214"/>
            </a:xfrm>
            <a:custGeom>
              <a:avLst/>
              <a:gdLst/>
              <a:ahLst/>
              <a:cxnLst/>
              <a:rect l="0" t="0" r="0" b="0"/>
              <a:pathLst>
                <a:path w="32" h="138" extrusionOk="0">
                  <a:moveTo>
                    <a:pt x="32" y="0"/>
                  </a:moveTo>
                  <a:lnTo>
                    <a:pt x="9" y="0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34"/>
                  </a:lnTo>
                  <a:lnTo>
                    <a:pt x="5" y="34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9" y="116"/>
                  </a:lnTo>
                  <a:lnTo>
                    <a:pt x="20" y="138"/>
                  </a:lnTo>
                  <a:lnTo>
                    <a:pt x="32" y="116"/>
                  </a:lnTo>
                  <a:lnTo>
                    <a:pt x="32" y="0"/>
                  </a:lnTo>
                  <a:close/>
                  <a:moveTo>
                    <a:pt x="27" y="115"/>
                  </a:moveTo>
                  <a:lnTo>
                    <a:pt x="20" y="128"/>
                  </a:lnTo>
                  <a:lnTo>
                    <a:pt x="14" y="115"/>
                  </a:lnTo>
                  <a:lnTo>
                    <a:pt x="14" y="5"/>
                  </a:lnTo>
                  <a:lnTo>
                    <a:pt x="27" y="5"/>
                  </a:lnTo>
                  <a:lnTo>
                    <a:pt x="27" y="1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A7D3FAE-0689-41BF-9AAD-13E96EC48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757" y="1716911"/>
            <a:ext cx="2076537" cy="20765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C90DE98-BC91-4AD5-907D-91D83F8197E9}"/>
              </a:ext>
            </a:extLst>
          </p:cNvPr>
          <p:cNvCxnSpPr>
            <a:cxnSpLocks/>
            <a:stCxn id="23" idx="4"/>
          </p:cNvCxnSpPr>
          <p:nvPr/>
        </p:nvCxnSpPr>
        <p:spPr>
          <a:xfrm>
            <a:off x="795124" y="1038637"/>
            <a:ext cx="0" cy="410486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239496F-1CAB-4F61-A464-45CCBDF72633}"/>
              </a:ext>
            </a:extLst>
          </p:cNvPr>
          <p:cNvGrpSpPr/>
          <p:nvPr/>
        </p:nvGrpSpPr>
        <p:grpSpPr>
          <a:xfrm>
            <a:off x="675706" y="799801"/>
            <a:ext cx="691485" cy="238836"/>
            <a:chOff x="675706" y="864097"/>
            <a:chExt cx="691485" cy="23883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D927FCE-4525-49EA-9EA6-183A94532E85}"/>
                </a:ext>
              </a:extLst>
            </p:cNvPr>
            <p:cNvSpPr/>
            <p:nvPr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50705E9-D501-4FCB-823A-8F2CF8463153}"/>
                </a:ext>
              </a:extLst>
            </p:cNvPr>
            <p:cNvSpPr/>
            <p:nvPr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B796327-DAC9-4950-BF73-2E9DAFF9D689}"/>
                </a:ext>
              </a:extLst>
            </p:cNvPr>
            <p:cNvSpPr/>
            <p:nvPr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9AFAC27-ED64-4463-8799-E27B0A9BE000}"/>
                </a:ext>
              </a:extLst>
            </p:cNvPr>
            <p:cNvCxnSpPr>
              <a:stCxn id="23" idx="6"/>
              <a:endCxn id="25" idx="2"/>
            </p:cNvCxnSpPr>
            <p:nvPr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22DE397-BAB0-419A-BE51-65C2DCCF27FA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795124" y="0"/>
            <a:ext cx="0" cy="79980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3F861D0-DDFF-48DA-9C1A-E45C596CE9D8}"/>
              </a:ext>
            </a:extLst>
          </p:cNvPr>
          <p:cNvSpPr txBox="1"/>
          <p:nvPr/>
        </p:nvSpPr>
        <p:spPr>
          <a:xfrm>
            <a:off x="1405471" y="686789"/>
            <a:ext cx="701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400" dirty="0">
                <a:latin typeface="Lato Black" panose="020F0A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Internet usage stats</a:t>
            </a:r>
          </a:p>
        </p:txBody>
      </p:sp>
      <p:pic>
        <p:nvPicPr>
          <p:cNvPr id="29" name="Graphic 5">
            <a:extLst>
              <a:ext uri="{FF2B5EF4-FFF2-40B4-BE49-F238E27FC236}">
                <a16:creationId xmlns:a16="http://schemas.microsoft.com/office/drawing/2014/main" id="{8ED102ED-AF0A-4097-8F23-0B8BCB28B9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66050" y="4783778"/>
            <a:ext cx="1182327" cy="1695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89FD4BA-5663-4389-858C-4879EA4223DF}"/>
              </a:ext>
            </a:extLst>
          </p:cNvPr>
          <p:cNvSpPr txBox="1"/>
          <p:nvPr/>
        </p:nvSpPr>
        <p:spPr>
          <a:xfrm>
            <a:off x="1414272" y="1504312"/>
            <a:ext cx="44052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85% of Russian internet users access the internet every day (vs. 86% in the US).</a:t>
            </a:r>
          </a:p>
          <a:p>
            <a:endParaRPr lang="en-GB" sz="1600" dirty="0">
              <a:latin typeface="Lato Light" panose="020F0302020204030203" pitchFamily="34" charset="0"/>
              <a:cs typeface="Lato" panose="020F05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Average daily time online is almost 6.5 hours.</a:t>
            </a:r>
            <a:endParaRPr lang="en-GB" sz="1600" dirty="0">
              <a:latin typeface="Lato Light" panose="020F0302020204030203" pitchFamily="34" charset="0"/>
            </a:endParaRPr>
          </a:p>
          <a:p>
            <a:endParaRPr lang="en-GB" sz="1600" dirty="0">
              <a:latin typeface="Lato Light" panose="020F03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90% of internet users stream video content – YouTube leads the way.</a:t>
            </a:r>
            <a:endParaRPr lang="en-GB" sz="1600" dirty="0">
              <a:latin typeface="Lato Light" panose="020F0302020204030203" pitchFamily="34" charset="0"/>
            </a:endParaRPr>
          </a:p>
          <a:p>
            <a:endParaRPr lang="en-GB" sz="1600" dirty="0">
              <a:latin typeface="Lato Light" panose="020F03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21% of internet users search with voice commands.</a:t>
            </a:r>
            <a:endParaRPr lang="en-GB" sz="1600" dirty="0">
              <a:latin typeface="Lato Light" panose="020F030202020403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06A272-6DAB-46D3-B446-AA9DB0D0A5A6}"/>
              </a:ext>
            </a:extLst>
          </p:cNvPr>
          <p:cNvGrpSpPr/>
          <p:nvPr/>
        </p:nvGrpSpPr>
        <p:grpSpPr>
          <a:xfrm>
            <a:off x="743176" y="2291330"/>
            <a:ext cx="623653" cy="238836"/>
            <a:chOff x="743176" y="2333860"/>
            <a:chExt cx="623653" cy="23883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70EE539-DA1D-451B-ABA0-A53C72C7B8F0}"/>
                </a:ext>
              </a:extLst>
            </p:cNvPr>
            <p:cNvGrpSpPr/>
            <p:nvPr/>
          </p:nvGrpSpPr>
          <p:grpSpPr>
            <a:xfrm>
              <a:off x="743176" y="2333860"/>
              <a:ext cx="623653" cy="238836"/>
              <a:chOff x="743176" y="2432496"/>
              <a:chExt cx="623653" cy="238836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5CAE7DD2-DD74-4985-9F8D-689A947DB1E5}"/>
                  </a:ext>
                </a:extLst>
              </p:cNvPr>
              <p:cNvSpPr/>
              <p:nvPr/>
            </p:nvSpPr>
            <p:spPr>
              <a:xfrm>
                <a:off x="1127993" y="2432496"/>
                <a:ext cx="238836" cy="23883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E24D82EC-1245-470C-9011-523551F7D83E}"/>
                  </a:ext>
                </a:extLst>
              </p:cNvPr>
              <p:cNvSpPr/>
              <p:nvPr/>
            </p:nvSpPr>
            <p:spPr>
              <a:xfrm>
                <a:off x="743176" y="2497575"/>
                <a:ext cx="95534" cy="9553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 dirty="0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8196716-0630-41C4-B276-BE1CB9D4F650}"/>
                  </a:ext>
                </a:extLst>
              </p:cNvPr>
              <p:cNvCxnSpPr>
                <a:cxnSpLocks/>
                <a:endCxn id="39" idx="2"/>
              </p:cNvCxnSpPr>
              <p:nvPr/>
            </p:nvCxnSpPr>
            <p:spPr>
              <a:xfrm>
                <a:off x="821139" y="2547152"/>
                <a:ext cx="306854" cy="476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4" name="Picture 43" descr="Icon&#10;&#10;Description automatically generated">
              <a:extLst>
                <a:ext uri="{FF2B5EF4-FFF2-40B4-BE49-F238E27FC236}">
                  <a16:creationId xmlns:a16="http://schemas.microsoft.com/office/drawing/2014/main" id="{C7E9C7CC-8D64-41ED-9154-54E3CE621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0191" y="2400300"/>
              <a:ext cx="151134" cy="113217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E4F39E9-366E-4168-99E8-56A08A3B029B}"/>
              </a:ext>
            </a:extLst>
          </p:cNvPr>
          <p:cNvGrpSpPr/>
          <p:nvPr/>
        </p:nvGrpSpPr>
        <p:grpSpPr>
          <a:xfrm>
            <a:off x="745630" y="1547281"/>
            <a:ext cx="623653" cy="238836"/>
            <a:chOff x="745630" y="1547281"/>
            <a:chExt cx="623653" cy="23883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35CC7AC-1D7C-495B-80AE-F3E701D4975E}"/>
                </a:ext>
              </a:extLst>
            </p:cNvPr>
            <p:cNvSpPr/>
            <p:nvPr/>
          </p:nvSpPr>
          <p:spPr>
            <a:xfrm>
              <a:off x="1130447" y="1547281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996C0A5-E96E-4EB9-A85C-51D59982E4B9}"/>
                </a:ext>
              </a:extLst>
            </p:cNvPr>
            <p:cNvSpPr/>
            <p:nvPr/>
          </p:nvSpPr>
          <p:spPr>
            <a:xfrm>
              <a:off x="745630" y="1612360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B5C107B-ECDF-4D1B-A453-D0EAC12A65F4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>
              <a:off x="823593" y="1661937"/>
              <a:ext cx="306854" cy="476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4" descr="Icon&#10;&#10;Description automatically generated">
              <a:extLst>
                <a:ext uri="{FF2B5EF4-FFF2-40B4-BE49-F238E27FC236}">
                  <a16:creationId xmlns:a16="http://schemas.microsoft.com/office/drawing/2014/main" id="{2712BE91-467C-4C94-851A-492EC44EE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7733" y="1608803"/>
              <a:ext cx="151134" cy="11321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6777E3A-D912-493B-87E6-7AB6446E9BDC}"/>
              </a:ext>
            </a:extLst>
          </p:cNvPr>
          <p:cNvGrpSpPr/>
          <p:nvPr/>
        </p:nvGrpSpPr>
        <p:grpSpPr>
          <a:xfrm>
            <a:off x="740722" y="2771628"/>
            <a:ext cx="623653" cy="238836"/>
            <a:chOff x="740722" y="2899219"/>
            <a:chExt cx="623653" cy="238836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2DDC5F9-D7F1-4BB6-BDAC-E10E128E8E52}"/>
                </a:ext>
              </a:extLst>
            </p:cNvPr>
            <p:cNvGrpSpPr/>
            <p:nvPr/>
          </p:nvGrpSpPr>
          <p:grpSpPr>
            <a:xfrm>
              <a:off x="740722" y="2899219"/>
              <a:ext cx="623653" cy="238836"/>
              <a:chOff x="743176" y="2432496"/>
              <a:chExt cx="623653" cy="238836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319ED0D4-66B1-4BCF-8222-4050D2ECABDF}"/>
                  </a:ext>
                </a:extLst>
              </p:cNvPr>
              <p:cNvSpPr/>
              <p:nvPr/>
            </p:nvSpPr>
            <p:spPr>
              <a:xfrm>
                <a:off x="1127993" y="2432496"/>
                <a:ext cx="238836" cy="23883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D78474C5-2C89-4A63-84C9-8FB8B7921045}"/>
                  </a:ext>
                </a:extLst>
              </p:cNvPr>
              <p:cNvSpPr/>
              <p:nvPr/>
            </p:nvSpPr>
            <p:spPr>
              <a:xfrm>
                <a:off x="743176" y="2497575"/>
                <a:ext cx="95534" cy="9553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 dirty="0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CB39256A-6155-4E82-A3A5-E9579C8A7FB6}"/>
                  </a:ext>
                </a:extLst>
              </p:cNvPr>
              <p:cNvCxnSpPr>
                <a:cxnSpLocks/>
                <a:endCxn id="58" idx="2"/>
              </p:cNvCxnSpPr>
              <p:nvPr/>
            </p:nvCxnSpPr>
            <p:spPr>
              <a:xfrm>
                <a:off x="821139" y="2547152"/>
                <a:ext cx="306854" cy="476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7" name="Picture 66" descr="Icon&#10;&#10;Description automatically generated">
              <a:extLst>
                <a:ext uri="{FF2B5EF4-FFF2-40B4-BE49-F238E27FC236}">
                  <a16:creationId xmlns:a16="http://schemas.microsoft.com/office/drawing/2014/main" id="{66445FAE-DA05-4DD6-A8E0-3D25A3689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7733" y="2965655"/>
              <a:ext cx="151134" cy="113217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B63D951-FD11-47BE-876B-E05CDB4AA1DA}"/>
              </a:ext>
            </a:extLst>
          </p:cNvPr>
          <p:cNvGrpSpPr/>
          <p:nvPr/>
        </p:nvGrpSpPr>
        <p:grpSpPr>
          <a:xfrm>
            <a:off x="738264" y="3515676"/>
            <a:ext cx="623653" cy="238836"/>
            <a:chOff x="738264" y="3685797"/>
            <a:chExt cx="623653" cy="238836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015B588-1A51-4AE0-8AC6-A791C9FE9BE2}"/>
                </a:ext>
              </a:extLst>
            </p:cNvPr>
            <p:cNvGrpSpPr/>
            <p:nvPr/>
          </p:nvGrpSpPr>
          <p:grpSpPr>
            <a:xfrm>
              <a:off x="738264" y="3685797"/>
              <a:ext cx="623653" cy="238836"/>
              <a:chOff x="743176" y="2432496"/>
              <a:chExt cx="623653" cy="238836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909FC92C-74C2-41C9-A54A-E4307A2F1755}"/>
                  </a:ext>
                </a:extLst>
              </p:cNvPr>
              <p:cNvSpPr/>
              <p:nvPr/>
            </p:nvSpPr>
            <p:spPr>
              <a:xfrm>
                <a:off x="1127993" y="2432496"/>
                <a:ext cx="238836" cy="23883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F5BD7918-4B63-4369-A47A-6482BE6FBDE1}"/>
                  </a:ext>
                </a:extLst>
              </p:cNvPr>
              <p:cNvSpPr/>
              <p:nvPr/>
            </p:nvSpPr>
            <p:spPr>
              <a:xfrm>
                <a:off x="743176" y="2497575"/>
                <a:ext cx="95534" cy="9553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 dirty="0"/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9C62AD5F-2135-4AA0-A960-FE03E3E702D5}"/>
                  </a:ext>
                </a:extLst>
              </p:cNvPr>
              <p:cNvCxnSpPr>
                <a:cxnSpLocks/>
                <a:endCxn id="63" idx="2"/>
              </p:cNvCxnSpPr>
              <p:nvPr/>
            </p:nvCxnSpPr>
            <p:spPr>
              <a:xfrm>
                <a:off x="821139" y="2547152"/>
                <a:ext cx="306854" cy="476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8" name="Picture 67" descr="Icon&#10;&#10;Description automatically generated">
              <a:extLst>
                <a:ext uri="{FF2B5EF4-FFF2-40B4-BE49-F238E27FC236}">
                  <a16:creationId xmlns:a16="http://schemas.microsoft.com/office/drawing/2014/main" id="{9A9333B1-2B52-4F82-BF0A-5B28316A3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7733" y="3754693"/>
              <a:ext cx="151134" cy="1132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765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Shape 342">
            <a:extLst>
              <a:ext uri="{FF2B5EF4-FFF2-40B4-BE49-F238E27FC236}">
                <a16:creationId xmlns:a16="http://schemas.microsoft.com/office/drawing/2014/main" id="{AEF16E9B-C641-A64F-B886-FF1215CEACDA}"/>
              </a:ext>
            </a:extLst>
          </p:cNvPr>
          <p:cNvGrpSpPr/>
          <p:nvPr/>
        </p:nvGrpSpPr>
        <p:grpSpPr>
          <a:xfrm>
            <a:off x="4066477" y="2771610"/>
            <a:ext cx="364396" cy="361883"/>
            <a:chOff x="3258105" y="2044731"/>
            <a:chExt cx="303883" cy="301788"/>
          </a:xfrm>
        </p:grpSpPr>
        <p:sp>
          <p:nvSpPr>
            <p:cNvPr id="47" name="Shape 343">
              <a:extLst>
                <a:ext uri="{FF2B5EF4-FFF2-40B4-BE49-F238E27FC236}">
                  <a16:creationId xmlns:a16="http://schemas.microsoft.com/office/drawing/2014/main" id="{AF1F016C-093C-AF42-A1F1-F838FBD0A139}"/>
                </a:ext>
              </a:extLst>
            </p:cNvPr>
            <p:cNvSpPr/>
            <p:nvPr/>
          </p:nvSpPr>
          <p:spPr>
            <a:xfrm>
              <a:off x="3333552" y="2153710"/>
              <a:ext cx="104788" cy="83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8" name="Shape 344">
              <a:extLst>
                <a:ext uri="{FF2B5EF4-FFF2-40B4-BE49-F238E27FC236}">
                  <a16:creationId xmlns:a16="http://schemas.microsoft.com/office/drawing/2014/main" id="{B3CFD2C8-C796-2648-B419-46DFA42203BE}"/>
                </a:ext>
              </a:extLst>
            </p:cNvPr>
            <p:cNvSpPr/>
            <p:nvPr/>
          </p:nvSpPr>
          <p:spPr>
            <a:xfrm>
              <a:off x="3333552" y="2199817"/>
              <a:ext cx="104788" cy="104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9" name="Shape 345">
              <a:extLst>
                <a:ext uri="{FF2B5EF4-FFF2-40B4-BE49-F238E27FC236}">
                  <a16:creationId xmlns:a16="http://schemas.microsoft.com/office/drawing/2014/main" id="{C0376ED6-DC38-AD4E-8547-23C596E18700}"/>
                </a:ext>
              </a:extLst>
            </p:cNvPr>
            <p:cNvSpPr/>
            <p:nvPr/>
          </p:nvSpPr>
          <p:spPr>
            <a:xfrm>
              <a:off x="3333552" y="2248019"/>
              <a:ext cx="104788" cy="83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0" name="Shape 346">
              <a:extLst>
                <a:ext uri="{FF2B5EF4-FFF2-40B4-BE49-F238E27FC236}">
                  <a16:creationId xmlns:a16="http://schemas.microsoft.com/office/drawing/2014/main" id="{A01F1958-90F3-4F46-AA3B-50EF42528293}"/>
                </a:ext>
              </a:extLst>
            </p:cNvPr>
            <p:cNvSpPr/>
            <p:nvPr/>
          </p:nvSpPr>
          <p:spPr>
            <a:xfrm>
              <a:off x="3333552" y="2294125"/>
              <a:ext cx="104788" cy="104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" name="Shape 347">
              <a:extLst>
                <a:ext uri="{FF2B5EF4-FFF2-40B4-BE49-F238E27FC236}">
                  <a16:creationId xmlns:a16="http://schemas.microsoft.com/office/drawing/2014/main" id="{73BDEE5E-F761-3B4B-AA28-27597A16AA56}"/>
                </a:ext>
              </a:extLst>
            </p:cNvPr>
            <p:cNvSpPr/>
            <p:nvPr/>
          </p:nvSpPr>
          <p:spPr>
            <a:xfrm>
              <a:off x="3295829" y="2153710"/>
              <a:ext cx="18862" cy="83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2" name="Shape 348">
              <a:extLst>
                <a:ext uri="{FF2B5EF4-FFF2-40B4-BE49-F238E27FC236}">
                  <a16:creationId xmlns:a16="http://schemas.microsoft.com/office/drawing/2014/main" id="{96E7B79A-6BA2-FA41-AF21-700A2C78C33D}"/>
                </a:ext>
              </a:extLst>
            </p:cNvPr>
            <p:cNvSpPr/>
            <p:nvPr/>
          </p:nvSpPr>
          <p:spPr>
            <a:xfrm>
              <a:off x="3295829" y="2199817"/>
              <a:ext cx="18862" cy="104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3" name="Shape 349">
              <a:extLst>
                <a:ext uri="{FF2B5EF4-FFF2-40B4-BE49-F238E27FC236}">
                  <a16:creationId xmlns:a16="http://schemas.microsoft.com/office/drawing/2014/main" id="{5357733B-C14B-7546-929E-C62723347EE6}"/>
                </a:ext>
              </a:extLst>
            </p:cNvPr>
            <p:cNvSpPr/>
            <p:nvPr/>
          </p:nvSpPr>
          <p:spPr>
            <a:xfrm>
              <a:off x="3295829" y="2248019"/>
              <a:ext cx="18862" cy="83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4" name="Shape 350">
              <a:extLst>
                <a:ext uri="{FF2B5EF4-FFF2-40B4-BE49-F238E27FC236}">
                  <a16:creationId xmlns:a16="http://schemas.microsoft.com/office/drawing/2014/main" id="{FF8CDC5A-11B1-1D4E-B996-87A9B86E3DE3}"/>
                </a:ext>
              </a:extLst>
            </p:cNvPr>
            <p:cNvSpPr/>
            <p:nvPr/>
          </p:nvSpPr>
          <p:spPr>
            <a:xfrm>
              <a:off x="3295829" y="2294125"/>
              <a:ext cx="18862" cy="104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5" name="Shape 351">
              <a:extLst>
                <a:ext uri="{FF2B5EF4-FFF2-40B4-BE49-F238E27FC236}">
                  <a16:creationId xmlns:a16="http://schemas.microsoft.com/office/drawing/2014/main" id="{4A0FFDB1-286F-FE49-8C43-AA3DDCF2C797}"/>
                </a:ext>
              </a:extLst>
            </p:cNvPr>
            <p:cNvSpPr/>
            <p:nvPr/>
          </p:nvSpPr>
          <p:spPr>
            <a:xfrm>
              <a:off x="3258105" y="2044731"/>
              <a:ext cx="217958" cy="301788"/>
            </a:xfrm>
            <a:custGeom>
              <a:avLst/>
              <a:gdLst/>
              <a:ahLst/>
              <a:cxnLst/>
              <a:rect l="0" t="0" r="0" b="0"/>
              <a:pathLst>
                <a:path w="104" h="144" extrusionOk="0">
                  <a:moveTo>
                    <a:pt x="104" y="16"/>
                  </a:moveTo>
                  <a:lnTo>
                    <a:pt x="74" y="16"/>
                  </a:lnTo>
                  <a:lnTo>
                    <a:pt x="72" y="9"/>
                  </a:lnTo>
                  <a:lnTo>
                    <a:pt x="64" y="9"/>
                  </a:lnTo>
                  <a:lnTo>
                    <a:pt x="64" y="0"/>
                  </a:lnTo>
                  <a:lnTo>
                    <a:pt x="41" y="0"/>
                  </a:lnTo>
                  <a:lnTo>
                    <a:pt x="41" y="9"/>
                  </a:lnTo>
                  <a:lnTo>
                    <a:pt x="32" y="9"/>
                  </a:lnTo>
                  <a:lnTo>
                    <a:pt x="30" y="16"/>
                  </a:lnTo>
                  <a:lnTo>
                    <a:pt x="0" y="16"/>
                  </a:lnTo>
                  <a:lnTo>
                    <a:pt x="0" y="144"/>
                  </a:lnTo>
                  <a:lnTo>
                    <a:pt x="104" y="144"/>
                  </a:lnTo>
                  <a:lnTo>
                    <a:pt x="104" y="16"/>
                  </a:lnTo>
                  <a:close/>
                  <a:moveTo>
                    <a:pt x="36" y="13"/>
                  </a:moveTo>
                  <a:lnTo>
                    <a:pt x="45" y="13"/>
                  </a:lnTo>
                  <a:lnTo>
                    <a:pt x="45" y="4"/>
                  </a:lnTo>
                  <a:lnTo>
                    <a:pt x="59" y="4"/>
                  </a:lnTo>
                  <a:lnTo>
                    <a:pt x="59" y="13"/>
                  </a:lnTo>
                  <a:lnTo>
                    <a:pt x="68" y="13"/>
                  </a:lnTo>
                  <a:lnTo>
                    <a:pt x="71" y="27"/>
                  </a:lnTo>
                  <a:lnTo>
                    <a:pt x="33" y="27"/>
                  </a:lnTo>
                  <a:lnTo>
                    <a:pt x="36" y="13"/>
                  </a:lnTo>
                  <a:close/>
                  <a:moveTo>
                    <a:pt x="100" y="139"/>
                  </a:moveTo>
                  <a:lnTo>
                    <a:pt x="5" y="139"/>
                  </a:lnTo>
                  <a:lnTo>
                    <a:pt x="5" y="20"/>
                  </a:lnTo>
                  <a:lnTo>
                    <a:pt x="29" y="20"/>
                  </a:lnTo>
                  <a:lnTo>
                    <a:pt x="26" y="31"/>
                  </a:lnTo>
                  <a:lnTo>
                    <a:pt x="78" y="31"/>
                  </a:lnTo>
                  <a:lnTo>
                    <a:pt x="75" y="20"/>
                  </a:lnTo>
                  <a:lnTo>
                    <a:pt x="100" y="20"/>
                  </a:lnTo>
                  <a:lnTo>
                    <a:pt x="100" y="1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6" name="Shape 352">
              <a:extLst>
                <a:ext uri="{FF2B5EF4-FFF2-40B4-BE49-F238E27FC236}">
                  <a16:creationId xmlns:a16="http://schemas.microsoft.com/office/drawing/2014/main" id="{37F5EA91-76B7-AC4A-92A7-541CB9B3C978}"/>
                </a:ext>
              </a:extLst>
            </p:cNvPr>
            <p:cNvSpPr/>
            <p:nvPr/>
          </p:nvSpPr>
          <p:spPr>
            <a:xfrm>
              <a:off x="3494924" y="2053114"/>
              <a:ext cx="67064" cy="289214"/>
            </a:xfrm>
            <a:custGeom>
              <a:avLst/>
              <a:gdLst/>
              <a:ahLst/>
              <a:cxnLst/>
              <a:rect l="0" t="0" r="0" b="0"/>
              <a:pathLst>
                <a:path w="32" h="138" extrusionOk="0">
                  <a:moveTo>
                    <a:pt x="32" y="0"/>
                  </a:moveTo>
                  <a:lnTo>
                    <a:pt x="9" y="0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34"/>
                  </a:lnTo>
                  <a:lnTo>
                    <a:pt x="5" y="34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9" y="116"/>
                  </a:lnTo>
                  <a:lnTo>
                    <a:pt x="20" y="138"/>
                  </a:lnTo>
                  <a:lnTo>
                    <a:pt x="32" y="116"/>
                  </a:lnTo>
                  <a:lnTo>
                    <a:pt x="32" y="0"/>
                  </a:lnTo>
                  <a:close/>
                  <a:moveTo>
                    <a:pt x="27" y="115"/>
                  </a:moveTo>
                  <a:lnTo>
                    <a:pt x="20" y="128"/>
                  </a:lnTo>
                  <a:lnTo>
                    <a:pt x="14" y="115"/>
                  </a:lnTo>
                  <a:lnTo>
                    <a:pt x="14" y="5"/>
                  </a:lnTo>
                  <a:lnTo>
                    <a:pt x="27" y="5"/>
                  </a:lnTo>
                  <a:lnTo>
                    <a:pt x="27" y="1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C90DE98-BC91-4AD5-907D-91D83F8197E9}"/>
              </a:ext>
            </a:extLst>
          </p:cNvPr>
          <p:cNvCxnSpPr>
            <a:cxnSpLocks/>
            <a:stCxn id="23" idx="4"/>
          </p:cNvCxnSpPr>
          <p:nvPr/>
        </p:nvCxnSpPr>
        <p:spPr>
          <a:xfrm>
            <a:off x="795124" y="1038637"/>
            <a:ext cx="0" cy="410486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239496F-1CAB-4F61-A464-45CCBDF72633}"/>
              </a:ext>
            </a:extLst>
          </p:cNvPr>
          <p:cNvGrpSpPr/>
          <p:nvPr/>
        </p:nvGrpSpPr>
        <p:grpSpPr>
          <a:xfrm>
            <a:off x="675706" y="799801"/>
            <a:ext cx="691485" cy="238836"/>
            <a:chOff x="675706" y="864097"/>
            <a:chExt cx="691485" cy="23883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D927FCE-4525-49EA-9EA6-183A94532E85}"/>
                </a:ext>
              </a:extLst>
            </p:cNvPr>
            <p:cNvSpPr/>
            <p:nvPr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50705E9-D501-4FCB-823A-8F2CF8463153}"/>
                </a:ext>
              </a:extLst>
            </p:cNvPr>
            <p:cNvSpPr/>
            <p:nvPr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B796327-DAC9-4950-BF73-2E9DAFF9D689}"/>
                </a:ext>
              </a:extLst>
            </p:cNvPr>
            <p:cNvSpPr/>
            <p:nvPr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9AFAC27-ED64-4463-8799-E27B0A9BE000}"/>
                </a:ext>
              </a:extLst>
            </p:cNvPr>
            <p:cNvCxnSpPr>
              <a:stCxn id="23" idx="6"/>
              <a:endCxn id="25" idx="2"/>
            </p:cNvCxnSpPr>
            <p:nvPr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22DE397-BAB0-419A-BE51-65C2DCCF27FA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795124" y="0"/>
            <a:ext cx="0" cy="79980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3F861D0-DDFF-48DA-9C1A-E45C596CE9D8}"/>
              </a:ext>
            </a:extLst>
          </p:cNvPr>
          <p:cNvSpPr txBox="1"/>
          <p:nvPr/>
        </p:nvSpPr>
        <p:spPr>
          <a:xfrm>
            <a:off x="1398327" y="686789"/>
            <a:ext cx="3671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400" dirty="0">
                <a:latin typeface="Lato Black" panose="020F0A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Internet usage stats</a:t>
            </a:r>
          </a:p>
        </p:txBody>
      </p:sp>
      <p:pic>
        <p:nvPicPr>
          <p:cNvPr id="29" name="Graphic 5">
            <a:extLst>
              <a:ext uri="{FF2B5EF4-FFF2-40B4-BE49-F238E27FC236}">
                <a16:creationId xmlns:a16="http://schemas.microsoft.com/office/drawing/2014/main" id="{8ED102ED-AF0A-4097-8F23-0B8BCB28B9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66050" y="4783778"/>
            <a:ext cx="1182327" cy="1695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89FD4BA-5663-4389-858C-4879EA4223DF}"/>
              </a:ext>
            </a:extLst>
          </p:cNvPr>
          <p:cNvSpPr txBox="1"/>
          <p:nvPr/>
        </p:nvSpPr>
        <p:spPr>
          <a:xfrm>
            <a:off x="1414272" y="1504312"/>
            <a:ext cx="35944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85% of Russian internet users access internet every day (vs. 86% in the US).</a:t>
            </a:r>
          </a:p>
          <a:p>
            <a:endParaRPr lang="en-GB" sz="1600" dirty="0">
              <a:latin typeface="Lato Light" panose="020F0302020204030203" pitchFamily="34" charset="0"/>
              <a:cs typeface="Lato" panose="020F05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Average daily time online is almost 6.5 hours.</a:t>
            </a:r>
            <a:endParaRPr lang="en-GB" sz="1600" dirty="0">
              <a:latin typeface="Lato Light" panose="020F0302020204030203" pitchFamily="34" charset="0"/>
            </a:endParaRPr>
          </a:p>
          <a:p>
            <a:endParaRPr lang="en-GB" sz="1600" dirty="0">
              <a:latin typeface="Lato Light" panose="020F03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90% of internet users stream video content – YouTube leads the way.</a:t>
            </a:r>
            <a:endParaRPr lang="en-GB" sz="1600" dirty="0">
              <a:latin typeface="Lato Light" panose="020F0302020204030203" pitchFamily="34" charset="0"/>
            </a:endParaRPr>
          </a:p>
        </p:txBody>
      </p:sp>
      <p:pic>
        <p:nvPicPr>
          <p:cNvPr id="72" name="Picture Placeholder 7">
            <a:extLst>
              <a:ext uri="{FF2B5EF4-FFF2-40B4-BE49-F238E27FC236}">
                <a16:creationId xmlns:a16="http://schemas.microsoft.com/office/drawing/2014/main" id="{76788F72-819D-47D0-8DD4-195F8F53DC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229" r="24229"/>
          <a:stretch>
            <a:fillRect/>
          </a:stretch>
        </p:blipFill>
        <p:spPr>
          <a:xfrm>
            <a:off x="5485052" y="814862"/>
            <a:ext cx="2858847" cy="3234775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1BE84378-3DF8-407A-A648-32A853C94294}"/>
              </a:ext>
            </a:extLst>
          </p:cNvPr>
          <p:cNvSpPr txBox="1"/>
          <p:nvPr/>
        </p:nvSpPr>
        <p:spPr>
          <a:xfrm>
            <a:off x="6078697" y="4108952"/>
            <a:ext cx="1671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St. Petersburg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131794F-64CF-433C-8F36-7E20ABE25A45}"/>
              </a:ext>
            </a:extLst>
          </p:cNvPr>
          <p:cNvGrpSpPr/>
          <p:nvPr/>
        </p:nvGrpSpPr>
        <p:grpSpPr>
          <a:xfrm>
            <a:off x="5940375" y="4047796"/>
            <a:ext cx="95534" cy="276958"/>
            <a:chOff x="1659572" y="4083904"/>
            <a:chExt cx="95534" cy="276958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19080B1-BD45-40E1-AD98-30FD796F69CF}"/>
                </a:ext>
              </a:extLst>
            </p:cNvPr>
            <p:cNvSpPr/>
            <p:nvPr userDrawn="1"/>
          </p:nvSpPr>
          <p:spPr>
            <a:xfrm rot="5400000">
              <a:off x="1659572" y="4265328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05942B9-F7ED-4733-8BEB-DFC08FC488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07339" y="4083904"/>
              <a:ext cx="0" cy="215251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980FEDC-D726-4650-982A-56EB19DB9248}"/>
              </a:ext>
            </a:extLst>
          </p:cNvPr>
          <p:cNvGrpSpPr/>
          <p:nvPr/>
        </p:nvGrpSpPr>
        <p:grpSpPr>
          <a:xfrm>
            <a:off x="7799658" y="4052483"/>
            <a:ext cx="95534" cy="276958"/>
            <a:chOff x="1659572" y="4083904"/>
            <a:chExt cx="95534" cy="276958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A8B97FE-C102-42B9-B67D-A7EF709834DA}"/>
                </a:ext>
              </a:extLst>
            </p:cNvPr>
            <p:cNvSpPr/>
            <p:nvPr userDrawn="1"/>
          </p:nvSpPr>
          <p:spPr>
            <a:xfrm rot="5400000">
              <a:off x="1659572" y="4265328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8CD629A-70F3-4D91-882C-E3EC7FE45F0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07339" y="4083904"/>
              <a:ext cx="0" cy="215251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9A9413E-146C-47FD-AFE1-8B575318229D}"/>
              </a:ext>
            </a:extLst>
          </p:cNvPr>
          <p:cNvGrpSpPr/>
          <p:nvPr/>
        </p:nvGrpSpPr>
        <p:grpSpPr>
          <a:xfrm>
            <a:off x="738264" y="1554655"/>
            <a:ext cx="623653" cy="238836"/>
            <a:chOff x="738264" y="3685797"/>
            <a:chExt cx="623653" cy="238836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858C9CC-A04B-4553-B036-2CAF47FFCFAF}"/>
                </a:ext>
              </a:extLst>
            </p:cNvPr>
            <p:cNvGrpSpPr/>
            <p:nvPr/>
          </p:nvGrpSpPr>
          <p:grpSpPr>
            <a:xfrm>
              <a:off x="738264" y="3685797"/>
              <a:ext cx="623653" cy="238836"/>
              <a:chOff x="743176" y="2432496"/>
              <a:chExt cx="623653" cy="238836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70190F14-0E27-4B58-B729-02DFE0B7736A}"/>
                  </a:ext>
                </a:extLst>
              </p:cNvPr>
              <p:cNvSpPr/>
              <p:nvPr/>
            </p:nvSpPr>
            <p:spPr>
              <a:xfrm>
                <a:off x="1127993" y="2432496"/>
                <a:ext cx="238836" cy="23883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01D45191-2304-4C11-B768-50FAD39747ED}"/>
                  </a:ext>
                </a:extLst>
              </p:cNvPr>
              <p:cNvSpPr/>
              <p:nvPr/>
            </p:nvSpPr>
            <p:spPr>
              <a:xfrm>
                <a:off x="743176" y="2497575"/>
                <a:ext cx="95534" cy="9553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 dirty="0"/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0DA8A401-129D-4795-8463-E3D704F07723}"/>
                  </a:ext>
                </a:extLst>
              </p:cNvPr>
              <p:cNvCxnSpPr>
                <a:cxnSpLocks/>
                <a:endCxn id="64" idx="2"/>
              </p:cNvCxnSpPr>
              <p:nvPr/>
            </p:nvCxnSpPr>
            <p:spPr>
              <a:xfrm>
                <a:off x="821139" y="2547152"/>
                <a:ext cx="306854" cy="476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3" name="Picture 62" descr="Icon&#10;&#10;Description automatically generated">
              <a:extLst>
                <a:ext uri="{FF2B5EF4-FFF2-40B4-BE49-F238E27FC236}">
                  <a16:creationId xmlns:a16="http://schemas.microsoft.com/office/drawing/2014/main" id="{669926F6-8D0C-45A1-9E07-80D392BA7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7733" y="3754693"/>
              <a:ext cx="151134" cy="113217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ECD0535-F23E-49AE-8C82-D1132B7E1A7F}"/>
              </a:ext>
            </a:extLst>
          </p:cNvPr>
          <p:cNvGrpSpPr/>
          <p:nvPr/>
        </p:nvGrpSpPr>
        <p:grpSpPr>
          <a:xfrm>
            <a:off x="738264" y="2294364"/>
            <a:ext cx="623653" cy="238836"/>
            <a:chOff x="738264" y="3685797"/>
            <a:chExt cx="623653" cy="238836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50A5162-C761-4D79-94B2-0125A0D327F0}"/>
                </a:ext>
              </a:extLst>
            </p:cNvPr>
            <p:cNvGrpSpPr/>
            <p:nvPr/>
          </p:nvGrpSpPr>
          <p:grpSpPr>
            <a:xfrm>
              <a:off x="738264" y="3685797"/>
              <a:ext cx="623653" cy="238836"/>
              <a:chOff x="743176" y="2432496"/>
              <a:chExt cx="623653" cy="238836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BFDC40F2-8EB1-4E79-A2CE-462A8A5FBFC5}"/>
                  </a:ext>
                </a:extLst>
              </p:cNvPr>
              <p:cNvSpPr/>
              <p:nvPr/>
            </p:nvSpPr>
            <p:spPr>
              <a:xfrm>
                <a:off x="1127993" y="2432496"/>
                <a:ext cx="238836" cy="23883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D8F169FC-87E2-4775-95DA-3AE604FCFB4C}"/>
                  </a:ext>
                </a:extLst>
              </p:cNvPr>
              <p:cNvSpPr/>
              <p:nvPr/>
            </p:nvSpPr>
            <p:spPr>
              <a:xfrm>
                <a:off x="743176" y="2497575"/>
                <a:ext cx="95534" cy="9553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 dirty="0"/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F45F254C-E200-4DE4-9333-EEDAB14BEAC8}"/>
                  </a:ext>
                </a:extLst>
              </p:cNvPr>
              <p:cNvCxnSpPr>
                <a:cxnSpLocks/>
                <a:endCxn id="70" idx="2"/>
              </p:cNvCxnSpPr>
              <p:nvPr/>
            </p:nvCxnSpPr>
            <p:spPr>
              <a:xfrm>
                <a:off x="821139" y="2547152"/>
                <a:ext cx="306854" cy="476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9" name="Picture 68" descr="Icon&#10;&#10;Description automatically generated">
              <a:extLst>
                <a:ext uri="{FF2B5EF4-FFF2-40B4-BE49-F238E27FC236}">
                  <a16:creationId xmlns:a16="http://schemas.microsoft.com/office/drawing/2014/main" id="{1A19AF6C-143E-490B-9DAA-372D7A75A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7733" y="3754693"/>
              <a:ext cx="151134" cy="113217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E3764E4-7D03-4716-B4FE-C5FE27CCAC05}"/>
              </a:ext>
            </a:extLst>
          </p:cNvPr>
          <p:cNvGrpSpPr/>
          <p:nvPr/>
        </p:nvGrpSpPr>
        <p:grpSpPr>
          <a:xfrm>
            <a:off x="738264" y="3007429"/>
            <a:ext cx="623653" cy="238836"/>
            <a:chOff x="738264" y="3685797"/>
            <a:chExt cx="623653" cy="23883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BF6AEED-B02C-4C3F-B44D-516EB78EF578}"/>
                </a:ext>
              </a:extLst>
            </p:cNvPr>
            <p:cNvGrpSpPr/>
            <p:nvPr/>
          </p:nvGrpSpPr>
          <p:grpSpPr>
            <a:xfrm>
              <a:off x="738264" y="3685797"/>
              <a:ext cx="623653" cy="238836"/>
              <a:chOff x="743176" y="2432496"/>
              <a:chExt cx="623653" cy="238836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A3703426-41C1-40BF-B1B3-4C0235B879B0}"/>
                  </a:ext>
                </a:extLst>
              </p:cNvPr>
              <p:cNvSpPr/>
              <p:nvPr/>
            </p:nvSpPr>
            <p:spPr>
              <a:xfrm>
                <a:off x="1127993" y="2432496"/>
                <a:ext cx="238836" cy="23883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16E285B6-FFB2-4109-B01E-ECD55C956EB6}"/>
                  </a:ext>
                </a:extLst>
              </p:cNvPr>
              <p:cNvSpPr/>
              <p:nvPr/>
            </p:nvSpPr>
            <p:spPr>
              <a:xfrm>
                <a:off x="743176" y="2497575"/>
                <a:ext cx="95534" cy="9553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 dirty="0"/>
              </a:p>
            </p:txBody>
          </p: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22D02993-293C-463A-8BFA-386D54D5205C}"/>
                  </a:ext>
                </a:extLst>
              </p:cNvPr>
              <p:cNvCxnSpPr>
                <a:cxnSpLocks/>
                <a:endCxn id="84" idx="2"/>
              </p:cNvCxnSpPr>
              <p:nvPr/>
            </p:nvCxnSpPr>
            <p:spPr>
              <a:xfrm>
                <a:off x="821139" y="2547152"/>
                <a:ext cx="306854" cy="476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3" name="Picture 82" descr="Icon&#10;&#10;Description automatically generated">
              <a:extLst>
                <a:ext uri="{FF2B5EF4-FFF2-40B4-BE49-F238E27FC236}">
                  <a16:creationId xmlns:a16="http://schemas.microsoft.com/office/drawing/2014/main" id="{167D2897-82F5-49ED-8E8A-C3266189E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7733" y="3754693"/>
              <a:ext cx="151134" cy="1132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179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3A47FD-30AE-406B-B549-C60CCC216C5C}"/>
              </a:ext>
            </a:extLst>
          </p:cNvPr>
          <p:cNvCxnSpPr>
            <a:cxnSpLocks/>
            <a:stCxn id="13" idx="4"/>
          </p:cNvCxnSpPr>
          <p:nvPr/>
        </p:nvCxnSpPr>
        <p:spPr>
          <a:xfrm>
            <a:off x="795124" y="1038637"/>
            <a:ext cx="0" cy="410486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E81AE6-5A94-43C6-A13A-75579CA9F4E7}"/>
              </a:ext>
            </a:extLst>
          </p:cNvPr>
          <p:cNvGrpSpPr/>
          <p:nvPr/>
        </p:nvGrpSpPr>
        <p:grpSpPr>
          <a:xfrm>
            <a:off x="675706" y="799801"/>
            <a:ext cx="691485" cy="238836"/>
            <a:chOff x="675706" y="864097"/>
            <a:chExt cx="691485" cy="23883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24175A0-E547-4FC5-82BE-5D9059D658AF}"/>
                </a:ext>
              </a:extLst>
            </p:cNvPr>
            <p:cNvSpPr/>
            <p:nvPr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572D22F-3F56-4015-A37D-68E6E352F4FA}"/>
                </a:ext>
              </a:extLst>
            </p:cNvPr>
            <p:cNvSpPr/>
            <p:nvPr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5AA7EFE-E001-4104-9CB1-505C391ACAB5}"/>
                </a:ext>
              </a:extLst>
            </p:cNvPr>
            <p:cNvSpPr/>
            <p:nvPr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1506BD9-244F-4D14-B838-6FC6BE19B706}"/>
                </a:ext>
              </a:extLst>
            </p:cNvPr>
            <p:cNvCxnSpPr>
              <a:stCxn id="13" idx="6"/>
              <a:endCxn id="17" idx="2"/>
            </p:cNvCxnSpPr>
            <p:nvPr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B7FB1F-D0E2-4DC0-979D-7676B105FCC7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795124" y="0"/>
            <a:ext cx="0" cy="79980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7CA0026-A4AC-4A0F-8002-C03C2D721F5E}"/>
              </a:ext>
            </a:extLst>
          </p:cNvPr>
          <p:cNvSpPr txBox="1"/>
          <p:nvPr/>
        </p:nvSpPr>
        <p:spPr>
          <a:xfrm>
            <a:off x="1398327" y="686789"/>
            <a:ext cx="4655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400" dirty="0">
                <a:latin typeface="Lato Black" panose="020F0A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What to do and not to do?</a:t>
            </a:r>
          </a:p>
        </p:txBody>
      </p:sp>
      <p:pic>
        <p:nvPicPr>
          <p:cNvPr id="21" name="Graphic 5">
            <a:extLst>
              <a:ext uri="{FF2B5EF4-FFF2-40B4-BE49-F238E27FC236}">
                <a16:creationId xmlns:a16="http://schemas.microsoft.com/office/drawing/2014/main" id="{4E940719-A6CD-4ACD-A64F-44FF102E04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66050" y="4783778"/>
            <a:ext cx="1182327" cy="169595"/>
          </a:xfrm>
          <a:prstGeom prst="rect">
            <a:avLst/>
          </a:prstGeom>
        </p:spPr>
      </p:pic>
      <p:sp>
        <p:nvSpPr>
          <p:cNvPr id="116" name="Oval 115">
            <a:extLst>
              <a:ext uri="{FF2B5EF4-FFF2-40B4-BE49-F238E27FC236}">
                <a16:creationId xmlns:a16="http://schemas.microsoft.com/office/drawing/2014/main" id="{EDD04927-7916-426E-A926-4484830F713A}"/>
              </a:ext>
            </a:extLst>
          </p:cNvPr>
          <p:cNvSpPr/>
          <p:nvPr/>
        </p:nvSpPr>
        <p:spPr>
          <a:xfrm>
            <a:off x="745638" y="1338356"/>
            <a:ext cx="95534" cy="9553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8A3E6EC-00F1-48FC-A1A5-8B0EAEE3DA24}"/>
              </a:ext>
            </a:extLst>
          </p:cNvPr>
          <p:cNvCxnSpPr>
            <a:cxnSpLocks/>
          </p:cNvCxnSpPr>
          <p:nvPr/>
        </p:nvCxnSpPr>
        <p:spPr>
          <a:xfrm>
            <a:off x="823601" y="1387933"/>
            <a:ext cx="380001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>
            <a:extLst>
              <a:ext uri="{FF2B5EF4-FFF2-40B4-BE49-F238E27FC236}">
                <a16:creationId xmlns:a16="http://schemas.microsoft.com/office/drawing/2014/main" id="{3157BFD7-44AC-4EC7-87C4-5367DB479F4D}"/>
              </a:ext>
            </a:extLst>
          </p:cNvPr>
          <p:cNvSpPr/>
          <p:nvPr/>
        </p:nvSpPr>
        <p:spPr>
          <a:xfrm>
            <a:off x="4577623" y="1343049"/>
            <a:ext cx="95534" cy="9553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58D2028-A3A3-43EC-B828-4976BF6B51D0}"/>
              </a:ext>
            </a:extLst>
          </p:cNvPr>
          <p:cNvCxnSpPr>
            <a:cxnSpLocks/>
          </p:cNvCxnSpPr>
          <p:nvPr/>
        </p:nvCxnSpPr>
        <p:spPr>
          <a:xfrm>
            <a:off x="4627247" y="1380565"/>
            <a:ext cx="0" cy="327874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>
            <a:extLst>
              <a:ext uri="{FF2B5EF4-FFF2-40B4-BE49-F238E27FC236}">
                <a16:creationId xmlns:a16="http://schemas.microsoft.com/office/drawing/2014/main" id="{FBDA7FF7-ED93-428E-BBFD-62EB0DEE62BB}"/>
              </a:ext>
            </a:extLst>
          </p:cNvPr>
          <p:cNvSpPr/>
          <p:nvPr/>
        </p:nvSpPr>
        <p:spPr>
          <a:xfrm>
            <a:off x="4582677" y="4563779"/>
            <a:ext cx="95534" cy="9553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0EAFFD5-6265-4687-BF98-F048241BFDC8}"/>
              </a:ext>
            </a:extLst>
          </p:cNvPr>
          <p:cNvGrpSpPr/>
          <p:nvPr/>
        </p:nvGrpSpPr>
        <p:grpSpPr>
          <a:xfrm>
            <a:off x="680622" y="1859228"/>
            <a:ext cx="691485" cy="238836"/>
            <a:chOff x="675706" y="864097"/>
            <a:chExt cx="691485" cy="238836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DF54CB15-3F9E-4876-B506-8BBCC2741029}"/>
                </a:ext>
              </a:extLst>
            </p:cNvPr>
            <p:cNvSpPr/>
            <p:nvPr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083C0B42-6D4A-4664-B920-129F156432E8}"/>
                </a:ext>
              </a:extLst>
            </p:cNvPr>
            <p:cNvSpPr/>
            <p:nvPr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5268C7F-65D0-47E1-B791-C23058FA8F87}"/>
                </a:ext>
              </a:extLst>
            </p:cNvPr>
            <p:cNvSpPr/>
            <p:nvPr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7FD9DF1-FD99-4E03-8F1B-9AA310FA659F}"/>
                </a:ext>
              </a:extLst>
            </p:cNvPr>
            <p:cNvCxnSpPr>
              <a:stCxn id="132" idx="6"/>
              <a:endCxn id="134" idx="2"/>
            </p:cNvCxnSpPr>
            <p:nvPr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E91F2261-BCCC-4704-8C39-A5DA90D2D459}"/>
              </a:ext>
            </a:extLst>
          </p:cNvPr>
          <p:cNvSpPr txBox="1"/>
          <p:nvPr/>
        </p:nvSpPr>
        <p:spPr>
          <a:xfrm>
            <a:off x="1414271" y="1799741"/>
            <a:ext cx="2779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  <a:latin typeface="Lato Black" panose="020F0A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Good</a:t>
            </a:r>
            <a:r>
              <a:rPr lang="en-GB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CRO practices:</a:t>
            </a:r>
            <a:endParaRPr lang="en-GB" dirty="0">
              <a:latin typeface="Lato Light" panose="020F0302020204030203" pitchFamily="34" charset="0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20B0412-4E0C-44C2-8765-046C0DD6D01C}"/>
              </a:ext>
            </a:extLst>
          </p:cNvPr>
          <p:cNvGrpSpPr/>
          <p:nvPr/>
        </p:nvGrpSpPr>
        <p:grpSpPr>
          <a:xfrm>
            <a:off x="4512744" y="1863914"/>
            <a:ext cx="691485" cy="238836"/>
            <a:chOff x="675706" y="864097"/>
            <a:chExt cx="691485" cy="238836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78AA885A-2608-4870-87F5-3EB9CAC80786}"/>
                </a:ext>
              </a:extLst>
            </p:cNvPr>
            <p:cNvSpPr/>
            <p:nvPr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347D8B83-A83E-40C9-9096-7B52805A9EBF}"/>
                </a:ext>
              </a:extLst>
            </p:cNvPr>
            <p:cNvSpPr/>
            <p:nvPr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FD8800FF-65F3-4068-AF2E-2CEFF0226C6F}"/>
                </a:ext>
              </a:extLst>
            </p:cNvPr>
            <p:cNvSpPr/>
            <p:nvPr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503AD9B0-E3B8-4B0A-883F-87A63845075E}"/>
                </a:ext>
              </a:extLst>
            </p:cNvPr>
            <p:cNvCxnSpPr>
              <a:stCxn id="138" idx="6"/>
              <a:endCxn id="140" idx="2"/>
            </p:cNvCxnSpPr>
            <p:nvPr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D2C3F3C0-E313-4F33-8230-57E545CC201F}"/>
              </a:ext>
            </a:extLst>
          </p:cNvPr>
          <p:cNvSpPr txBox="1"/>
          <p:nvPr/>
        </p:nvSpPr>
        <p:spPr>
          <a:xfrm>
            <a:off x="5246393" y="1804427"/>
            <a:ext cx="359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Lato Black" panose="020F0A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Bad</a:t>
            </a:r>
            <a:r>
              <a:rPr lang="en-GB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CRO practices:</a:t>
            </a:r>
            <a:endParaRPr lang="en-GB" dirty="0">
              <a:latin typeface="Lato Light" panose="020F030202020403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FB6BD1E-622E-4592-802F-B0FC6B122E4B}"/>
              </a:ext>
            </a:extLst>
          </p:cNvPr>
          <p:cNvGrpSpPr/>
          <p:nvPr/>
        </p:nvGrpSpPr>
        <p:grpSpPr>
          <a:xfrm>
            <a:off x="745630" y="2454307"/>
            <a:ext cx="623653" cy="238836"/>
            <a:chOff x="745630" y="2520675"/>
            <a:chExt cx="623653" cy="238836"/>
          </a:xfrm>
        </p:grpSpPr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44ED236C-4159-415D-9F04-E9EB0672B00F}"/>
                </a:ext>
              </a:extLst>
            </p:cNvPr>
            <p:cNvSpPr/>
            <p:nvPr/>
          </p:nvSpPr>
          <p:spPr>
            <a:xfrm>
              <a:off x="1130447" y="2520675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74B5FC3D-3CB1-4556-9F4F-0417F5D72BA7}"/>
                </a:ext>
              </a:extLst>
            </p:cNvPr>
            <p:cNvSpPr/>
            <p:nvPr/>
          </p:nvSpPr>
          <p:spPr>
            <a:xfrm>
              <a:off x="745630" y="258575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14A6EE77-A34B-4CC6-A94E-D8B61768B3AF}"/>
                </a:ext>
              </a:extLst>
            </p:cNvPr>
            <p:cNvCxnSpPr>
              <a:cxnSpLocks/>
              <a:endCxn id="144" idx="2"/>
            </p:cNvCxnSpPr>
            <p:nvPr/>
          </p:nvCxnSpPr>
          <p:spPr>
            <a:xfrm>
              <a:off x="823593" y="2635331"/>
              <a:ext cx="306854" cy="476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2950739C-CCB8-47CD-A372-8EA1F2D49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67733" y="2582197"/>
              <a:ext cx="151134" cy="113216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CE71BF4-D325-4765-81CA-DC4C944AC783}"/>
              </a:ext>
            </a:extLst>
          </p:cNvPr>
          <p:cNvSpPr txBox="1"/>
          <p:nvPr/>
        </p:nvSpPr>
        <p:spPr>
          <a:xfrm>
            <a:off x="1414272" y="2402350"/>
            <a:ext cx="2879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on-site surveys</a:t>
            </a:r>
          </a:p>
          <a:p>
            <a:endParaRPr lang="en-GB" sz="1600" dirty="0">
              <a:latin typeface="Lato Light" panose="020F0302020204030203" pitchFamily="34" charset="0"/>
              <a:cs typeface="Lato" panose="020F05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user testing</a:t>
            </a:r>
            <a:endParaRPr lang="en-GB" sz="1600" dirty="0">
              <a:latin typeface="Lato Light" panose="020F0302020204030203" pitchFamily="34" charset="0"/>
            </a:endParaRPr>
          </a:p>
          <a:p>
            <a:endParaRPr lang="en-GB" sz="1600" dirty="0">
              <a:latin typeface="Lato Light" panose="020F03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data analysis</a:t>
            </a:r>
            <a:endParaRPr lang="en-GB" sz="1600" dirty="0">
              <a:latin typeface="Lato Light" panose="020F0302020204030203" pitchFamily="34" charset="0"/>
            </a:endParaRPr>
          </a:p>
          <a:p>
            <a:endParaRPr lang="en-GB" sz="1600" dirty="0">
              <a:latin typeface="Lato Light" panose="020F03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heat maps/mouse tracking tools</a:t>
            </a:r>
            <a:endParaRPr lang="en-GB" sz="1600" dirty="0">
              <a:latin typeface="Lato Light" panose="020F0302020204030203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2D3721D-B6FD-4149-A6E4-0ACD0A1AEF11}"/>
              </a:ext>
            </a:extLst>
          </p:cNvPr>
          <p:cNvGrpSpPr/>
          <p:nvPr/>
        </p:nvGrpSpPr>
        <p:grpSpPr>
          <a:xfrm>
            <a:off x="740868" y="2956750"/>
            <a:ext cx="623653" cy="238836"/>
            <a:chOff x="745630" y="2520675"/>
            <a:chExt cx="623653" cy="23883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591F130-73CF-4983-8AB3-69D520948F95}"/>
                </a:ext>
              </a:extLst>
            </p:cNvPr>
            <p:cNvSpPr/>
            <p:nvPr/>
          </p:nvSpPr>
          <p:spPr>
            <a:xfrm>
              <a:off x="1130447" y="2520675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69E0775-7B7D-45B5-9AD7-4E8EA9E80ED1}"/>
                </a:ext>
              </a:extLst>
            </p:cNvPr>
            <p:cNvSpPr/>
            <p:nvPr/>
          </p:nvSpPr>
          <p:spPr>
            <a:xfrm>
              <a:off x="745630" y="258575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C3675AE-1BFF-4A83-809F-F00BAAA5E3B5}"/>
                </a:ext>
              </a:extLst>
            </p:cNvPr>
            <p:cNvCxnSpPr>
              <a:cxnSpLocks/>
              <a:endCxn id="44" idx="2"/>
            </p:cNvCxnSpPr>
            <p:nvPr/>
          </p:nvCxnSpPr>
          <p:spPr>
            <a:xfrm>
              <a:off x="823593" y="2635331"/>
              <a:ext cx="306854" cy="476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7C403C9-CF2E-41B3-BA11-9EE03D3E6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67733" y="2582197"/>
              <a:ext cx="151134" cy="113216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F91A19E-BF0B-48DA-B8D8-B2DEC595F6CA}"/>
              </a:ext>
            </a:extLst>
          </p:cNvPr>
          <p:cNvGrpSpPr/>
          <p:nvPr/>
        </p:nvGrpSpPr>
        <p:grpSpPr>
          <a:xfrm>
            <a:off x="753158" y="3441275"/>
            <a:ext cx="623653" cy="238836"/>
            <a:chOff x="745630" y="2520675"/>
            <a:chExt cx="623653" cy="238836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7318177-567F-442C-A939-6FB0EC858357}"/>
                </a:ext>
              </a:extLst>
            </p:cNvPr>
            <p:cNvSpPr/>
            <p:nvPr/>
          </p:nvSpPr>
          <p:spPr>
            <a:xfrm>
              <a:off x="1130447" y="2520675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02AC703-F1FD-400E-A06E-187CFC8E2EE4}"/>
                </a:ext>
              </a:extLst>
            </p:cNvPr>
            <p:cNvSpPr/>
            <p:nvPr/>
          </p:nvSpPr>
          <p:spPr>
            <a:xfrm>
              <a:off x="745630" y="258575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C3839AC-6216-4614-B99F-E87574B24CA9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823593" y="2635331"/>
              <a:ext cx="306854" cy="476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7A7BA58-5FA9-481A-BBC8-4E2DCDE57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67733" y="2582197"/>
              <a:ext cx="151134" cy="113216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52D8271-797B-4078-8C27-25E3E23C56B8}"/>
              </a:ext>
            </a:extLst>
          </p:cNvPr>
          <p:cNvGrpSpPr/>
          <p:nvPr/>
        </p:nvGrpSpPr>
        <p:grpSpPr>
          <a:xfrm>
            <a:off x="743326" y="3932602"/>
            <a:ext cx="623653" cy="238836"/>
            <a:chOff x="745630" y="2520675"/>
            <a:chExt cx="623653" cy="23883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2DB2C00-BB7A-4560-A9E0-8665D0FEB04F}"/>
                </a:ext>
              </a:extLst>
            </p:cNvPr>
            <p:cNvSpPr/>
            <p:nvPr/>
          </p:nvSpPr>
          <p:spPr>
            <a:xfrm>
              <a:off x="1130447" y="2520675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090B088-339E-41FE-9DAA-FC752BD0C837}"/>
                </a:ext>
              </a:extLst>
            </p:cNvPr>
            <p:cNvSpPr/>
            <p:nvPr/>
          </p:nvSpPr>
          <p:spPr>
            <a:xfrm>
              <a:off x="745630" y="258575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0540B22-6E83-4D3A-AA6C-EB9ACBCFE26E}"/>
                </a:ext>
              </a:extLst>
            </p:cNvPr>
            <p:cNvCxnSpPr>
              <a:cxnSpLocks/>
              <a:endCxn id="59" idx="2"/>
            </p:cNvCxnSpPr>
            <p:nvPr/>
          </p:nvCxnSpPr>
          <p:spPr>
            <a:xfrm>
              <a:off x="823593" y="2635331"/>
              <a:ext cx="306854" cy="476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6A4C8DBD-66F3-4990-9795-D4C63B431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67733" y="2582197"/>
              <a:ext cx="151134" cy="113216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641566E-CFB3-49FA-A265-7A57D53AAD80}"/>
              </a:ext>
            </a:extLst>
          </p:cNvPr>
          <p:cNvGrpSpPr/>
          <p:nvPr/>
        </p:nvGrpSpPr>
        <p:grpSpPr>
          <a:xfrm>
            <a:off x="4570379" y="2473113"/>
            <a:ext cx="623653" cy="238836"/>
            <a:chOff x="4570379" y="2451849"/>
            <a:chExt cx="623653" cy="238836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5B94AEA-1E2E-4C53-AAA9-10D38C38D0B3}"/>
                </a:ext>
              </a:extLst>
            </p:cNvPr>
            <p:cNvSpPr/>
            <p:nvPr/>
          </p:nvSpPr>
          <p:spPr>
            <a:xfrm>
              <a:off x="4955196" y="2451849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6DA4E611-30BE-442F-AE8B-90B6B311F35E}"/>
                </a:ext>
              </a:extLst>
            </p:cNvPr>
            <p:cNvSpPr/>
            <p:nvPr/>
          </p:nvSpPr>
          <p:spPr>
            <a:xfrm>
              <a:off x="4570379" y="2516928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056EB10-6466-4971-AD35-949DCB76B3C5}"/>
                </a:ext>
              </a:extLst>
            </p:cNvPr>
            <p:cNvCxnSpPr>
              <a:cxnSpLocks/>
              <a:endCxn id="90" idx="2"/>
            </p:cNvCxnSpPr>
            <p:nvPr/>
          </p:nvCxnSpPr>
          <p:spPr>
            <a:xfrm>
              <a:off x="4648342" y="2566505"/>
              <a:ext cx="306854" cy="476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A9DD8B78-C1BB-4C2E-8E99-BBCE2E1A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011210" y="2513371"/>
              <a:ext cx="113678" cy="113216"/>
            </a:xfrm>
            <a:prstGeom prst="rect">
              <a:avLst/>
            </a:prstGeom>
          </p:spPr>
        </p:pic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618B2D46-BCBF-4BFE-9A50-3A40AFE114E9}"/>
              </a:ext>
            </a:extLst>
          </p:cNvPr>
          <p:cNvSpPr txBox="1"/>
          <p:nvPr/>
        </p:nvSpPr>
        <p:spPr>
          <a:xfrm>
            <a:off x="5239021" y="2399892"/>
            <a:ext cx="28791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guessing/gut feelings</a:t>
            </a:r>
          </a:p>
          <a:p>
            <a:endParaRPr lang="en-GB" sz="1600" dirty="0">
              <a:latin typeface="Lato Light" panose="020F0302020204030203" pitchFamily="34" charset="0"/>
              <a:cs typeface="Lato" panose="020F05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making changes without tracking</a:t>
            </a:r>
            <a:endParaRPr lang="en-GB" sz="1600" dirty="0">
              <a:latin typeface="Lato Light" panose="020F0302020204030203" pitchFamily="34" charset="0"/>
            </a:endParaRPr>
          </a:p>
          <a:p>
            <a:endParaRPr lang="en-GB" sz="1600" dirty="0">
              <a:latin typeface="Lato Light" panose="020F03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making very small/unnoticeable changes</a:t>
            </a:r>
            <a:endParaRPr lang="en-GB" sz="1600" dirty="0">
              <a:latin typeface="Lato Light" panose="020F03020202040302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B05B83-F9E0-4D02-820C-EB29322CE3CB}"/>
              </a:ext>
            </a:extLst>
          </p:cNvPr>
          <p:cNvGrpSpPr/>
          <p:nvPr/>
        </p:nvGrpSpPr>
        <p:grpSpPr>
          <a:xfrm>
            <a:off x="4565617" y="2975556"/>
            <a:ext cx="623653" cy="238836"/>
            <a:chOff x="4565617" y="2954292"/>
            <a:chExt cx="623653" cy="238836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B2C5149A-1177-4204-988E-E3132BC2279E}"/>
                </a:ext>
              </a:extLst>
            </p:cNvPr>
            <p:cNvSpPr/>
            <p:nvPr/>
          </p:nvSpPr>
          <p:spPr>
            <a:xfrm>
              <a:off x="4950434" y="2954292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B141E910-B474-4C64-8147-C6282ACCB887}"/>
                </a:ext>
              </a:extLst>
            </p:cNvPr>
            <p:cNvSpPr/>
            <p:nvPr/>
          </p:nvSpPr>
          <p:spPr>
            <a:xfrm>
              <a:off x="4565617" y="301937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14FB5E2-701B-4AA9-A6C6-C1FB888F9049}"/>
                </a:ext>
              </a:extLst>
            </p:cNvPr>
            <p:cNvCxnSpPr>
              <a:cxnSpLocks/>
              <a:endCxn id="96" idx="2"/>
            </p:cNvCxnSpPr>
            <p:nvPr/>
          </p:nvCxnSpPr>
          <p:spPr>
            <a:xfrm>
              <a:off x="4643580" y="3068948"/>
              <a:ext cx="306854" cy="476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530DC1EB-AD5C-424B-BFC3-1C0A999B2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006448" y="3015814"/>
              <a:ext cx="113678" cy="11321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E0019A7-EB3C-4C72-A4CC-D1C91BFCA5A8}"/>
              </a:ext>
            </a:extLst>
          </p:cNvPr>
          <p:cNvGrpSpPr/>
          <p:nvPr/>
        </p:nvGrpSpPr>
        <p:grpSpPr>
          <a:xfrm>
            <a:off x="4577907" y="3710233"/>
            <a:ext cx="623653" cy="238836"/>
            <a:chOff x="4577907" y="3681881"/>
            <a:chExt cx="623653" cy="238836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2E9567AA-DC23-49FE-8009-34A79BAA2E66}"/>
                </a:ext>
              </a:extLst>
            </p:cNvPr>
            <p:cNvSpPr/>
            <p:nvPr/>
          </p:nvSpPr>
          <p:spPr>
            <a:xfrm>
              <a:off x="4962724" y="3681881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DCE8AAF-70FE-4B3B-8EF0-B245DB385EF2}"/>
                </a:ext>
              </a:extLst>
            </p:cNvPr>
            <p:cNvSpPr/>
            <p:nvPr/>
          </p:nvSpPr>
          <p:spPr>
            <a:xfrm>
              <a:off x="4577907" y="3746960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A3A15C5-2D31-4ECB-AED3-3C2655CA1825}"/>
                </a:ext>
              </a:extLst>
            </p:cNvPr>
            <p:cNvCxnSpPr>
              <a:cxnSpLocks/>
              <a:endCxn id="102" idx="2"/>
            </p:cNvCxnSpPr>
            <p:nvPr/>
          </p:nvCxnSpPr>
          <p:spPr>
            <a:xfrm>
              <a:off x="4655870" y="3796537"/>
              <a:ext cx="306854" cy="476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A28369AD-79D2-49BB-B73A-77B0DA885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018738" y="3743403"/>
              <a:ext cx="113678" cy="113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4864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3A47FD-30AE-406B-B549-C60CCC216C5C}"/>
              </a:ext>
            </a:extLst>
          </p:cNvPr>
          <p:cNvCxnSpPr>
            <a:cxnSpLocks/>
            <a:stCxn id="13" idx="4"/>
          </p:cNvCxnSpPr>
          <p:nvPr/>
        </p:nvCxnSpPr>
        <p:spPr>
          <a:xfrm>
            <a:off x="795124" y="1038637"/>
            <a:ext cx="0" cy="410486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E81AE6-5A94-43C6-A13A-75579CA9F4E7}"/>
              </a:ext>
            </a:extLst>
          </p:cNvPr>
          <p:cNvGrpSpPr/>
          <p:nvPr/>
        </p:nvGrpSpPr>
        <p:grpSpPr>
          <a:xfrm>
            <a:off x="675706" y="799801"/>
            <a:ext cx="691485" cy="238836"/>
            <a:chOff x="675706" y="864097"/>
            <a:chExt cx="691485" cy="23883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24175A0-E547-4FC5-82BE-5D9059D658AF}"/>
                </a:ext>
              </a:extLst>
            </p:cNvPr>
            <p:cNvSpPr/>
            <p:nvPr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572D22F-3F56-4015-A37D-68E6E352F4FA}"/>
                </a:ext>
              </a:extLst>
            </p:cNvPr>
            <p:cNvSpPr/>
            <p:nvPr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5AA7EFE-E001-4104-9CB1-505C391ACAB5}"/>
                </a:ext>
              </a:extLst>
            </p:cNvPr>
            <p:cNvSpPr/>
            <p:nvPr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1506BD9-244F-4D14-B838-6FC6BE19B706}"/>
                </a:ext>
              </a:extLst>
            </p:cNvPr>
            <p:cNvCxnSpPr>
              <a:stCxn id="13" idx="6"/>
              <a:endCxn id="17" idx="2"/>
            </p:cNvCxnSpPr>
            <p:nvPr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B7FB1F-D0E2-4DC0-979D-7676B105FCC7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795124" y="0"/>
            <a:ext cx="0" cy="79980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7CA0026-A4AC-4A0F-8002-C03C2D721F5E}"/>
              </a:ext>
            </a:extLst>
          </p:cNvPr>
          <p:cNvSpPr txBox="1"/>
          <p:nvPr/>
        </p:nvSpPr>
        <p:spPr>
          <a:xfrm>
            <a:off x="1398327" y="686789"/>
            <a:ext cx="4655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400" dirty="0">
                <a:latin typeface="Lato Black" panose="020F0A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What to do and not to do?</a:t>
            </a:r>
          </a:p>
        </p:txBody>
      </p:sp>
      <p:pic>
        <p:nvPicPr>
          <p:cNvPr id="21" name="Graphic 5">
            <a:extLst>
              <a:ext uri="{FF2B5EF4-FFF2-40B4-BE49-F238E27FC236}">
                <a16:creationId xmlns:a16="http://schemas.microsoft.com/office/drawing/2014/main" id="{4E940719-A6CD-4ACD-A64F-44FF102E04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66050" y="4783778"/>
            <a:ext cx="1182327" cy="169595"/>
          </a:xfrm>
          <a:prstGeom prst="rect">
            <a:avLst/>
          </a:prstGeom>
        </p:spPr>
      </p:pic>
      <p:sp>
        <p:nvSpPr>
          <p:cNvPr id="116" name="Oval 115">
            <a:extLst>
              <a:ext uri="{FF2B5EF4-FFF2-40B4-BE49-F238E27FC236}">
                <a16:creationId xmlns:a16="http://schemas.microsoft.com/office/drawing/2014/main" id="{EDD04927-7916-426E-A926-4484830F713A}"/>
              </a:ext>
            </a:extLst>
          </p:cNvPr>
          <p:cNvSpPr/>
          <p:nvPr/>
        </p:nvSpPr>
        <p:spPr>
          <a:xfrm>
            <a:off x="745638" y="1338356"/>
            <a:ext cx="95534" cy="9553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8A3E6EC-00F1-48FC-A1A5-8B0EAEE3DA24}"/>
              </a:ext>
            </a:extLst>
          </p:cNvPr>
          <p:cNvCxnSpPr>
            <a:cxnSpLocks/>
          </p:cNvCxnSpPr>
          <p:nvPr/>
        </p:nvCxnSpPr>
        <p:spPr>
          <a:xfrm>
            <a:off x="823601" y="1387933"/>
            <a:ext cx="380001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>
            <a:extLst>
              <a:ext uri="{FF2B5EF4-FFF2-40B4-BE49-F238E27FC236}">
                <a16:creationId xmlns:a16="http://schemas.microsoft.com/office/drawing/2014/main" id="{3157BFD7-44AC-4EC7-87C4-5367DB479F4D}"/>
              </a:ext>
            </a:extLst>
          </p:cNvPr>
          <p:cNvSpPr/>
          <p:nvPr/>
        </p:nvSpPr>
        <p:spPr>
          <a:xfrm>
            <a:off x="4577623" y="1343049"/>
            <a:ext cx="95534" cy="9553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58D2028-A3A3-43EC-B828-4976BF6B51D0}"/>
              </a:ext>
            </a:extLst>
          </p:cNvPr>
          <p:cNvCxnSpPr>
            <a:cxnSpLocks/>
          </p:cNvCxnSpPr>
          <p:nvPr/>
        </p:nvCxnSpPr>
        <p:spPr>
          <a:xfrm>
            <a:off x="4627247" y="1380565"/>
            <a:ext cx="0" cy="327874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>
            <a:extLst>
              <a:ext uri="{FF2B5EF4-FFF2-40B4-BE49-F238E27FC236}">
                <a16:creationId xmlns:a16="http://schemas.microsoft.com/office/drawing/2014/main" id="{FBDA7FF7-ED93-428E-BBFD-62EB0DEE62BB}"/>
              </a:ext>
            </a:extLst>
          </p:cNvPr>
          <p:cNvSpPr/>
          <p:nvPr/>
        </p:nvSpPr>
        <p:spPr>
          <a:xfrm>
            <a:off x="4582677" y="4563779"/>
            <a:ext cx="95534" cy="9553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0EAFFD5-6265-4687-BF98-F048241BFDC8}"/>
              </a:ext>
            </a:extLst>
          </p:cNvPr>
          <p:cNvGrpSpPr/>
          <p:nvPr/>
        </p:nvGrpSpPr>
        <p:grpSpPr>
          <a:xfrm>
            <a:off x="680622" y="1859228"/>
            <a:ext cx="691485" cy="238836"/>
            <a:chOff x="675706" y="864097"/>
            <a:chExt cx="691485" cy="238836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DF54CB15-3F9E-4876-B506-8BBCC2741029}"/>
                </a:ext>
              </a:extLst>
            </p:cNvPr>
            <p:cNvSpPr/>
            <p:nvPr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083C0B42-6D4A-4664-B920-129F156432E8}"/>
                </a:ext>
              </a:extLst>
            </p:cNvPr>
            <p:cNvSpPr/>
            <p:nvPr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5268C7F-65D0-47E1-B791-C23058FA8F87}"/>
                </a:ext>
              </a:extLst>
            </p:cNvPr>
            <p:cNvSpPr/>
            <p:nvPr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7FD9DF1-FD99-4E03-8F1B-9AA310FA659F}"/>
                </a:ext>
              </a:extLst>
            </p:cNvPr>
            <p:cNvCxnSpPr>
              <a:stCxn id="132" idx="6"/>
              <a:endCxn id="134" idx="2"/>
            </p:cNvCxnSpPr>
            <p:nvPr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E91F2261-BCCC-4704-8C39-A5DA90D2D459}"/>
              </a:ext>
            </a:extLst>
          </p:cNvPr>
          <p:cNvSpPr txBox="1"/>
          <p:nvPr/>
        </p:nvSpPr>
        <p:spPr>
          <a:xfrm>
            <a:off x="1414271" y="1799741"/>
            <a:ext cx="2779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Good CRO practices:</a:t>
            </a:r>
            <a:endParaRPr lang="en-GB" dirty="0">
              <a:latin typeface="Lato Light" panose="020F0302020204030203" pitchFamily="34" charset="0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20B0412-4E0C-44C2-8765-046C0DD6D01C}"/>
              </a:ext>
            </a:extLst>
          </p:cNvPr>
          <p:cNvGrpSpPr/>
          <p:nvPr/>
        </p:nvGrpSpPr>
        <p:grpSpPr>
          <a:xfrm>
            <a:off x="4512744" y="1863914"/>
            <a:ext cx="691485" cy="238836"/>
            <a:chOff x="675706" y="864097"/>
            <a:chExt cx="691485" cy="238836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78AA885A-2608-4870-87F5-3EB9CAC80786}"/>
                </a:ext>
              </a:extLst>
            </p:cNvPr>
            <p:cNvSpPr/>
            <p:nvPr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347D8B83-A83E-40C9-9096-7B52805A9EBF}"/>
                </a:ext>
              </a:extLst>
            </p:cNvPr>
            <p:cNvSpPr/>
            <p:nvPr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FD8800FF-65F3-4068-AF2E-2CEFF0226C6F}"/>
                </a:ext>
              </a:extLst>
            </p:cNvPr>
            <p:cNvSpPr/>
            <p:nvPr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503AD9B0-E3B8-4B0A-883F-87A63845075E}"/>
                </a:ext>
              </a:extLst>
            </p:cNvPr>
            <p:cNvCxnSpPr>
              <a:stCxn id="138" idx="6"/>
              <a:endCxn id="140" idx="2"/>
            </p:cNvCxnSpPr>
            <p:nvPr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D2C3F3C0-E313-4F33-8230-57E545CC201F}"/>
              </a:ext>
            </a:extLst>
          </p:cNvPr>
          <p:cNvSpPr txBox="1"/>
          <p:nvPr/>
        </p:nvSpPr>
        <p:spPr>
          <a:xfrm>
            <a:off x="5246393" y="1804427"/>
            <a:ext cx="359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Bad CRO practices:</a:t>
            </a:r>
            <a:endParaRPr lang="en-GB" dirty="0">
              <a:latin typeface="Lato Light" panose="020F0302020204030203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51068A7-9F44-4075-98EF-071FFEAC416F}"/>
              </a:ext>
            </a:extLst>
          </p:cNvPr>
          <p:cNvGrpSpPr/>
          <p:nvPr/>
        </p:nvGrpSpPr>
        <p:grpSpPr>
          <a:xfrm>
            <a:off x="797027" y="2515109"/>
            <a:ext cx="571925" cy="95534"/>
            <a:chOff x="782279" y="1986934"/>
            <a:chExt cx="571925" cy="95534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3B8D84F-AD4B-45FE-BC98-D04F821390D5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7C43576-54E4-4C44-B8E5-C98F2AD903BB}"/>
                </a:ext>
              </a:extLst>
            </p:cNvPr>
            <p:cNvCxnSpPr>
              <a:cxnSpLocks/>
              <a:endCxn id="71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BCD60A5-6737-4353-B356-D201C28339E2}"/>
              </a:ext>
            </a:extLst>
          </p:cNvPr>
          <p:cNvGrpSpPr/>
          <p:nvPr/>
        </p:nvGrpSpPr>
        <p:grpSpPr>
          <a:xfrm>
            <a:off x="801943" y="3028845"/>
            <a:ext cx="571925" cy="95534"/>
            <a:chOff x="782279" y="1986934"/>
            <a:chExt cx="571925" cy="95534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42A2B98-CFF8-4B4A-BC96-4B079F802931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F905E37-EB8D-4A4D-AEF2-EF026ECFDB87}"/>
                </a:ext>
              </a:extLst>
            </p:cNvPr>
            <p:cNvCxnSpPr>
              <a:cxnSpLocks/>
              <a:endCxn id="74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0D5CD2A-BBD2-42C8-9ABF-0D2EBD9F344C}"/>
              </a:ext>
            </a:extLst>
          </p:cNvPr>
          <p:cNvGrpSpPr/>
          <p:nvPr/>
        </p:nvGrpSpPr>
        <p:grpSpPr>
          <a:xfrm>
            <a:off x="801943" y="3515542"/>
            <a:ext cx="571925" cy="95534"/>
            <a:chOff x="782279" y="1986934"/>
            <a:chExt cx="571925" cy="95534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4603ECA-8137-48DB-BB59-E7233D9DF612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03BC11E-FCE0-473E-A55C-C1E62A83E31E}"/>
                </a:ext>
              </a:extLst>
            </p:cNvPr>
            <p:cNvCxnSpPr>
              <a:cxnSpLocks/>
              <a:endCxn id="77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8199101-9143-442E-A282-13CEAB350687}"/>
              </a:ext>
            </a:extLst>
          </p:cNvPr>
          <p:cNvGrpSpPr/>
          <p:nvPr/>
        </p:nvGrpSpPr>
        <p:grpSpPr>
          <a:xfrm>
            <a:off x="801942" y="4009612"/>
            <a:ext cx="571925" cy="95534"/>
            <a:chOff x="782279" y="1986934"/>
            <a:chExt cx="571925" cy="95534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6CC521B-D848-4999-A8DA-9C02AF65EE1B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A540A07-017D-4259-9CDC-3714926451D2}"/>
                </a:ext>
              </a:extLst>
            </p:cNvPr>
            <p:cNvCxnSpPr>
              <a:cxnSpLocks/>
              <a:endCxn id="80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B4ABA11-50DB-4AAE-B9FB-573E2C45FFCD}"/>
              </a:ext>
            </a:extLst>
          </p:cNvPr>
          <p:cNvGrpSpPr/>
          <p:nvPr/>
        </p:nvGrpSpPr>
        <p:grpSpPr>
          <a:xfrm>
            <a:off x="4629150" y="2520026"/>
            <a:ext cx="571925" cy="95534"/>
            <a:chOff x="782279" y="1986934"/>
            <a:chExt cx="571925" cy="95534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E214E71-70FA-411F-B0AC-37E631ACEAE1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811B023-D1C2-43AC-BC82-938BCD60E78B}"/>
                </a:ext>
              </a:extLst>
            </p:cNvPr>
            <p:cNvCxnSpPr>
              <a:cxnSpLocks/>
              <a:endCxn id="83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3F40125-1EF7-4B83-863E-6D682930BA21}"/>
              </a:ext>
            </a:extLst>
          </p:cNvPr>
          <p:cNvGrpSpPr/>
          <p:nvPr/>
        </p:nvGrpSpPr>
        <p:grpSpPr>
          <a:xfrm>
            <a:off x="4634066" y="3033762"/>
            <a:ext cx="571925" cy="95534"/>
            <a:chOff x="782279" y="1986934"/>
            <a:chExt cx="571925" cy="95534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D228063-C4A8-4546-8D5F-3F1E3A7D82E6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9CB9362-2B49-4886-99AA-A146DD44179F}"/>
                </a:ext>
              </a:extLst>
            </p:cNvPr>
            <p:cNvCxnSpPr>
              <a:cxnSpLocks/>
              <a:endCxn id="86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684AE8A-38F6-4D94-B42A-71F997BEFFB8}"/>
              </a:ext>
            </a:extLst>
          </p:cNvPr>
          <p:cNvGrpSpPr/>
          <p:nvPr/>
        </p:nvGrpSpPr>
        <p:grpSpPr>
          <a:xfrm>
            <a:off x="4634066" y="3749058"/>
            <a:ext cx="571925" cy="95534"/>
            <a:chOff x="782279" y="1986934"/>
            <a:chExt cx="571925" cy="95534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215CE65-723F-45AC-AB60-F30AE99CAAC8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DC24AF4-5E95-46CE-B835-EBAA47A08E98}"/>
                </a:ext>
              </a:extLst>
            </p:cNvPr>
            <p:cNvCxnSpPr>
              <a:cxnSpLocks/>
              <a:endCxn id="89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913EF743-2DC0-47C4-92CB-6A65F53E79A1}"/>
              </a:ext>
            </a:extLst>
          </p:cNvPr>
          <p:cNvSpPr txBox="1"/>
          <p:nvPr/>
        </p:nvSpPr>
        <p:spPr>
          <a:xfrm>
            <a:off x="1414272" y="2402350"/>
            <a:ext cx="2879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on-site surveys</a:t>
            </a:r>
          </a:p>
          <a:p>
            <a:endParaRPr lang="en-GB" sz="1600" dirty="0">
              <a:latin typeface="Lato Light" panose="020F0302020204030203" pitchFamily="34" charset="0"/>
              <a:cs typeface="Lato" panose="020F05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user testing</a:t>
            </a:r>
            <a:endParaRPr lang="en-GB" sz="1600" dirty="0">
              <a:latin typeface="Lato Light" panose="020F0302020204030203" pitchFamily="34" charset="0"/>
            </a:endParaRPr>
          </a:p>
          <a:p>
            <a:endParaRPr lang="en-GB" sz="1600" dirty="0">
              <a:latin typeface="Lato Light" panose="020F03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data analysis</a:t>
            </a:r>
            <a:endParaRPr lang="en-GB" sz="1600" dirty="0">
              <a:latin typeface="Lato Light" panose="020F0302020204030203" pitchFamily="34" charset="0"/>
            </a:endParaRPr>
          </a:p>
          <a:p>
            <a:endParaRPr lang="en-GB" sz="1600" dirty="0">
              <a:latin typeface="Lato Light" panose="020F03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heat maps/mouse tracking tools</a:t>
            </a:r>
            <a:endParaRPr lang="en-GB" sz="1600" dirty="0">
              <a:latin typeface="Lato Light" panose="020F0302020204030203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EF59D1B-B8FB-4DA6-9987-6996E2A953AA}"/>
              </a:ext>
            </a:extLst>
          </p:cNvPr>
          <p:cNvSpPr txBox="1"/>
          <p:nvPr/>
        </p:nvSpPr>
        <p:spPr>
          <a:xfrm>
            <a:off x="5239021" y="2399892"/>
            <a:ext cx="28791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guessing/gut feelings</a:t>
            </a:r>
          </a:p>
          <a:p>
            <a:endParaRPr lang="en-GB" sz="1600" dirty="0">
              <a:latin typeface="Lato Light" panose="020F0302020204030203" pitchFamily="34" charset="0"/>
              <a:cs typeface="Lato" panose="020F05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making changes without tracking</a:t>
            </a:r>
            <a:endParaRPr lang="en-GB" sz="1600" dirty="0">
              <a:latin typeface="Lato Light" panose="020F0302020204030203" pitchFamily="34" charset="0"/>
            </a:endParaRPr>
          </a:p>
          <a:p>
            <a:endParaRPr lang="en-GB" sz="1600" dirty="0">
              <a:latin typeface="Lato Light" panose="020F03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making very small/unnoticeable changes</a:t>
            </a:r>
            <a:endParaRPr lang="en-GB" sz="1600" dirty="0"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8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3A47FD-30AE-406B-B549-C60CCC216C5C}"/>
              </a:ext>
            </a:extLst>
          </p:cNvPr>
          <p:cNvCxnSpPr>
            <a:cxnSpLocks/>
            <a:stCxn id="13" idx="4"/>
          </p:cNvCxnSpPr>
          <p:nvPr/>
        </p:nvCxnSpPr>
        <p:spPr>
          <a:xfrm>
            <a:off x="795124" y="1038637"/>
            <a:ext cx="0" cy="410486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E81AE6-5A94-43C6-A13A-75579CA9F4E7}"/>
              </a:ext>
            </a:extLst>
          </p:cNvPr>
          <p:cNvGrpSpPr/>
          <p:nvPr/>
        </p:nvGrpSpPr>
        <p:grpSpPr>
          <a:xfrm>
            <a:off x="675706" y="799801"/>
            <a:ext cx="691485" cy="238836"/>
            <a:chOff x="675706" y="864097"/>
            <a:chExt cx="691485" cy="23883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24175A0-E547-4FC5-82BE-5D9059D658AF}"/>
                </a:ext>
              </a:extLst>
            </p:cNvPr>
            <p:cNvSpPr/>
            <p:nvPr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572D22F-3F56-4015-A37D-68E6E352F4FA}"/>
                </a:ext>
              </a:extLst>
            </p:cNvPr>
            <p:cNvSpPr/>
            <p:nvPr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5AA7EFE-E001-4104-9CB1-505C391ACAB5}"/>
                </a:ext>
              </a:extLst>
            </p:cNvPr>
            <p:cNvSpPr/>
            <p:nvPr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1506BD9-244F-4D14-B838-6FC6BE19B706}"/>
                </a:ext>
              </a:extLst>
            </p:cNvPr>
            <p:cNvCxnSpPr>
              <a:stCxn id="13" idx="6"/>
              <a:endCxn id="17" idx="2"/>
            </p:cNvCxnSpPr>
            <p:nvPr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B7FB1F-D0E2-4DC0-979D-7676B105FCC7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795124" y="0"/>
            <a:ext cx="0" cy="79980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7CA0026-A4AC-4A0F-8002-C03C2D721F5E}"/>
              </a:ext>
            </a:extLst>
          </p:cNvPr>
          <p:cNvSpPr txBox="1"/>
          <p:nvPr/>
        </p:nvSpPr>
        <p:spPr>
          <a:xfrm>
            <a:off x="1398327" y="686789"/>
            <a:ext cx="4655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400" dirty="0">
                <a:latin typeface="Lato Black" panose="020F0A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Title goes here</a:t>
            </a:r>
          </a:p>
        </p:txBody>
      </p:sp>
      <p:pic>
        <p:nvPicPr>
          <p:cNvPr id="21" name="Graphic 5">
            <a:extLst>
              <a:ext uri="{FF2B5EF4-FFF2-40B4-BE49-F238E27FC236}">
                <a16:creationId xmlns:a16="http://schemas.microsoft.com/office/drawing/2014/main" id="{4E940719-A6CD-4ACD-A64F-44FF102E04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66050" y="4783778"/>
            <a:ext cx="1182327" cy="169595"/>
          </a:xfrm>
          <a:prstGeom prst="rect">
            <a:avLst/>
          </a:prstGeom>
        </p:spPr>
      </p:pic>
      <p:sp>
        <p:nvSpPr>
          <p:cNvPr id="116" name="Oval 115">
            <a:extLst>
              <a:ext uri="{FF2B5EF4-FFF2-40B4-BE49-F238E27FC236}">
                <a16:creationId xmlns:a16="http://schemas.microsoft.com/office/drawing/2014/main" id="{EDD04927-7916-426E-A926-4484830F713A}"/>
              </a:ext>
            </a:extLst>
          </p:cNvPr>
          <p:cNvSpPr/>
          <p:nvPr/>
        </p:nvSpPr>
        <p:spPr>
          <a:xfrm>
            <a:off x="745638" y="1338356"/>
            <a:ext cx="95534" cy="9553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8A3E6EC-00F1-48FC-A1A5-8B0EAEE3DA24}"/>
              </a:ext>
            </a:extLst>
          </p:cNvPr>
          <p:cNvCxnSpPr>
            <a:cxnSpLocks/>
          </p:cNvCxnSpPr>
          <p:nvPr/>
        </p:nvCxnSpPr>
        <p:spPr>
          <a:xfrm>
            <a:off x="823601" y="1387933"/>
            <a:ext cx="380001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>
            <a:extLst>
              <a:ext uri="{FF2B5EF4-FFF2-40B4-BE49-F238E27FC236}">
                <a16:creationId xmlns:a16="http://schemas.microsoft.com/office/drawing/2014/main" id="{3157BFD7-44AC-4EC7-87C4-5367DB479F4D}"/>
              </a:ext>
            </a:extLst>
          </p:cNvPr>
          <p:cNvSpPr/>
          <p:nvPr/>
        </p:nvSpPr>
        <p:spPr>
          <a:xfrm>
            <a:off x="4577623" y="1343049"/>
            <a:ext cx="95534" cy="9553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58D2028-A3A3-43EC-B828-4976BF6B51D0}"/>
              </a:ext>
            </a:extLst>
          </p:cNvPr>
          <p:cNvCxnSpPr>
            <a:cxnSpLocks/>
          </p:cNvCxnSpPr>
          <p:nvPr/>
        </p:nvCxnSpPr>
        <p:spPr>
          <a:xfrm>
            <a:off x="4627247" y="1380565"/>
            <a:ext cx="0" cy="327874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>
            <a:extLst>
              <a:ext uri="{FF2B5EF4-FFF2-40B4-BE49-F238E27FC236}">
                <a16:creationId xmlns:a16="http://schemas.microsoft.com/office/drawing/2014/main" id="{FBDA7FF7-ED93-428E-BBFD-62EB0DEE62BB}"/>
              </a:ext>
            </a:extLst>
          </p:cNvPr>
          <p:cNvSpPr/>
          <p:nvPr/>
        </p:nvSpPr>
        <p:spPr>
          <a:xfrm>
            <a:off x="4582677" y="4563779"/>
            <a:ext cx="95534" cy="9553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CE71BF4-D325-4765-81CA-DC4C944AC783}"/>
              </a:ext>
            </a:extLst>
          </p:cNvPr>
          <p:cNvSpPr txBox="1"/>
          <p:nvPr/>
        </p:nvSpPr>
        <p:spPr>
          <a:xfrm>
            <a:off x="1414272" y="1812415"/>
            <a:ext cx="28791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</a:t>
            </a:r>
          </a:p>
          <a:p>
            <a:endParaRPr lang="en-GB" sz="1600" dirty="0">
              <a:latin typeface="Lato Light" panose="020F0302020204030203" pitchFamily="34" charset="0"/>
              <a:cs typeface="Lato" panose="020F05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</a:t>
            </a:r>
            <a:endParaRPr lang="en-GB" sz="1600" dirty="0">
              <a:latin typeface="Lato Light" panose="020F0302020204030203" pitchFamily="34" charset="0"/>
            </a:endParaRPr>
          </a:p>
          <a:p>
            <a:endParaRPr lang="en-GB" sz="1600" dirty="0">
              <a:latin typeface="Lato Light" panose="020F0302020204030203" pitchFamily="34" charset="0"/>
              <a:cs typeface="Lato" panose="020F05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</a:t>
            </a:r>
            <a:endParaRPr lang="en-GB" sz="1600" dirty="0">
              <a:latin typeface="Lato Light" panose="020F0302020204030203" pitchFamily="34" charset="0"/>
            </a:endParaRPr>
          </a:p>
          <a:p>
            <a:endParaRPr lang="en-GB" sz="1600" dirty="0">
              <a:latin typeface="Lato Light" panose="020F0302020204030203" pitchFamily="34" charset="0"/>
              <a:cs typeface="Lato" panose="020F05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</a:t>
            </a:r>
            <a:endParaRPr lang="en-GB" sz="1600" dirty="0">
              <a:latin typeface="Lato Light" panose="020F0302020204030203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18B2D46-BCBF-4BFE-9A50-3A40AFE114E9}"/>
              </a:ext>
            </a:extLst>
          </p:cNvPr>
          <p:cNvSpPr txBox="1"/>
          <p:nvPr/>
        </p:nvSpPr>
        <p:spPr>
          <a:xfrm>
            <a:off x="5239021" y="1809957"/>
            <a:ext cx="2879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</a:t>
            </a:r>
          </a:p>
          <a:p>
            <a:endParaRPr lang="en-GB" sz="1600" dirty="0">
              <a:latin typeface="Lato Light" panose="020F0302020204030203" pitchFamily="34" charset="0"/>
              <a:cs typeface="Lato" panose="020F05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lorem ipsum lorem ipsum</a:t>
            </a:r>
          </a:p>
          <a:p>
            <a:endParaRPr lang="en-GB" sz="1600" dirty="0">
              <a:latin typeface="Lato Light" panose="020F0302020204030203" pitchFamily="34" charset="0"/>
              <a:cs typeface="Lato" panose="020F05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</a:t>
            </a:r>
            <a:endParaRPr lang="en-GB" sz="1600" dirty="0">
              <a:latin typeface="Lato Light" panose="020F0302020204030203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51068A7-9F44-4075-98EF-071FFEAC416F}"/>
              </a:ext>
            </a:extLst>
          </p:cNvPr>
          <p:cNvGrpSpPr/>
          <p:nvPr/>
        </p:nvGrpSpPr>
        <p:grpSpPr>
          <a:xfrm>
            <a:off x="797027" y="1925174"/>
            <a:ext cx="571925" cy="95534"/>
            <a:chOff x="782279" y="1986934"/>
            <a:chExt cx="571925" cy="95534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3B8D84F-AD4B-45FE-BC98-D04F821390D5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7C43576-54E4-4C44-B8E5-C98F2AD903BB}"/>
                </a:ext>
              </a:extLst>
            </p:cNvPr>
            <p:cNvCxnSpPr>
              <a:cxnSpLocks/>
              <a:endCxn id="71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BCD60A5-6737-4353-B356-D201C28339E2}"/>
              </a:ext>
            </a:extLst>
          </p:cNvPr>
          <p:cNvGrpSpPr/>
          <p:nvPr/>
        </p:nvGrpSpPr>
        <p:grpSpPr>
          <a:xfrm>
            <a:off x="801943" y="2438910"/>
            <a:ext cx="571925" cy="95534"/>
            <a:chOff x="782279" y="1986934"/>
            <a:chExt cx="571925" cy="95534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42A2B98-CFF8-4B4A-BC96-4B079F802931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F905E37-EB8D-4A4D-AEF2-EF026ECFDB87}"/>
                </a:ext>
              </a:extLst>
            </p:cNvPr>
            <p:cNvCxnSpPr>
              <a:cxnSpLocks/>
              <a:endCxn id="74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0D5CD2A-BBD2-42C8-9ABF-0D2EBD9F344C}"/>
              </a:ext>
            </a:extLst>
          </p:cNvPr>
          <p:cNvGrpSpPr/>
          <p:nvPr/>
        </p:nvGrpSpPr>
        <p:grpSpPr>
          <a:xfrm>
            <a:off x="801943" y="2925607"/>
            <a:ext cx="571925" cy="95534"/>
            <a:chOff x="782279" y="1986934"/>
            <a:chExt cx="571925" cy="95534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4603ECA-8137-48DB-BB59-E7233D9DF612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03BC11E-FCE0-473E-A55C-C1E62A83E31E}"/>
                </a:ext>
              </a:extLst>
            </p:cNvPr>
            <p:cNvCxnSpPr>
              <a:cxnSpLocks/>
              <a:endCxn id="77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8199101-9143-442E-A282-13CEAB350687}"/>
              </a:ext>
            </a:extLst>
          </p:cNvPr>
          <p:cNvGrpSpPr/>
          <p:nvPr/>
        </p:nvGrpSpPr>
        <p:grpSpPr>
          <a:xfrm>
            <a:off x="801942" y="3419677"/>
            <a:ext cx="571925" cy="95534"/>
            <a:chOff x="782279" y="1986934"/>
            <a:chExt cx="571925" cy="95534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6CC521B-D848-4999-A8DA-9C02AF65EE1B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A540A07-017D-4259-9CDC-3714926451D2}"/>
                </a:ext>
              </a:extLst>
            </p:cNvPr>
            <p:cNvCxnSpPr>
              <a:cxnSpLocks/>
              <a:endCxn id="80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B4ABA11-50DB-4AAE-B9FB-573E2C45FFCD}"/>
              </a:ext>
            </a:extLst>
          </p:cNvPr>
          <p:cNvGrpSpPr/>
          <p:nvPr/>
        </p:nvGrpSpPr>
        <p:grpSpPr>
          <a:xfrm>
            <a:off x="4629150" y="1930091"/>
            <a:ext cx="571925" cy="95534"/>
            <a:chOff x="782279" y="1986934"/>
            <a:chExt cx="571925" cy="95534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E214E71-70FA-411F-B0AC-37E631ACEAE1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811B023-D1C2-43AC-BC82-938BCD60E78B}"/>
                </a:ext>
              </a:extLst>
            </p:cNvPr>
            <p:cNvCxnSpPr>
              <a:cxnSpLocks/>
              <a:endCxn id="83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3F40125-1EF7-4B83-863E-6D682930BA21}"/>
              </a:ext>
            </a:extLst>
          </p:cNvPr>
          <p:cNvGrpSpPr/>
          <p:nvPr/>
        </p:nvGrpSpPr>
        <p:grpSpPr>
          <a:xfrm>
            <a:off x="4634066" y="2443827"/>
            <a:ext cx="571925" cy="95534"/>
            <a:chOff x="782279" y="1986934"/>
            <a:chExt cx="571925" cy="95534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D228063-C4A8-4546-8D5F-3F1E3A7D82E6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9CB9362-2B49-4886-99AA-A146DD44179F}"/>
                </a:ext>
              </a:extLst>
            </p:cNvPr>
            <p:cNvCxnSpPr>
              <a:cxnSpLocks/>
              <a:endCxn id="86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684AE8A-38F6-4D94-B42A-71F997BEFFB8}"/>
              </a:ext>
            </a:extLst>
          </p:cNvPr>
          <p:cNvGrpSpPr/>
          <p:nvPr/>
        </p:nvGrpSpPr>
        <p:grpSpPr>
          <a:xfrm>
            <a:off x="4634066" y="3159123"/>
            <a:ext cx="571925" cy="95534"/>
            <a:chOff x="782279" y="1986934"/>
            <a:chExt cx="571925" cy="95534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215CE65-723F-45AC-AB60-F30AE99CAAC8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DC24AF4-5E95-46CE-B835-EBAA47A08E98}"/>
                </a:ext>
              </a:extLst>
            </p:cNvPr>
            <p:cNvCxnSpPr>
              <a:cxnSpLocks/>
              <a:endCxn id="89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3800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58D2028-A3A3-43EC-B828-4976BF6B51D0}"/>
              </a:ext>
            </a:extLst>
          </p:cNvPr>
          <p:cNvCxnSpPr>
            <a:cxnSpLocks/>
          </p:cNvCxnSpPr>
          <p:nvPr/>
        </p:nvCxnSpPr>
        <p:spPr>
          <a:xfrm>
            <a:off x="4627247" y="811161"/>
            <a:ext cx="0" cy="384815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3A47FD-30AE-406B-B549-C60CCC216C5C}"/>
              </a:ext>
            </a:extLst>
          </p:cNvPr>
          <p:cNvCxnSpPr>
            <a:cxnSpLocks/>
          </p:cNvCxnSpPr>
          <p:nvPr/>
        </p:nvCxnSpPr>
        <p:spPr>
          <a:xfrm>
            <a:off x="795124" y="0"/>
            <a:ext cx="0" cy="51435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5">
            <a:extLst>
              <a:ext uri="{FF2B5EF4-FFF2-40B4-BE49-F238E27FC236}">
                <a16:creationId xmlns:a16="http://schemas.microsoft.com/office/drawing/2014/main" id="{4E940719-A6CD-4ACD-A64F-44FF102E04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66050" y="4783778"/>
            <a:ext cx="1182327" cy="169595"/>
          </a:xfrm>
          <a:prstGeom prst="rect">
            <a:avLst/>
          </a:prstGeom>
        </p:spPr>
      </p:pic>
      <p:sp>
        <p:nvSpPr>
          <p:cNvPr id="116" name="Oval 115">
            <a:extLst>
              <a:ext uri="{FF2B5EF4-FFF2-40B4-BE49-F238E27FC236}">
                <a16:creationId xmlns:a16="http://schemas.microsoft.com/office/drawing/2014/main" id="{EDD04927-7916-426E-A926-4484830F713A}"/>
              </a:ext>
            </a:extLst>
          </p:cNvPr>
          <p:cNvSpPr/>
          <p:nvPr/>
        </p:nvSpPr>
        <p:spPr>
          <a:xfrm>
            <a:off x="745638" y="761745"/>
            <a:ext cx="95534" cy="9553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8A3E6EC-00F1-48FC-A1A5-8B0EAEE3DA24}"/>
              </a:ext>
            </a:extLst>
          </p:cNvPr>
          <p:cNvCxnSpPr>
            <a:cxnSpLocks/>
          </p:cNvCxnSpPr>
          <p:nvPr/>
        </p:nvCxnSpPr>
        <p:spPr>
          <a:xfrm>
            <a:off x="823601" y="811322"/>
            <a:ext cx="380001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>
            <a:extLst>
              <a:ext uri="{FF2B5EF4-FFF2-40B4-BE49-F238E27FC236}">
                <a16:creationId xmlns:a16="http://schemas.microsoft.com/office/drawing/2014/main" id="{3157BFD7-44AC-4EC7-87C4-5367DB479F4D}"/>
              </a:ext>
            </a:extLst>
          </p:cNvPr>
          <p:cNvSpPr/>
          <p:nvPr/>
        </p:nvSpPr>
        <p:spPr>
          <a:xfrm>
            <a:off x="4577623" y="753113"/>
            <a:ext cx="95534" cy="9553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FBDA7FF7-ED93-428E-BBFD-62EB0DEE62BB}"/>
              </a:ext>
            </a:extLst>
          </p:cNvPr>
          <p:cNvSpPr/>
          <p:nvPr/>
        </p:nvSpPr>
        <p:spPr>
          <a:xfrm>
            <a:off x="4582677" y="4563779"/>
            <a:ext cx="95534" cy="9553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0EAFFD5-6265-4687-BF98-F048241BFDC8}"/>
              </a:ext>
            </a:extLst>
          </p:cNvPr>
          <p:cNvGrpSpPr/>
          <p:nvPr/>
        </p:nvGrpSpPr>
        <p:grpSpPr>
          <a:xfrm>
            <a:off x="680622" y="1225047"/>
            <a:ext cx="691485" cy="238836"/>
            <a:chOff x="675706" y="864097"/>
            <a:chExt cx="691485" cy="238836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DF54CB15-3F9E-4876-B506-8BBCC2741029}"/>
                </a:ext>
              </a:extLst>
            </p:cNvPr>
            <p:cNvSpPr/>
            <p:nvPr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083C0B42-6D4A-4664-B920-129F156432E8}"/>
                </a:ext>
              </a:extLst>
            </p:cNvPr>
            <p:cNvSpPr/>
            <p:nvPr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5268C7F-65D0-47E1-B791-C23058FA8F87}"/>
                </a:ext>
              </a:extLst>
            </p:cNvPr>
            <p:cNvSpPr/>
            <p:nvPr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7FD9DF1-FD99-4E03-8F1B-9AA310FA659F}"/>
                </a:ext>
              </a:extLst>
            </p:cNvPr>
            <p:cNvCxnSpPr>
              <a:stCxn id="132" idx="6"/>
              <a:endCxn id="134" idx="2"/>
            </p:cNvCxnSpPr>
            <p:nvPr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E91F2261-BCCC-4704-8C39-A5DA90D2D459}"/>
              </a:ext>
            </a:extLst>
          </p:cNvPr>
          <p:cNvSpPr txBox="1"/>
          <p:nvPr/>
        </p:nvSpPr>
        <p:spPr>
          <a:xfrm>
            <a:off x="1414271" y="1165560"/>
            <a:ext cx="2779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  <a:latin typeface="Lato Black" panose="020F0A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Good</a:t>
            </a:r>
            <a:r>
              <a:rPr lang="en-GB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CRO practices:</a:t>
            </a:r>
            <a:endParaRPr lang="en-GB" dirty="0">
              <a:latin typeface="Lato Light" panose="020F0302020204030203" pitchFamily="34" charset="0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20B0412-4E0C-44C2-8765-046C0DD6D01C}"/>
              </a:ext>
            </a:extLst>
          </p:cNvPr>
          <p:cNvGrpSpPr/>
          <p:nvPr/>
        </p:nvGrpSpPr>
        <p:grpSpPr>
          <a:xfrm>
            <a:off x="4512744" y="1229733"/>
            <a:ext cx="691485" cy="238836"/>
            <a:chOff x="675706" y="864097"/>
            <a:chExt cx="691485" cy="238836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78AA885A-2608-4870-87F5-3EB9CAC80786}"/>
                </a:ext>
              </a:extLst>
            </p:cNvPr>
            <p:cNvSpPr/>
            <p:nvPr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347D8B83-A83E-40C9-9096-7B52805A9EBF}"/>
                </a:ext>
              </a:extLst>
            </p:cNvPr>
            <p:cNvSpPr/>
            <p:nvPr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FD8800FF-65F3-4068-AF2E-2CEFF0226C6F}"/>
                </a:ext>
              </a:extLst>
            </p:cNvPr>
            <p:cNvSpPr/>
            <p:nvPr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503AD9B0-E3B8-4B0A-883F-87A63845075E}"/>
                </a:ext>
              </a:extLst>
            </p:cNvPr>
            <p:cNvCxnSpPr>
              <a:stCxn id="138" idx="6"/>
              <a:endCxn id="140" idx="2"/>
            </p:cNvCxnSpPr>
            <p:nvPr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D2C3F3C0-E313-4F33-8230-57E545CC201F}"/>
              </a:ext>
            </a:extLst>
          </p:cNvPr>
          <p:cNvSpPr txBox="1"/>
          <p:nvPr/>
        </p:nvSpPr>
        <p:spPr>
          <a:xfrm>
            <a:off x="5246393" y="1170246"/>
            <a:ext cx="359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Lato Black" panose="020F0A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Bad</a:t>
            </a:r>
            <a:r>
              <a:rPr lang="en-GB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CRO practices:</a:t>
            </a:r>
            <a:endParaRPr lang="en-GB" dirty="0">
              <a:latin typeface="Lato Light" panose="020F030202020403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FB6BD1E-622E-4592-802F-B0FC6B122E4B}"/>
              </a:ext>
            </a:extLst>
          </p:cNvPr>
          <p:cNvGrpSpPr/>
          <p:nvPr/>
        </p:nvGrpSpPr>
        <p:grpSpPr>
          <a:xfrm>
            <a:off x="745630" y="1842249"/>
            <a:ext cx="623653" cy="238836"/>
            <a:chOff x="745630" y="2520675"/>
            <a:chExt cx="623653" cy="238836"/>
          </a:xfrm>
        </p:grpSpPr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44ED236C-4159-415D-9F04-E9EB0672B00F}"/>
                </a:ext>
              </a:extLst>
            </p:cNvPr>
            <p:cNvSpPr/>
            <p:nvPr/>
          </p:nvSpPr>
          <p:spPr>
            <a:xfrm>
              <a:off x="1130447" y="2520675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74B5FC3D-3CB1-4556-9F4F-0417F5D72BA7}"/>
                </a:ext>
              </a:extLst>
            </p:cNvPr>
            <p:cNvSpPr/>
            <p:nvPr/>
          </p:nvSpPr>
          <p:spPr>
            <a:xfrm>
              <a:off x="745630" y="258575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14A6EE77-A34B-4CC6-A94E-D8B61768B3AF}"/>
                </a:ext>
              </a:extLst>
            </p:cNvPr>
            <p:cNvCxnSpPr>
              <a:cxnSpLocks/>
              <a:endCxn id="144" idx="2"/>
            </p:cNvCxnSpPr>
            <p:nvPr/>
          </p:nvCxnSpPr>
          <p:spPr>
            <a:xfrm>
              <a:off x="823593" y="2635331"/>
              <a:ext cx="306854" cy="476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2950739C-CCB8-47CD-A372-8EA1F2D49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67733" y="2582197"/>
              <a:ext cx="151134" cy="113216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2D3721D-B6FD-4149-A6E4-0ACD0A1AEF11}"/>
              </a:ext>
            </a:extLst>
          </p:cNvPr>
          <p:cNvGrpSpPr/>
          <p:nvPr/>
        </p:nvGrpSpPr>
        <p:grpSpPr>
          <a:xfrm>
            <a:off x="740868" y="2337604"/>
            <a:ext cx="623653" cy="238836"/>
            <a:chOff x="745630" y="2520675"/>
            <a:chExt cx="623653" cy="23883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591F130-73CF-4983-8AB3-69D520948F95}"/>
                </a:ext>
              </a:extLst>
            </p:cNvPr>
            <p:cNvSpPr/>
            <p:nvPr/>
          </p:nvSpPr>
          <p:spPr>
            <a:xfrm>
              <a:off x="1130447" y="2520675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69E0775-7B7D-45B5-9AD7-4E8EA9E80ED1}"/>
                </a:ext>
              </a:extLst>
            </p:cNvPr>
            <p:cNvSpPr/>
            <p:nvPr/>
          </p:nvSpPr>
          <p:spPr>
            <a:xfrm>
              <a:off x="745630" y="258575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C3675AE-1BFF-4A83-809F-F00BAAA5E3B5}"/>
                </a:ext>
              </a:extLst>
            </p:cNvPr>
            <p:cNvCxnSpPr>
              <a:cxnSpLocks/>
              <a:endCxn id="44" idx="2"/>
            </p:cNvCxnSpPr>
            <p:nvPr/>
          </p:nvCxnSpPr>
          <p:spPr>
            <a:xfrm>
              <a:off x="823593" y="2635331"/>
              <a:ext cx="306854" cy="476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7C403C9-CF2E-41B3-BA11-9EE03D3E6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67733" y="2582197"/>
              <a:ext cx="151134" cy="113216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F91A19E-BF0B-48DA-B8D8-B2DEC595F6CA}"/>
              </a:ext>
            </a:extLst>
          </p:cNvPr>
          <p:cNvGrpSpPr/>
          <p:nvPr/>
        </p:nvGrpSpPr>
        <p:grpSpPr>
          <a:xfrm>
            <a:off x="753158" y="2822129"/>
            <a:ext cx="623653" cy="238836"/>
            <a:chOff x="745630" y="2520675"/>
            <a:chExt cx="623653" cy="238836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7318177-567F-442C-A939-6FB0EC858357}"/>
                </a:ext>
              </a:extLst>
            </p:cNvPr>
            <p:cNvSpPr/>
            <p:nvPr/>
          </p:nvSpPr>
          <p:spPr>
            <a:xfrm>
              <a:off x="1130447" y="2520675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02AC703-F1FD-400E-A06E-187CFC8E2EE4}"/>
                </a:ext>
              </a:extLst>
            </p:cNvPr>
            <p:cNvSpPr/>
            <p:nvPr/>
          </p:nvSpPr>
          <p:spPr>
            <a:xfrm>
              <a:off x="745630" y="258575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C3839AC-6216-4614-B99F-E87574B24CA9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823593" y="2635331"/>
              <a:ext cx="306854" cy="476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7A7BA58-5FA9-481A-BBC8-4E2DCDE57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67733" y="2582197"/>
              <a:ext cx="151134" cy="113216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52D8271-797B-4078-8C27-25E3E23C56B8}"/>
              </a:ext>
            </a:extLst>
          </p:cNvPr>
          <p:cNvGrpSpPr/>
          <p:nvPr/>
        </p:nvGrpSpPr>
        <p:grpSpPr>
          <a:xfrm>
            <a:off x="743326" y="3306368"/>
            <a:ext cx="623653" cy="238836"/>
            <a:chOff x="745630" y="2520675"/>
            <a:chExt cx="623653" cy="23883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2DB2C00-BB7A-4560-A9E0-8665D0FEB04F}"/>
                </a:ext>
              </a:extLst>
            </p:cNvPr>
            <p:cNvSpPr/>
            <p:nvPr/>
          </p:nvSpPr>
          <p:spPr>
            <a:xfrm>
              <a:off x="1130447" y="2520675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090B088-339E-41FE-9DAA-FC752BD0C837}"/>
                </a:ext>
              </a:extLst>
            </p:cNvPr>
            <p:cNvSpPr/>
            <p:nvPr/>
          </p:nvSpPr>
          <p:spPr>
            <a:xfrm>
              <a:off x="745630" y="258575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0540B22-6E83-4D3A-AA6C-EB9ACBCFE26E}"/>
                </a:ext>
              </a:extLst>
            </p:cNvPr>
            <p:cNvCxnSpPr>
              <a:cxnSpLocks/>
              <a:endCxn id="59" idx="2"/>
            </p:cNvCxnSpPr>
            <p:nvPr/>
          </p:nvCxnSpPr>
          <p:spPr>
            <a:xfrm>
              <a:off x="823593" y="2635331"/>
              <a:ext cx="306854" cy="476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6A4C8DBD-66F3-4990-9795-D4C63B431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67733" y="2582197"/>
              <a:ext cx="151134" cy="11321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7C84C1D-4C3C-481C-A785-F73D67B54504}"/>
              </a:ext>
            </a:extLst>
          </p:cNvPr>
          <p:cNvGrpSpPr/>
          <p:nvPr/>
        </p:nvGrpSpPr>
        <p:grpSpPr>
          <a:xfrm>
            <a:off x="4570379" y="1839791"/>
            <a:ext cx="623653" cy="238836"/>
            <a:chOff x="4570379" y="2451849"/>
            <a:chExt cx="623653" cy="238836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5B94AEA-1E2E-4C53-AAA9-10D38C38D0B3}"/>
                </a:ext>
              </a:extLst>
            </p:cNvPr>
            <p:cNvSpPr/>
            <p:nvPr/>
          </p:nvSpPr>
          <p:spPr>
            <a:xfrm>
              <a:off x="4955196" y="2451849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6DA4E611-30BE-442F-AE8B-90B6B311F35E}"/>
                </a:ext>
              </a:extLst>
            </p:cNvPr>
            <p:cNvSpPr/>
            <p:nvPr/>
          </p:nvSpPr>
          <p:spPr>
            <a:xfrm>
              <a:off x="4570379" y="2516928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056EB10-6466-4971-AD35-949DCB76B3C5}"/>
                </a:ext>
              </a:extLst>
            </p:cNvPr>
            <p:cNvCxnSpPr>
              <a:cxnSpLocks/>
              <a:endCxn id="90" idx="2"/>
            </p:cNvCxnSpPr>
            <p:nvPr/>
          </p:nvCxnSpPr>
          <p:spPr>
            <a:xfrm>
              <a:off x="4648342" y="2566505"/>
              <a:ext cx="306854" cy="476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A9DD8B78-C1BB-4C2E-8E99-BBCE2E1A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011210" y="2513371"/>
              <a:ext cx="113678" cy="113216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E22F1C2-85A1-4CE5-A08B-60560A983AB7}"/>
              </a:ext>
            </a:extLst>
          </p:cNvPr>
          <p:cNvGrpSpPr/>
          <p:nvPr/>
        </p:nvGrpSpPr>
        <p:grpSpPr>
          <a:xfrm>
            <a:off x="4565617" y="2342234"/>
            <a:ext cx="623653" cy="238836"/>
            <a:chOff x="4565617" y="2954292"/>
            <a:chExt cx="623653" cy="238836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B2C5149A-1177-4204-988E-E3132BC2279E}"/>
                </a:ext>
              </a:extLst>
            </p:cNvPr>
            <p:cNvSpPr/>
            <p:nvPr/>
          </p:nvSpPr>
          <p:spPr>
            <a:xfrm>
              <a:off x="4950434" y="2954292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B141E910-B474-4C64-8147-C6282ACCB887}"/>
                </a:ext>
              </a:extLst>
            </p:cNvPr>
            <p:cNvSpPr/>
            <p:nvPr/>
          </p:nvSpPr>
          <p:spPr>
            <a:xfrm>
              <a:off x="4565617" y="301937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14FB5E2-701B-4AA9-A6C6-C1FB888F9049}"/>
                </a:ext>
              </a:extLst>
            </p:cNvPr>
            <p:cNvCxnSpPr>
              <a:cxnSpLocks/>
              <a:endCxn id="96" idx="2"/>
            </p:cNvCxnSpPr>
            <p:nvPr/>
          </p:nvCxnSpPr>
          <p:spPr>
            <a:xfrm>
              <a:off x="4643580" y="3068948"/>
              <a:ext cx="306854" cy="476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530DC1EB-AD5C-424B-BFC3-1C0A999B2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006448" y="3015814"/>
              <a:ext cx="113678" cy="11321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FF8D71A-6EA6-4AA4-A5F7-E8261C1321DB}"/>
              </a:ext>
            </a:extLst>
          </p:cNvPr>
          <p:cNvGrpSpPr/>
          <p:nvPr/>
        </p:nvGrpSpPr>
        <p:grpSpPr>
          <a:xfrm>
            <a:off x="4577907" y="3069823"/>
            <a:ext cx="623653" cy="238836"/>
            <a:chOff x="4577907" y="3681881"/>
            <a:chExt cx="623653" cy="238836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2E9567AA-DC23-49FE-8009-34A79BAA2E66}"/>
                </a:ext>
              </a:extLst>
            </p:cNvPr>
            <p:cNvSpPr/>
            <p:nvPr/>
          </p:nvSpPr>
          <p:spPr>
            <a:xfrm>
              <a:off x="4962724" y="3681881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DCE8AAF-70FE-4B3B-8EF0-B245DB385EF2}"/>
                </a:ext>
              </a:extLst>
            </p:cNvPr>
            <p:cNvSpPr/>
            <p:nvPr/>
          </p:nvSpPr>
          <p:spPr>
            <a:xfrm>
              <a:off x="4577907" y="3746960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A3A15C5-2D31-4ECB-AED3-3C2655CA1825}"/>
                </a:ext>
              </a:extLst>
            </p:cNvPr>
            <p:cNvCxnSpPr>
              <a:cxnSpLocks/>
              <a:endCxn id="102" idx="2"/>
            </p:cNvCxnSpPr>
            <p:nvPr/>
          </p:nvCxnSpPr>
          <p:spPr>
            <a:xfrm>
              <a:off x="4655870" y="3796537"/>
              <a:ext cx="306854" cy="476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A28369AD-79D2-49BB-B73A-77B0DA885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018738" y="3743403"/>
              <a:ext cx="113678" cy="113216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919E1C13-2C04-4F24-A1E4-A9E4FEE7D553}"/>
              </a:ext>
            </a:extLst>
          </p:cNvPr>
          <p:cNvSpPr txBox="1"/>
          <p:nvPr/>
        </p:nvSpPr>
        <p:spPr>
          <a:xfrm>
            <a:off x="1414272" y="1771486"/>
            <a:ext cx="2879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on-site surveys</a:t>
            </a:r>
          </a:p>
          <a:p>
            <a:endParaRPr lang="en-GB" sz="1600" dirty="0">
              <a:latin typeface="Lato Light" panose="020F0302020204030203" pitchFamily="34" charset="0"/>
              <a:cs typeface="Lato" panose="020F05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user testing</a:t>
            </a:r>
            <a:endParaRPr lang="en-GB" sz="1600" dirty="0">
              <a:latin typeface="Lato Light" panose="020F0302020204030203" pitchFamily="34" charset="0"/>
            </a:endParaRPr>
          </a:p>
          <a:p>
            <a:endParaRPr lang="en-GB" sz="1600" dirty="0">
              <a:latin typeface="Lato Light" panose="020F03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data analysis</a:t>
            </a:r>
            <a:endParaRPr lang="en-GB" sz="1600" dirty="0">
              <a:latin typeface="Lato Light" panose="020F0302020204030203" pitchFamily="34" charset="0"/>
            </a:endParaRPr>
          </a:p>
          <a:p>
            <a:endParaRPr lang="en-GB" sz="1600" dirty="0">
              <a:latin typeface="Lato Light" panose="020F03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heat maps/mouse tracking tools</a:t>
            </a:r>
            <a:endParaRPr lang="en-GB" sz="1600" dirty="0">
              <a:latin typeface="Lato Light" panose="020F0302020204030203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D9066C3-3F37-4752-8772-09BE3B3ABE5E}"/>
              </a:ext>
            </a:extLst>
          </p:cNvPr>
          <p:cNvSpPr txBox="1"/>
          <p:nvPr/>
        </p:nvSpPr>
        <p:spPr>
          <a:xfrm>
            <a:off x="5239021" y="1769028"/>
            <a:ext cx="28791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guessing/gut feelings</a:t>
            </a:r>
          </a:p>
          <a:p>
            <a:endParaRPr lang="en-GB" sz="1600" dirty="0">
              <a:latin typeface="Lato Light" panose="020F0302020204030203" pitchFamily="34" charset="0"/>
              <a:cs typeface="Lato" panose="020F05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making changes without tracking</a:t>
            </a:r>
            <a:endParaRPr lang="en-GB" sz="1600" dirty="0">
              <a:latin typeface="Lato Light" panose="020F0302020204030203" pitchFamily="34" charset="0"/>
            </a:endParaRPr>
          </a:p>
          <a:p>
            <a:endParaRPr lang="en-GB" sz="1600" dirty="0">
              <a:latin typeface="Lato Light" panose="020F03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making very small/unnoticeable changes</a:t>
            </a:r>
            <a:endParaRPr lang="en-GB" sz="1600" dirty="0"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8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58D2028-A3A3-43EC-B828-4976BF6B51D0}"/>
              </a:ext>
            </a:extLst>
          </p:cNvPr>
          <p:cNvCxnSpPr>
            <a:cxnSpLocks/>
          </p:cNvCxnSpPr>
          <p:nvPr/>
        </p:nvCxnSpPr>
        <p:spPr>
          <a:xfrm>
            <a:off x="4627247" y="811161"/>
            <a:ext cx="0" cy="384815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3A47FD-30AE-406B-B549-C60CCC216C5C}"/>
              </a:ext>
            </a:extLst>
          </p:cNvPr>
          <p:cNvCxnSpPr>
            <a:cxnSpLocks/>
          </p:cNvCxnSpPr>
          <p:nvPr/>
        </p:nvCxnSpPr>
        <p:spPr>
          <a:xfrm>
            <a:off x="795124" y="0"/>
            <a:ext cx="0" cy="51435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5">
            <a:extLst>
              <a:ext uri="{FF2B5EF4-FFF2-40B4-BE49-F238E27FC236}">
                <a16:creationId xmlns:a16="http://schemas.microsoft.com/office/drawing/2014/main" id="{4E940719-A6CD-4ACD-A64F-44FF102E04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66050" y="4783778"/>
            <a:ext cx="1182327" cy="169595"/>
          </a:xfrm>
          <a:prstGeom prst="rect">
            <a:avLst/>
          </a:prstGeom>
        </p:spPr>
      </p:pic>
      <p:sp>
        <p:nvSpPr>
          <p:cNvPr id="116" name="Oval 115">
            <a:extLst>
              <a:ext uri="{FF2B5EF4-FFF2-40B4-BE49-F238E27FC236}">
                <a16:creationId xmlns:a16="http://schemas.microsoft.com/office/drawing/2014/main" id="{EDD04927-7916-426E-A926-4484830F713A}"/>
              </a:ext>
            </a:extLst>
          </p:cNvPr>
          <p:cNvSpPr/>
          <p:nvPr/>
        </p:nvSpPr>
        <p:spPr>
          <a:xfrm>
            <a:off x="745638" y="761745"/>
            <a:ext cx="95534" cy="9553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8A3E6EC-00F1-48FC-A1A5-8B0EAEE3DA24}"/>
              </a:ext>
            </a:extLst>
          </p:cNvPr>
          <p:cNvCxnSpPr>
            <a:cxnSpLocks/>
          </p:cNvCxnSpPr>
          <p:nvPr/>
        </p:nvCxnSpPr>
        <p:spPr>
          <a:xfrm>
            <a:off x="823601" y="811322"/>
            <a:ext cx="380001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>
            <a:extLst>
              <a:ext uri="{FF2B5EF4-FFF2-40B4-BE49-F238E27FC236}">
                <a16:creationId xmlns:a16="http://schemas.microsoft.com/office/drawing/2014/main" id="{3157BFD7-44AC-4EC7-87C4-5367DB479F4D}"/>
              </a:ext>
            </a:extLst>
          </p:cNvPr>
          <p:cNvSpPr/>
          <p:nvPr/>
        </p:nvSpPr>
        <p:spPr>
          <a:xfrm>
            <a:off x="4577623" y="753113"/>
            <a:ext cx="95534" cy="9553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FBDA7FF7-ED93-428E-BBFD-62EB0DEE62BB}"/>
              </a:ext>
            </a:extLst>
          </p:cNvPr>
          <p:cNvSpPr/>
          <p:nvPr/>
        </p:nvSpPr>
        <p:spPr>
          <a:xfrm>
            <a:off x="4582677" y="4563779"/>
            <a:ext cx="95534" cy="9553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0EAFFD5-6265-4687-BF98-F048241BFDC8}"/>
              </a:ext>
            </a:extLst>
          </p:cNvPr>
          <p:cNvGrpSpPr/>
          <p:nvPr/>
        </p:nvGrpSpPr>
        <p:grpSpPr>
          <a:xfrm>
            <a:off x="680622" y="1225047"/>
            <a:ext cx="691485" cy="238836"/>
            <a:chOff x="675706" y="864097"/>
            <a:chExt cx="691485" cy="238836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DF54CB15-3F9E-4876-B506-8BBCC2741029}"/>
                </a:ext>
              </a:extLst>
            </p:cNvPr>
            <p:cNvSpPr/>
            <p:nvPr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083C0B42-6D4A-4664-B920-129F156432E8}"/>
                </a:ext>
              </a:extLst>
            </p:cNvPr>
            <p:cNvSpPr/>
            <p:nvPr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5268C7F-65D0-47E1-B791-C23058FA8F87}"/>
                </a:ext>
              </a:extLst>
            </p:cNvPr>
            <p:cNvSpPr/>
            <p:nvPr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7FD9DF1-FD99-4E03-8F1B-9AA310FA659F}"/>
                </a:ext>
              </a:extLst>
            </p:cNvPr>
            <p:cNvCxnSpPr>
              <a:stCxn id="132" idx="6"/>
              <a:endCxn id="134" idx="2"/>
            </p:cNvCxnSpPr>
            <p:nvPr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E91F2261-BCCC-4704-8C39-A5DA90D2D459}"/>
              </a:ext>
            </a:extLst>
          </p:cNvPr>
          <p:cNvSpPr txBox="1"/>
          <p:nvPr/>
        </p:nvSpPr>
        <p:spPr>
          <a:xfrm>
            <a:off x="1414271" y="1165560"/>
            <a:ext cx="2779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ato Black" panose="020F0A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Good CRO practices:</a:t>
            </a:r>
            <a:endParaRPr lang="en-GB" dirty="0">
              <a:latin typeface="Lato Black" panose="020F0A02020204030203" pitchFamily="34" charset="0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20B0412-4E0C-44C2-8765-046C0DD6D01C}"/>
              </a:ext>
            </a:extLst>
          </p:cNvPr>
          <p:cNvGrpSpPr/>
          <p:nvPr/>
        </p:nvGrpSpPr>
        <p:grpSpPr>
          <a:xfrm>
            <a:off x="4512744" y="1229733"/>
            <a:ext cx="691485" cy="238836"/>
            <a:chOff x="675706" y="864097"/>
            <a:chExt cx="691485" cy="238836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78AA885A-2608-4870-87F5-3EB9CAC80786}"/>
                </a:ext>
              </a:extLst>
            </p:cNvPr>
            <p:cNvSpPr/>
            <p:nvPr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347D8B83-A83E-40C9-9096-7B52805A9EBF}"/>
                </a:ext>
              </a:extLst>
            </p:cNvPr>
            <p:cNvSpPr/>
            <p:nvPr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FD8800FF-65F3-4068-AF2E-2CEFF0226C6F}"/>
                </a:ext>
              </a:extLst>
            </p:cNvPr>
            <p:cNvSpPr/>
            <p:nvPr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503AD9B0-E3B8-4B0A-883F-87A63845075E}"/>
                </a:ext>
              </a:extLst>
            </p:cNvPr>
            <p:cNvCxnSpPr>
              <a:stCxn id="138" idx="6"/>
              <a:endCxn id="140" idx="2"/>
            </p:cNvCxnSpPr>
            <p:nvPr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D2C3F3C0-E313-4F33-8230-57E545CC201F}"/>
              </a:ext>
            </a:extLst>
          </p:cNvPr>
          <p:cNvSpPr txBox="1"/>
          <p:nvPr/>
        </p:nvSpPr>
        <p:spPr>
          <a:xfrm>
            <a:off x="5246393" y="1170246"/>
            <a:ext cx="359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ato Black" panose="020F0A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Bad CRO practices:</a:t>
            </a:r>
            <a:endParaRPr lang="en-GB" dirty="0">
              <a:latin typeface="Lato Black" panose="020F0A02020204030203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08E8129-983C-46B3-B30A-9AC6AC1C0F66}"/>
              </a:ext>
            </a:extLst>
          </p:cNvPr>
          <p:cNvGrpSpPr/>
          <p:nvPr/>
        </p:nvGrpSpPr>
        <p:grpSpPr>
          <a:xfrm>
            <a:off x="797027" y="1895677"/>
            <a:ext cx="571925" cy="95534"/>
            <a:chOff x="782279" y="1986934"/>
            <a:chExt cx="571925" cy="95534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ECCAE5A-BC5C-4AEA-BC35-198F3044552A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0C8FF67-777E-4C45-880E-899B395A884E}"/>
                </a:ext>
              </a:extLst>
            </p:cNvPr>
            <p:cNvCxnSpPr>
              <a:cxnSpLocks/>
              <a:endCxn id="65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2275527-4F21-4158-8A6F-4EB8880D9F88}"/>
              </a:ext>
            </a:extLst>
          </p:cNvPr>
          <p:cNvGrpSpPr/>
          <p:nvPr/>
        </p:nvGrpSpPr>
        <p:grpSpPr>
          <a:xfrm>
            <a:off x="801943" y="2388149"/>
            <a:ext cx="571925" cy="95534"/>
            <a:chOff x="782279" y="1986934"/>
            <a:chExt cx="571925" cy="95534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E70BE82-FCC5-404D-A8C7-C4897F4ABF65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7459656-0F2B-4AEE-A0E9-541B9B53D47C}"/>
                </a:ext>
              </a:extLst>
            </p:cNvPr>
            <p:cNvCxnSpPr>
              <a:cxnSpLocks/>
              <a:endCxn id="68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26A7E86-A2AD-4771-A368-BF1BE32789AC}"/>
              </a:ext>
            </a:extLst>
          </p:cNvPr>
          <p:cNvGrpSpPr/>
          <p:nvPr/>
        </p:nvGrpSpPr>
        <p:grpSpPr>
          <a:xfrm>
            <a:off x="801943" y="2860670"/>
            <a:ext cx="571925" cy="95534"/>
            <a:chOff x="782279" y="1986934"/>
            <a:chExt cx="571925" cy="95534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1BC053B-C98C-455C-9FDC-7507592E6EBF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FE467E8-30DC-47B6-BC69-163B0978501C}"/>
                </a:ext>
              </a:extLst>
            </p:cNvPr>
            <p:cNvCxnSpPr>
              <a:cxnSpLocks/>
              <a:endCxn id="71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DB3B3F7-A35B-4B59-84B9-2DE89B433A7C}"/>
              </a:ext>
            </a:extLst>
          </p:cNvPr>
          <p:cNvGrpSpPr/>
          <p:nvPr/>
        </p:nvGrpSpPr>
        <p:grpSpPr>
          <a:xfrm>
            <a:off x="801942" y="3354740"/>
            <a:ext cx="571925" cy="95534"/>
            <a:chOff x="782279" y="1986934"/>
            <a:chExt cx="571925" cy="95534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DEEAFC1-E031-41A8-A247-37AC5A48DAB2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CECFD79-512D-447D-94B0-75833E4853C8}"/>
                </a:ext>
              </a:extLst>
            </p:cNvPr>
            <p:cNvCxnSpPr>
              <a:cxnSpLocks/>
              <a:endCxn id="74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837C767-2325-4CAC-8A96-E9198C5D1CF4}"/>
              </a:ext>
            </a:extLst>
          </p:cNvPr>
          <p:cNvGrpSpPr/>
          <p:nvPr/>
        </p:nvGrpSpPr>
        <p:grpSpPr>
          <a:xfrm>
            <a:off x="4629150" y="1900594"/>
            <a:ext cx="571925" cy="95534"/>
            <a:chOff x="782279" y="1986934"/>
            <a:chExt cx="571925" cy="95534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BBB79C0-7FF4-4A2D-8DC8-14DBFAF31911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D9898C40-2313-44F5-B4CF-CB63EBCEED43}"/>
                </a:ext>
              </a:extLst>
            </p:cNvPr>
            <p:cNvCxnSpPr>
              <a:cxnSpLocks/>
              <a:endCxn id="77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7A8EC38-A998-4F99-9A07-C317F76D5C66}"/>
              </a:ext>
            </a:extLst>
          </p:cNvPr>
          <p:cNvGrpSpPr/>
          <p:nvPr/>
        </p:nvGrpSpPr>
        <p:grpSpPr>
          <a:xfrm>
            <a:off x="4634066" y="2400154"/>
            <a:ext cx="571925" cy="95534"/>
            <a:chOff x="782279" y="1986934"/>
            <a:chExt cx="571925" cy="95534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F9158CD-0F29-466C-8DAF-2E94DDBF1B8E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506C9BA-D271-4345-9AF8-E7B7D6DDB214}"/>
                </a:ext>
              </a:extLst>
            </p:cNvPr>
            <p:cNvCxnSpPr>
              <a:cxnSpLocks/>
              <a:endCxn id="80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0A5C478-0466-4B23-9D5B-41E5CFCA9593}"/>
              </a:ext>
            </a:extLst>
          </p:cNvPr>
          <p:cNvGrpSpPr/>
          <p:nvPr/>
        </p:nvGrpSpPr>
        <p:grpSpPr>
          <a:xfrm>
            <a:off x="4634066" y="3129626"/>
            <a:ext cx="571925" cy="95534"/>
            <a:chOff x="782279" y="1986934"/>
            <a:chExt cx="571925" cy="95534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9A04805-842E-4BD7-B7E5-CB1A5EC28FC6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7D43FFE-80C0-436B-AB5F-C9C191102B71}"/>
                </a:ext>
              </a:extLst>
            </p:cNvPr>
            <p:cNvCxnSpPr>
              <a:cxnSpLocks/>
              <a:endCxn id="83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0176245-668C-4257-AFEE-B348AFD06C34}"/>
              </a:ext>
            </a:extLst>
          </p:cNvPr>
          <p:cNvSpPr txBox="1"/>
          <p:nvPr/>
        </p:nvSpPr>
        <p:spPr>
          <a:xfrm>
            <a:off x="1414272" y="1757308"/>
            <a:ext cx="2879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on-site surveys</a:t>
            </a:r>
          </a:p>
          <a:p>
            <a:endParaRPr lang="en-GB" sz="1600" dirty="0">
              <a:latin typeface="Lato Light" panose="020F0302020204030203" pitchFamily="34" charset="0"/>
              <a:cs typeface="Lato" panose="020F05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user testing</a:t>
            </a:r>
            <a:endParaRPr lang="en-GB" sz="1600" dirty="0">
              <a:latin typeface="Lato Light" panose="020F0302020204030203" pitchFamily="34" charset="0"/>
            </a:endParaRPr>
          </a:p>
          <a:p>
            <a:endParaRPr lang="en-GB" sz="1600" dirty="0">
              <a:latin typeface="Lato Light" panose="020F03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data analysis</a:t>
            </a:r>
            <a:endParaRPr lang="en-GB" sz="1600" dirty="0">
              <a:latin typeface="Lato Light" panose="020F0302020204030203" pitchFamily="34" charset="0"/>
            </a:endParaRPr>
          </a:p>
          <a:p>
            <a:endParaRPr lang="en-GB" sz="1600" dirty="0">
              <a:latin typeface="Lato Light" panose="020F03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heat maps/mouse tracking tools</a:t>
            </a:r>
            <a:endParaRPr lang="en-GB" sz="1600" dirty="0">
              <a:latin typeface="Lato Light" panose="020F0302020204030203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F6CD1D1-5636-4C99-900B-842EE437E801}"/>
              </a:ext>
            </a:extLst>
          </p:cNvPr>
          <p:cNvSpPr txBox="1"/>
          <p:nvPr/>
        </p:nvSpPr>
        <p:spPr>
          <a:xfrm>
            <a:off x="5239021" y="1754850"/>
            <a:ext cx="28791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guessing/gut feelings</a:t>
            </a:r>
          </a:p>
          <a:p>
            <a:endParaRPr lang="en-GB" sz="1600" dirty="0">
              <a:latin typeface="Lato Light" panose="020F0302020204030203" pitchFamily="34" charset="0"/>
              <a:cs typeface="Lato" panose="020F05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making changes without tracking</a:t>
            </a:r>
            <a:endParaRPr lang="en-GB" sz="1600" dirty="0">
              <a:latin typeface="Lato Light" panose="020F0302020204030203" pitchFamily="34" charset="0"/>
            </a:endParaRPr>
          </a:p>
          <a:p>
            <a:endParaRPr lang="en-GB" sz="1600" dirty="0">
              <a:latin typeface="Lato Light" panose="020F03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making very small/unnoticeable changes</a:t>
            </a:r>
            <a:endParaRPr lang="en-GB" sz="1600" dirty="0"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29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734C001-E79F-4B13-927A-1432D05DC8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7592" r="17592"/>
          <a:stretch/>
        </p:blipFill>
        <p:spPr>
          <a:xfrm>
            <a:off x="1" y="1"/>
            <a:ext cx="9144000" cy="51435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2E7F18-1BFB-4B53-B7B5-C25FE2B68A3F}"/>
              </a:ext>
            </a:extLst>
          </p:cNvPr>
          <p:cNvCxnSpPr>
            <a:cxnSpLocks/>
            <a:stCxn id="24" idx="4"/>
          </p:cNvCxnSpPr>
          <p:nvPr/>
        </p:nvCxnSpPr>
        <p:spPr>
          <a:xfrm>
            <a:off x="795124" y="1038637"/>
            <a:ext cx="0" cy="41048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D57799C-91A8-4252-97BC-709B296C14C6}"/>
              </a:ext>
            </a:extLst>
          </p:cNvPr>
          <p:cNvGrpSpPr/>
          <p:nvPr/>
        </p:nvGrpSpPr>
        <p:grpSpPr>
          <a:xfrm>
            <a:off x="675706" y="799801"/>
            <a:ext cx="691485" cy="238836"/>
            <a:chOff x="675706" y="799801"/>
            <a:chExt cx="691485" cy="23883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CA84474-8039-4C2D-8D9F-0B8E1CC513E8}"/>
                </a:ext>
              </a:extLst>
            </p:cNvPr>
            <p:cNvSpPr/>
            <p:nvPr/>
          </p:nvSpPr>
          <p:spPr>
            <a:xfrm>
              <a:off x="675706" y="799801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E997F5E-AFC9-4FD0-918C-F0674CEA5460}"/>
                </a:ext>
              </a:extLst>
            </p:cNvPr>
            <p:cNvSpPr/>
            <p:nvPr/>
          </p:nvSpPr>
          <p:spPr>
            <a:xfrm>
              <a:off x="741670" y="868041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2A90A69-9F74-49B3-9B53-DC8240997321}"/>
                </a:ext>
              </a:extLst>
            </p:cNvPr>
            <p:cNvSpPr/>
            <p:nvPr/>
          </p:nvSpPr>
          <p:spPr>
            <a:xfrm>
              <a:off x="1271657" y="874865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62F2E11-7406-497F-8419-FA84C4A9ADDF}"/>
                </a:ext>
              </a:extLst>
            </p:cNvPr>
            <p:cNvCxnSpPr>
              <a:stCxn id="24" idx="6"/>
              <a:endCxn id="26" idx="2"/>
            </p:cNvCxnSpPr>
            <p:nvPr/>
          </p:nvCxnSpPr>
          <p:spPr>
            <a:xfrm>
              <a:off x="914542" y="919219"/>
              <a:ext cx="357115" cy="341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0B71061-FDBD-4D1E-9386-F5F696A31A9C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795124" y="0"/>
            <a:ext cx="0" cy="7998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CD02078-5E3E-464F-A46E-681AECE3DF2D}"/>
              </a:ext>
            </a:extLst>
          </p:cNvPr>
          <p:cNvSpPr txBox="1"/>
          <p:nvPr/>
        </p:nvSpPr>
        <p:spPr>
          <a:xfrm>
            <a:off x="1405471" y="686789"/>
            <a:ext cx="701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400" dirty="0">
                <a:solidFill>
                  <a:schemeClr val="bg1"/>
                </a:solidFill>
                <a:latin typeface="Lato Black" panose="020F0A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CTAs</a:t>
            </a:r>
          </a:p>
        </p:txBody>
      </p:sp>
      <p:pic>
        <p:nvPicPr>
          <p:cNvPr id="30" name="Graphic 5">
            <a:extLst>
              <a:ext uri="{FF2B5EF4-FFF2-40B4-BE49-F238E27FC236}">
                <a16:creationId xmlns:a16="http://schemas.microsoft.com/office/drawing/2014/main" id="{9CAC6420-7F73-40DB-ACEA-3EB44805A3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66054" y="4783778"/>
            <a:ext cx="1182319" cy="1695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3E63528-9D33-49CF-90ED-0D7FB33CD87C}"/>
              </a:ext>
            </a:extLst>
          </p:cNvPr>
          <p:cNvGrpSpPr/>
          <p:nvPr/>
        </p:nvGrpSpPr>
        <p:grpSpPr>
          <a:xfrm>
            <a:off x="743176" y="2298420"/>
            <a:ext cx="623653" cy="238836"/>
            <a:chOff x="743176" y="2333860"/>
            <a:chExt cx="623653" cy="238836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FA7B636-F7F4-4F1B-9A76-CF92A8F36DCB}"/>
                </a:ext>
              </a:extLst>
            </p:cNvPr>
            <p:cNvSpPr/>
            <p:nvPr/>
          </p:nvSpPr>
          <p:spPr>
            <a:xfrm>
              <a:off x="1127993" y="2333860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9F51A3A-836B-4446-B7F7-68D27DAD8E0C}"/>
                </a:ext>
              </a:extLst>
            </p:cNvPr>
            <p:cNvSpPr/>
            <p:nvPr/>
          </p:nvSpPr>
          <p:spPr>
            <a:xfrm>
              <a:off x="743176" y="2398939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B46076B-509D-44FC-9EC7-18A9B7E11992}"/>
                </a:ext>
              </a:extLst>
            </p:cNvPr>
            <p:cNvCxnSpPr>
              <a:cxnSpLocks/>
              <a:endCxn id="34" idx="2"/>
            </p:cNvCxnSpPr>
            <p:nvPr/>
          </p:nvCxnSpPr>
          <p:spPr>
            <a:xfrm>
              <a:off x="821139" y="2448516"/>
              <a:ext cx="306854" cy="4762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6065042-9A0E-42B0-9624-DBD9898F9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170191" y="2400300"/>
              <a:ext cx="151134" cy="11321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1BE137A-0F25-4B40-8AA9-0BC68AD165BA}"/>
              </a:ext>
            </a:extLst>
          </p:cNvPr>
          <p:cNvGrpSpPr/>
          <p:nvPr/>
        </p:nvGrpSpPr>
        <p:grpSpPr>
          <a:xfrm>
            <a:off x="745630" y="1547281"/>
            <a:ext cx="623653" cy="238836"/>
            <a:chOff x="745630" y="1547281"/>
            <a:chExt cx="623653" cy="238836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EE4D622-F97D-4A74-A485-A6EEF0A754E1}"/>
                </a:ext>
              </a:extLst>
            </p:cNvPr>
            <p:cNvSpPr/>
            <p:nvPr/>
          </p:nvSpPr>
          <p:spPr>
            <a:xfrm>
              <a:off x="1130447" y="1547281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E9E2EDB-BAFF-4A44-ABFC-CABBCF52F931}"/>
                </a:ext>
              </a:extLst>
            </p:cNvPr>
            <p:cNvSpPr/>
            <p:nvPr/>
          </p:nvSpPr>
          <p:spPr>
            <a:xfrm>
              <a:off x="745630" y="1612360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D6BCF5E-6EDC-4039-8B29-EA7C177C3844}"/>
                </a:ext>
              </a:extLst>
            </p:cNvPr>
            <p:cNvCxnSpPr>
              <a:cxnSpLocks/>
              <a:endCxn id="38" idx="2"/>
            </p:cNvCxnSpPr>
            <p:nvPr/>
          </p:nvCxnSpPr>
          <p:spPr>
            <a:xfrm>
              <a:off x="823593" y="1661937"/>
              <a:ext cx="306854" cy="47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625DDD4-8AFD-4236-A4AA-668814894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167733" y="1608803"/>
              <a:ext cx="151134" cy="113216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83CE441-34AB-4B0D-A34E-A66E534057DE}"/>
              </a:ext>
            </a:extLst>
          </p:cNvPr>
          <p:cNvSpPr txBox="1"/>
          <p:nvPr/>
        </p:nvSpPr>
        <p:spPr>
          <a:xfrm>
            <a:off x="1414271" y="1504312"/>
            <a:ext cx="7010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Direct CTAs like “Buy Today”, “Don’t Miss Out” etc… can have a negative impact.</a:t>
            </a:r>
          </a:p>
          <a:p>
            <a:endParaRPr lang="en-GB" sz="1600" dirty="0">
              <a:solidFill>
                <a:schemeClr val="bg1"/>
              </a:solidFill>
              <a:latin typeface="Lato Light" panose="020F0302020204030203" pitchFamily="34" charset="0"/>
              <a:cs typeface="Lato" panose="020F0502020204030203" pitchFamily="34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Focusing more on the benefits and features can be more successful or less hard to sell, such as “Contact us” or “Learn more”.</a:t>
            </a:r>
            <a:endParaRPr lang="en-GB" sz="1600" dirty="0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479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ebcertain brand colours">
      <a:dk1>
        <a:sysClr val="windowText" lastClr="000000"/>
      </a:dk1>
      <a:lt1>
        <a:sysClr val="window" lastClr="FFFFFF"/>
      </a:lt1>
      <a:dk2>
        <a:srgbClr val="3F4B52"/>
      </a:dk2>
      <a:lt2>
        <a:srgbClr val="EEEEEE"/>
      </a:lt2>
      <a:accent1>
        <a:srgbClr val="CCCCCC"/>
      </a:accent1>
      <a:accent2>
        <a:srgbClr val="F01E2E"/>
      </a:accent2>
      <a:accent3>
        <a:srgbClr val="1ABC9C"/>
      </a:accent3>
      <a:accent4>
        <a:srgbClr val="FFB515"/>
      </a:accent4>
      <a:accent5>
        <a:srgbClr val="AAAAAA"/>
      </a:accent5>
      <a:accent6>
        <a:srgbClr val="666666"/>
      </a:accent6>
      <a:hlink>
        <a:srgbClr val="125AAF"/>
      </a:hlink>
      <a:folHlink>
        <a:srgbClr val="2020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bcertain theme">
  <a:themeElements>
    <a:clrScheme name="Webcertain brand colours">
      <a:dk1>
        <a:sysClr val="windowText" lastClr="000000"/>
      </a:dk1>
      <a:lt1>
        <a:sysClr val="window" lastClr="FFFFFF"/>
      </a:lt1>
      <a:dk2>
        <a:srgbClr val="3F4B52"/>
      </a:dk2>
      <a:lt2>
        <a:srgbClr val="EEEEEE"/>
      </a:lt2>
      <a:accent1>
        <a:srgbClr val="125AAF"/>
      </a:accent1>
      <a:accent2>
        <a:srgbClr val="F01E2E"/>
      </a:accent2>
      <a:accent3>
        <a:srgbClr val="1ABC9C"/>
      </a:accent3>
      <a:accent4>
        <a:srgbClr val="FFB515"/>
      </a:accent4>
      <a:accent5>
        <a:srgbClr val="AAAAAA"/>
      </a:accent5>
      <a:accent6>
        <a:srgbClr val="666666"/>
      </a:accent6>
      <a:hlink>
        <a:srgbClr val="CCCCCC"/>
      </a:hlink>
      <a:folHlink>
        <a:srgbClr val="20202F"/>
      </a:folHlink>
    </a:clrScheme>
    <a:fontScheme name="Webcertain brand font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bcertain theme" id="{000AD578-CD73-4967-9643-B7522FBA8632}" vid="{F6C3CD80-EF8C-49BE-A7C0-B1E1D9B6169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25045FE027A4F822EA56EDFA1AE2B" ma:contentTypeVersion="13" ma:contentTypeDescription="Create a new document." ma:contentTypeScope="" ma:versionID="7a155676ea8102610dc9d7bc5d5bdf1e">
  <xsd:schema xmlns:xsd="http://www.w3.org/2001/XMLSchema" xmlns:xs="http://www.w3.org/2001/XMLSchema" xmlns:p="http://schemas.microsoft.com/office/2006/metadata/properties" xmlns:ns2="c97a5a6b-16ee-4289-826b-8495799c1681" xmlns:ns3="95c97f2a-e91a-4117-8958-6040cdedeb95" targetNamespace="http://schemas.microsoft.com/office/2006/metadata/properties" ma:root="true" ma:fieldsID="5958d35ed63d503b12deb91dc9ef60cc" ns2:_="" ns3:_="">
    <xsd:import namespace="c97a5a6b-16ee-4289-826b-8495799c1681"/>
    <xsd:import namespace="95c97f2a-e91a-4117-8958-6040cdedeb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tum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a5a6b-16ee-4289-826b-8495799c16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tumb" ma:index="20" nillable="true" ma:displayName="tumb" ma:format="Image" ma:internalName="tumb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97f2a-e91a-4117-8958-6040cdedeb9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umb xmlns="c97a5a6b-16ee-4289-826b-8495799c1681">
      <Url xsi:nil="true"/>
      <Description xsi:nil="true"/>
    </tumb>
  </documentManagement>
</p:properties>
</file>

<file path=customXml/itemProps1.xml><?xml version="1.0" encoding="utf-8"?>
<ds:datastoreItem xmlns:ds="http://schemas.openxmlformats.org/officeDocument/2006/customXml" ds:itemID="{40E24282-A670-44CA-B456-26D695F51C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7a5a6b-16ee-4289-826b-8495799c1681"/>
    <ds:schemaRef ds:uri="95c97f2a-e91a-4117-8958-6040cdedeb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2E444E-74BB-4F50-A2B0-22E8D5C3D4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6D4C0E-21FE-42A5-988A-B8BAD7AE838A}">
  <ds:schemaRefs>
    <ds:schemaRef ds:uri="http://schemas.microsoft.com/office/2006/metadata/properties"/>
    <ds:schemaRef ds:uri="http://schemas.microsoft.com/office/infopath/2007/PartnerControls"/>
    <ds:schemaRef ds:uri="c97a5a6b-16ee-4289-826b-8495799c168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Helen</Template>
  <TotalTime>41801</TotalTime>
  <Words>898</Words>
  <Application>Microsoft Office PowerPoint</Application>
  <PresentationFormat>On-screen Show (16:9)</PresentationFormat>
  <Paragraphs>196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Lato</vt:lpstr>
      <vt:lpstr>Arial</vt:lpstr>
      <vt:lpstr>Calibri Light</vt:lpstr>
      <vt:lpstr>Calibri</vt:lpstr>
      <vt:lpstr>Courier New</vt:lpstr>
      <vt:lpstr>Lato Black</vt:lpstr>
      <vt:lpstr>Lato Medium</vt:lpstr>
      <vt:lpstr>Lato Thin</vt:lpstr>
      <vt:lpstr>Lato Light</vt:lpstr>
      <vt:lpstr>Office Theme</vt:lpstr>
      <vt:lpstr>Webcertain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Ireland</dc:creator>
  <cp:lastModifiedBy>Helen Ireland</cp:lastModifiedBy>
  <cp:revision>818</cp:revision>
  <dcterms:created xsi:type="dcterms:W3CDTF">2017-11-01T12:57:14Z</dcterms:created>
  <dcterms:modified xsi:type="dcterms:W3CDTF">2021-11-23T16:25:31Z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0x010100FC825045FE027A4F822EA56EDFA1AE2B</vt:lpwstr>
  </property>
</Properties>
</file>