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0" r:id="rId4"/>
    <p:sldMasterId id="2147483746" r:id="rId5"/>
  </p:sldMasterIdLst>
  <p:notesMasterIdLst>
    <p:notesMasterId r:id="rId24"/>
  </p:notesMasterIdLst>
  <p:handoutMasterIdLst>
    <p:handoutMasterId r:id="rId25"/>
  </p:handoutMasterIdLst>
  <p:sldIdLst>
    <p:sldId id="918" r:id="rId6"/>
    <p:sldId id="932" r:id="rId7"/>
    <p:sldId id="840" r:id="rId8"/>
    <p:sldId id="492" r:id="rId9"/>
    <p:sldId id="864" r:id="rId10"/>
    <p:sldId id="826" r:id="rId11"/>
    <p:sldId id="935" r:id="rId12"/>
    <p:sldId id="878" r:id="rId13"/>
    <p:sldId id="1208" r:id="rId14"/>
    <p:sldId id="949" r:id="rId15"/>
    <p:sldId id="941" r:id="rId16"/>
    <p:sldId id="888" r:id="rId17"/>
    <p:sldId id="1309" r:id="rId18"/>
    <p:sldId id="1200" r:id="rId19"/>
    <p:sldId id="1199" r:id="rId20"/>
    <p:sldId id="280" r:id="rId21"/>
    <p:sldId id="961" r:id="rId22"/>
    <p:sldId id="1195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ato Black" panose="020F0502020204030203" pitchFamily="34" charset="0"/>
      <p:bold r:id="rId36"/>
      <p:italic r:id="rId37"/>
      <p:boldItalic r:id="rId38"/>
    </p:embeddedFont>
    <p:embeddedFont>
      <p:font typeface="Lato Light" panose="020F0502020204030203" pitchFamily="34" charset="0"/>
      <p:regular r:id="rId39"/>
      <p:italic r:id="rId40"/>
    </p:embeddedFont>
    <p:embeddedFont>
      <p:font typeface="Lato Medium" panose="020F0502020204030203" pitchFamily="34" charset="0"/>
      <p:regular r:id="rId41"/>
      <p:italic r:id="rId42"/>
    </p:embeddedFont>
    <p:embeddedFont>
      <p:font typeface="Lato Thin" panose="020F0502020204030203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orient="horz" pos="2935" userDrawn="1">
          <p15:clr>
            <a:srgbClr val="A4A3A4"/>
          </p15:clr>
        </p15:guide>
        <p15:guide id="3" orient="horz" pos="509" userDrawn="1">
          <p15:clr>
            <a:srgbClr val="A4A3A4"/>
          </p15:clr>
        </p15:guide>
        <p15:guide id="4" orient="horz" pos="872" userDrawn="1">
          <p15:clr>
            <a:srgbClr val="A4A3A4"/>
          </p15:clr>
        </p15:guide>
        <p15:guide id="5" pos="952" userDrawn="1">
          <p15:clr>
            <a:srgbClr val="A4A3A4"/>
          </p15:clr>
        </p15:guide>
        <p15:guide id="6" pos="317" userDrawn="1">
          <p15:clr>
            <a:srgbClr val="A4A3A4"/>
          </p15:clr>
        </p15:guide>
        <p15:guide id="7" pos="499" userDrawn="1">
          <p15:clr>
            <a:srgbClr val="A4A3A4"/>
          </p15:clr>
        </p15:guide>
        <p15:guide id="8" pos="862" userDrawn="1">
          <p15:clr>
            <a:srgbClr val="A4A3A4"/>
          </p15:clr>
        </p15:guide>
        <p15:guide id="9" orient="horz" pos="1144" userDrawn="1">
          <p15:clr>
            <a:srgbClr val="A4A3A4"/>
          </p15:clr>
        </p15:guide>
        <p15:guide id="10" orient="horz" pos="2595" userDrawn="1">
          <p15:clr>
            <a:srgbClr val="A4A3A4"/>
          </p15:clr>
        </p15:guide>
        <p15:guide id="11" pos="5307" userDrawn="1">
          <p15:clr>
            <a:srgbClr val="A4A3A4"/>
          </p15:clr>
        </p15:guide>
        <p15:guide id="1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Ireland" initials="HI" lastIdx="8" clrIdx="0">
    <p:extLst>
      <p:ext uri="{19B8F6BF-5375-455C-9EA6-DF929625EA0E}">
        <p15:presenceInfo xmlns:p15="http://schemas.microsoft.com/office/powerpoint/2012/main" userId="S::helen.ireland@webcertain.com::76c42005-00b9-40dc-a3cb-548c1bd32d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07D"/>
    <a:srgbClr val="FF7A33"/>
    <a:srgbClr val="125AAF"/>
    <a:srgbClr val="2D83EB"/>
    <a:srgbClr val="0AEB6B"/>
    <a:srgbClr val="A1B0A7"/>
    <a:srgbClr val="436150"/>
    <a:srgbClr val="143A24"/>
    <a:srgbClr val="439E22"/>
    <a:srgbClr val="347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90" autoAdjust="0"/>
    <p:restoredTop sz="89181" autoAdjust="0"/>
  </p:normalViewPr>
  <p:slideViewPr>
    <p:cSldViewPr snapToGrid="0" showGuides="1">
      <p:cViewPr varScale="1">
        <p:scale>
          <a:sx n="135" d="100"/>
          <a:sy n="135" d="100"/>
        </p:scale>
        <p:origin x="522" y="108"/>
      </p:cViewPr>
      <p:guideLst>
        <p:guide orient="horz" pos="305"/>
        <p:guide orient="horz" pos="2935"/>
        <p:guide orient="horz" pos="509"/>
        <p:guide orient="horz" pos="872"/>
        <p:guide pos="952"/>
        <p:guide pos="317"/>
        <p:guide pos="499"/>
        <p:guide pos="862"/>
        <p:guide orient="horz" pos="1144"/>
        <p:guide orient="horz" pos="2595"/>
        <p:guide pos="5307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24.541" idx="7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29.616" idx="8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7981DD-E72C-4626-8FAB-C7A63D0DCF1F}" type="doc">
      <dgm:prSet loTypeId="urn:microsoft.com/office/officeart/2005/8/layout/pyramid3" loCatId="pyramid" qsTypeId="urn:microsoft.com/office/officeart/2005/8/quickstyle/simple4" qsCatId="simple" csTypeId="urn:microsoft.com/office/officeart/2005/8/colors/colorful4" csCatId="colorful" phldr="1"/>
      <dgm:spPr/>
    </dgm:pt>
    <dgm:pt modelId="{1DF182DF-BEC4-42E1-A8C6-75875CD8DF5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Awareness</a:t>
          </a:r>
          <a:endParaRPr lang="en-GB" sz="9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7914B34C-3989-4B71-8492-273AD55E1F6C}" type="parTrans" cxnId="{92CF9418-E99C-4E5E-922E-E2518FD96829}">
      <dgm:prSet/>
      <dgm:spPr/>
      <dgm:t>
        <a:bodyPr/>
        <a:lstStyle/>
        <a:p>
          <a:endParaRPr lang="en-GB"/>
        </a:p>
      </dgm:t>
    </dgm:pt>
    <dgm:pt modelId="{7E4A166F-A8F5-42AD-82E9-DA33E59BE2F5}" type="sibTrans" cxnId="{92CF9418-E99C-4E5E-922E-E2518FD96829}">
      <dgm:prSet/>
      <dgm:spPr/>
      <dgm:t>
        <a:bodyPr/>
        <a:lstStyle/>
        <a:p>
          <a:endParaRPr lang="en-GB"/>
        </a:p>
      </dgm:t>
    </dgm:pt>
    <dgm:pt modelId="{A9817B55-91AF-466E-9AFD-DA261A24493F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B7A2037D-FCA6-437A-B3E0-5EA43321E1F8}" type="parTrans" cxnId="{D05C959E-543E-452F-A231-01E00A30FBB6}">
      <dgm:prSet/>
      <dgm:spPr/>
      <dgm:t>
        <a:bodyPr/>
        <a:lstStyle/>
        <a:p>
          <a:endParaRPr lang="en-GB"/>
        </a:p>
      </dgm:t>
    </dgm:pt>
    <dgm:pt modelId="{91EA7345-8FF3-4558-A737-8CCE77B43B25}" type="sibTrans" cxnId="{D05C959E-543E-452F-A231-01E00A30FBB6}">
      <dgm:prSet/>
      <dgm:spPr/>
      <dgm:t>
        <a:bodyPr/>
        <a:lstStyle/>
        <a:p>
          <a:endParaRPr lang="en-GB"/>
        </a:p>
      </dgm:t>
    </dgm:pt>
    <dgm:pt modelId="{DF6F5E11-F2AF-482D-BA82-5469A04D479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Consideration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795E7EF8-2B7B-417F-9EBA-C3F2D6EA4CFD}" type="parTrans" cxnId="{B631F9F6-BB53-4F30-9194-F1754319996D}">
      <dgm:prSet/>
      <dgm:spPr/>
      <dgm:t>
        <a:bodyPr/>
        <a:lstStyle/>
        <a:p>
          <a:endParaRPr lang="en-GB"/>
        </a:p>
      </dgm:t>
    </dgm:pt>
    <dgm:pt modelId="{E393840C-B19B-475D-8544-6AF600A81993}" type="sibTrans" cxnId="{B631F9F6-BB53-4F30-9194-F1754319996D}">
      <dgm:prSet/>
      <dgm:spPr/>
      <dgm:t>
        <a:bodyPr/>
        <a:lstStyle/>
        <a:p>
          <a:endParaRPr lang="en-GB"/>
        </a:p>
      </dgm:t>
    </dgm:pt>
    <dgm:pt modelId="{85405228-EBE7-44D5-85E2-0ECC9F964EE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Intent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6041B102-2149-4F7A-B46F-D9E8EAA0E7CF}" type="parTrans" cxnId="{6D2E6AC2-A0BC-470F-B06F-A441D233D332}">
      <dgm:prSet/>
      <dgm:spPr/>
      <dgm:t>
        <a:bodyPr/>
        <a:lstStyle/>
        <a:p>
          <a:endParaRPr lang="en-GB"/>
        </a:p>
      </dgm:t>
    </dgm:pt>
    <dgm:pt modelId="{7AABD9D5-D900-4CDD-890A-8DD35E0FEE2E}" type="sibTrans" cxnId="{6D2E6AC2-A0BC-470F-B06F-A441D233D332}">
      <dgm:prSet/>
      <dgm:spPr/>
      <dgm:t>
        <a:bodyPr/>
        <a:lstStyle/>
        <a:p>
          <a:endParaRPr lang="en-GB"/>
        </a:p>
      </dgm:t>
    </dgm:pt>
    <dgm:pt modelId="{7CACC70B-9132-459A-A862-3940BFD30D3A}">
      <dgm:prSet phldrT="[Text]" custT="1"/>
      <dgm:spPr>
        <a:solidFill>
          <a:srgbClr val="FE386A"/>
        </a:solidFill>
      </dgm:spPr>
      <dgm:t>
        <a:bodyPr/>
        <a:lstStyle/>
        <a:p>
          <a:r>
            <a:rPr lang="en-GB" sz="12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Evaluation </a:t>
          </a:r>
        </a:p>
      </dgm:t>
    </dgm:pt>
    <dgm:pt modelId="{057636D4-35CE-4DF4-BF5C-69F5B41DC4D0}" type="parTrans" cxnId="{35E818BC-E028-43A5-8249-51714CEB2577}">
      <dgm:prSet/>
      <dgm:spPr/>
      <dgm:t>
        <a:bodyPr/>
        <a:lstStyle/>
        <a:p>
          <a:endParaRPr lang="en-GB"/>
        </a:p>
      </dgm:t>
    </dgm:pt>
    <dgm:pt modelId="{B4D52762-2D41-427C-AB6A-1EF52030FAD7}" type="sibTrans" cxnId="{35E818BC-E028-43A5-8249-51714CEB2577}">
      <dgm:prSet/>
      <dgm:spPr/>
      <dgm:t>
        <a:bodyPr/>
        <a:lstStyle/>
        <a:p>
          <a:endParaRPr lang="en-GB"/>
        </a:p>
      </dgm:t>
    </dgm:pt>
    <dgm:pt modelId="{65D91174-2049-4443-AE5E-1DD0A6593EDE}">
      <dgm:prSet phldrT="[Text]" custT="1"/>
      <dgm:spPr>
        <a:solidFill>
          <a:srgbClr val="5BA4F4"/>
        </a:solidFill>
      </dgm:spPr>
      <dgm:t>
        <a:bodyPr/>
        <a:lstStyle/>
        <a:p>
          <a:r>
            <a:rPr lang="en-GB" sz="12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  <a:endParaRPr lang="en-GB" sz="11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09DE81FB-3A53-4EBC-B3FF-5820CF9B8DC3}" type="parTrans" cxnId="{719F9EF7-ADFD-46C2-8C08-8B64314A46A8}">
      <dgm:prSet/>
      <dgm:spPr/>
      <dgm:t>
        <a:bodyPr/>
        <a:lstStyle/>
        <a:p>
          <a:endParaRPr lang="en-GB"/>
        </a:p>
      </dgm:t>
    </dgm:pt>
    <dgm:pt modelId="{72A71754-07A7-428F-8AA1-A92906744C2A}" type="sibTrans" cxnId="{719F9EF7-ADFD-46C2-8C08-8B64314A46A8}">
      <dgm:prSet/>
      <dgm:spPr/>
      <dgm:t>
        <a:bodyPr/>
        <a:lstStyle/>
        <a:p>
          <a:endParaRPr lang="en-GB"/>
        </a:p>
      </dgm:t>
    </dgm:pt>
    <dgm:pt modelId="{F181CC02-5E14-41AF-9E9F-29506EB2BE74}" type="pres">
      <dgm:prSet presAssocID="{917981DD-E72C-4626-8FAB-C7A63D0DCF1F}" presName="Name0" presStyleCnt="0">
        <dgm:presLayoutVars>
          <dgm:dir/>
          <dgm:animLvl val="lvl"/>
          <dgm:resizeHandles val="exact"/>
        </dgm:presLayoutVars>
      </dgm:prSet>
      <dgm:spPr/>
    </dgm:pt>
    <dgm:pt modelId="{76982A3F-27BD-4644-A2F6-24F0DA7E738A}" type="pres">
      <dgm:prSet presAssocID="{1DF182DF-BEC4-42E1-A8C6-75875CD8DF51}" presName="Name8" presStyleCnt="0"/>
      <dgm:spPr/>
    </dgm:pt>
    <dgm:pt modelId="{96C767C2-D30E-49CA-99D8-3A959B56FAF5}" type="pres">
      <dgm:prSet presAssocID="{1DF182DF-BEC4-42E1-A8C6-75875CD8DF51}" presName="level" presStyleLbl="node1" presStyleIdx="0" presStyleCnt="6">
        <dgm:presLayoutVars>
          <dgm:chMax val="1"/>
          <dgm:bulletEnabled val="1"/>
        </dgm:presLayoutVars>
      </dgm:prSet>
      <dgm:spPr/>
    </dgm:pt>
    <dgm:pt modelId="{8744CDAF-90A9-4094-A918-DFE30301E673}" type="pres">
      <dgm:prSet presAssocID="{1DF182DF-BEC4-42E1-A8C6-75875CD8DF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746B2D-5AB7-4421-9FE9-77B824724417}" type="pres">
      <dgm:prSet presAssocID="{A9817B55-91AF-466E-9AFD-DA261A24493F}" presName="Name8" presStyleCnt="0"/>
      <dgm:spPr/>
    </dgm:pt>
    <dgm:pt modelId="{4E2547F2-38BC-46F1-8568-2396CF9A2A67}" type="pres">
      <dgm:prSet presAssocID="{A9817B55-91AF-466E-9AFD-DA261A24493F}" presName="level" presStyleLbl="node1" presStyleIdx="1" presStyleCnt="6" custScaleX="99054" custLinFactNeighborX="198">
        <dgm:presLayoutVars>
          <dgm:chMax val="1"/>
          <dgm:bulletEnabled val="1"/>
        </dgm:presLayoutVars>
      </dgm:prSet>
      <dgm:spPr/>
    </dgm:pt>
    <dgm:pt modelId="{8B26D1D8-88AC-4374-97E8-3E0B7278C0D4}" type="pres">
      <dgm:prSet presAssocID="{A9817B55-91AF-466E-9AFD-DA261A2449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6B6349D-0749-4392-8ABF-4D30085ECD43}" type="pres">
      <dgm:prSet presAssocID="{DF6F5E11-F2AF-482D-BA82-5469A04D4793}" presName="Name8" presStyleCnt="0"/>
      <dgm:spPr/>
    </dgm:pt>
    <dgm:pt modelId="{A5907C22-B52B-489D-9B24-239CA7B73F64}" type="pres">
      <dgm:prSet presAssocID="{DF6F5E11-F2AF-482D-BA82-5469A04D4793}" presName="level" presStyleLbl="node1" presStyleIdx="2" presStyleCnt="6" custLinFactNeighborX="336" custLinFactNeighborY="-1419">
        <dgm:presLayoutVars>
          <dgm:chMax val="1"/>
          <dgm:bulletEnabled val="1"/>
        </dgm:presLayoutVars>
      </dgm:prSet>
      <dgm:spPr/>
    </dgm:pt>
    <dgm:pt modelId="{4E456878-15F8-4147-9F56-428A7CC95012}" type="pres">
      <dgm:prSet presAssocID="{DF6F5E11-F2AF-482D-BA82-5469A04D47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6B19361-7E9C-4671-BAA1-C011888B8C90}" type="pres">
      <dgm:prSet presAssocID="{85405228-EBE7-44D5-85E2-0ECC9F964EE1}" presName="Name8" presStyleCnt="0"/>
      <dgm:spPr/>
    </dgm:pt>
    <dgm:pt modelId="{EF7B3542-3C54-4170-8BD1-CA489E0514D0}" type="pres">
      <dgm:prSet presAssocID="{85405228-EBE7-44D5-85E2-0ECC9F964EE1}" presName="level" presStyleLbl="node1" presStyleIdx="3" presStyleCnt="6" custLinFactNeighborX="330" custLinFactNeighborY="-1382">
        <dgm:presLayoutVars>
          <dgm:chMax val="1"/>
          <dgm:bulletEnabled val="1"/>
        </dgm:presLayoutVars>
      </dgm:prSet>
      <dgm:spPr/>
    </dgm:pt>
    <dgm:pt modelId="{4C8ECED9-3AAE-46B0-BAFB-6DED60AD5A0C}" type="pres">
      <dgm:prSet presAssocID="{85405228-EBE7-44D5-85E2-0ECC9F964EE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20ADF8-A7B5-4364-BE48-73920B3A0232}" type="pres">
      <dgm:prSet presAssocID="{7CACC70B-9132-459A-A862-3940BFD30D3A}" presName="Name8" presStyleCnt="0"/>
      <dgm:spPr/>
    </dgm:pt>
    <dgm:pt modelId="{32D77325-00C3-41AA-977C-E25F362078C6}" type="pres">
      <dgm:prSet presAssocID="{7CACC70B-9132-459A-A862-3940BFD30D3A}" presName="level" presStyleLbl="node1" presStyleIdx="4" presStyleCnt="6" custLinFactNeighborY="-1382">
        <dgm:presLayoutVars>
          <dgm:chMax val="1"/>
          <dgm:bulletEnabled val="1"/>
        </dgm:presLayoutVars>
      </dgm:prSet>
      <dgm:spPr/>
    </dgm:pt>
    <dgm:pt modelId="{103041AD-9E89-4DC4-ADD5-DB8F15223C3C}" type="pres">
      <dgm:prSet presAssocID="{7CACC70B-9132-459A-A862-3940BFD30D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AF8201-D8E1-41A0-89AF-6F87BA83C451}" type="pres">
      <dgm:prSet presAssocID="{65D91174-2049-4443-AE5E-1DD0A6593EDE}" presName="Name8" presStyleCnt="0"/>
      <dgm:spPr/>
    </dgm:pt>
    <dgm:pt modelId="{5C3714C1-F51F-4C75-B2D2-CE82158459BD}" type="pres">
      <dgm:prSet presAssocID="{65D91174-2049-4443-AE5E-1DD0A6593EDE}" presName="level" presStyleLbl="node1" presStyleIdx="5" presStyleCnt="6" custLinFactNeighborY="-1382">
        <dgm:presLayoutVars>
          <dgm:chMax val="1"/>
          <dgm:bulletEnabled val="1"/>
        </dgm:presLayoutVars>
      </dgm:prSet>
      <dgm:spPr/>
    </dgm:pt>
    <dgm:pt modelId="{2E695F58-2069-4529-A06F-47E370FF6D25}" type="pres">
      <dgm:prSet presAssocID="{65D91174-2049-4443-AE5E-1DD0A6593ED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2CF9418-E99C-4E5E-922E-E2518FD96829}" srcId="{917981DD-E72C-4626-8FAB-C7A63D0DCF1F}" destId="{1DF182DF-BEC4-42E1-A8C6-75875CD8DF51}" srcOrd="0" destOrd="0" parTransId="{7914B34C-3989-4B71-8492-273AD55E1F6C}" sibTransId="{7E4A166F-A8F5-42AD-82E9-DA33E59BE2F5}"/>
    <dgm:cxn modelId="{B7A48E2E-CA39-45F2-BE03-21F2EBAE051A}" type="presOf" srcId="{65D91174-2049-4443-AE5E-1DD0A6593EDE}" destId="{2E695F58-2069-4529-A06F-47E370FF6D25}" srcOrd="1" destOrd="0" presId="urn:microsoft.com/office/officeart/2005/8/layout/pyramid3"/>
    <dgm:cxn modelId="{1BB52B32-9D5F-4112-B380-97A63ADD0E16}" type="presOf" srcId="{1DF182DF-BEC4-42E1-A8C6-75875CD8DF51}" destId="{8744CDAF-90A9-4094-A918-DFE30301E673}" srcOrd="1" destOrd="0" presId="urn:microsoft.com/office/officeart/2005/8/layout/pyramid3"/>
    <dgm:cxn modelId="{F5409E36-8882-4001-AE61-63E9336AE42E}" type="presOf" srcId="{A9817B55-91AF-466E-9AFD-DA261A24493F}" destId="{4E2547F2-38BC-46F1-8568-2396CF9A2A67}" srcOrd="0" destOrd="0" presId="urn:microsoft.com/office/officeart/2005/8/layout/pyramid3"/>
    <dgm:cxn modelId="{4F041147-567E-47E8-8241-1A19405F1C45}" type="presOf" srcId="{1DF182DF-BEC4-42E1-A8C6-75875CD8DF51}" destId="{96C767C2-D30E-49CA-99D8-3A959B56FAF5}" srcOrd="0" destOrd="0" presId="urn:microsoft.com/office/officeart/2005/8/layout/pyramid3"/>
    <dgm:cxn modelId="{4B6D5748-9884-4C52-AC32-F8BDEBE00ABF}" type="presOf" srcId="{7CACC70B-9132-459A-A862-3940BFD30D3A}" destId="{103041AD-9E89-4DC4-ADD5-DB8F15223C3C}" srcOrd="1" destOrd="0" presId="urn:microsoft.com/office/officeart/2005/8/layout/pyramid3"/>
    <dgm:cxn modelId="{258B7273-3997-4EF8-881C-AA8904195122}" type="presOf" srcId="{A9817B55-91AF-466E-9AFD-DA261A24493F}" destId="{8B26D1D8-88AC-4374-97E8-3E0B7278C0D4}" srcOrd="1" destOrd="0" presId="urn:microsoft.com/office/officeart/2005/8/layout/pyramid3"/>
    <dgm:cxn modelId="{D415DC7A-BA5D-48E6-9329-E80AA0B6AC2B}" type="presOf" srcId="{DF6F5E11-F2AF-482D-BA82-5469A04D4793}" destId="{4E456878-15F8-4147-9F56-428A7CC95012}" srcOrd="1" destOrd="0" presId="urn:microsoft.com/office/officeart/2005/8/layout/pyramid3"/>
    <dgm:cxn modelId="{51BD787E-58FA-4151-9000-8F2C28490401}" type="presOf" srcId="{7CACC70B-9132-459A-A862-3940BFD30D3A}" destId="{32D77325-00C3-41AA-977C-E25F362078C6}" srcOrd="0" destOrd="0" presId="urn:microsoft.com/office/officeart/2005/8/layout/pyramid3"/>
    <dgm:cxn modelId="{D05C959E-543E-452F-A231-01E00A30FBB6}" srcId="{917981DD-E72C-4626-8FAB-C7A63D0DCF1F}" destId="{A9817B55-91AF-466E-9AFD-DA261A24493F}" srcOrd="1" destOrd="0" parTransId="{B7A2037D-FCA6-437A-B3E0-5EA43321E1F8}" sibTransId="{91EA7345-8FF3-4558-A737-8CCE77B43B25}"/>
    <dgm:cxn modelId="{4841C2A3-9F33-40CF-BC33-B81A7ECF2EA1}" type="presOf" srcId="{65D91174-2049-4443-AE5E-1DD0A6593EDE}" destId="{5C3714C1-F51F-4C75-B2D2-CE82158459BD}" srcOrd="0" destOrd="0" presId="urn:microsoft.com/office/officeart/2005/8/layout/pyramid3"/>
    <dgm:cxn modelId="{35E818BC-E028-43A5-8249-51714CEB2577}" srcId="{917981DD-E72C-4626-8FAB-C7A63D0DCF1F}" destId="{7CACC70B-9132-459A-A862-3940BFD30D3A}" srcOrd="4" destOrd="0" parTransId="{057636D4-35CE-4DF4-BF5C-69F5B41DC4D0}" sibTransId="{B4D52762-2D41-427C-AB6A-1EF52030FAD7}"/>
    <dgm:cxn modelId="{6D2E6AC2-A0BC-470F-B06F-A441D233D332}" srcId="{917981DD-E72C-4626-8FAB-C7A63D0DCF1F}" destId="{85405228-EBE7-44D5-85E2-0ECC9F964EE1}" srcOrd="3" destOrd="0" parTransId="{6041B102-2149-4F7A-B46F-D9E8EAA0E7CF}" sibTransId="{7AABD9D5-D900-4CDD-890A-8DD35E0FEE2E}"/>
    <dgm:cxn modelId="{4400B1C7-39D3-4F57-BF94-FCD880CA9CCB}" type="presOf" srcId="{85405228-EBE7-44D5-85E2-0ECC9F964EE1}" destId="{4C8ECED9-3AAE-46B0-BAFB-6DED60AD5A0C}" srcOrd="1" destOrd="0" presId="urn:microsoft.com/office/officeart/2005/8/layout/pyramid3"/>
    <dgm:cxn modelId="{08D4F7EC-6F5B-49FE-A377-B0713993BBC2}" type="presOf" srcId="{DF6F5E11-F2AF-482D-BA82-5469A04D4793}" destId="{A5907C22-B52B-489D-9B24-239CA7B73F64}" srcOrd="0" destOrd="0" presId="urn:microsoft.com/office/officeart/2005/8/layout/pyramid3"/>
    <dgm:cxn modelId="{B631F9F6-BB53-4F30-9194-F1754319996D}" srcId="{917981DD-E72C-4626-8FAB-C7A63D0DCF1F}" destId="{DF6F5E11-F2AF-482D-BA82-5469A04D4793}" srcOrd="2" destOrd="0" parTransId="{795E7EF8-2B7B-417F-9EBA-C3F2D6EA4CFD}" sibTransId="{E393840C-B19B-475D-8544-6AF600A81993}"/>
    <dgm:cxn modelId="{690A3DF7-B0B4-4133-9F99-720D3F5FC40F}" type="presOf" srcId="{85405228-EBE7-44D5-85E2-0ECC9F964EE1}" destId="{EF7B3542-3C54-4170-8BD1-CA489E0514D0}" srcOrd="0" destOrd="0" presId="urn:microsoft.com/office/officeart/2005/8/layout/pyramid3"/>
    <dgm:cxn modelId="{719F9EF7-ADFD-46C2-8C08-8B64314A46A8}" srcId="{917981DD-E72C-4626-8FAB-C7A63D0DCF1F}" destId="{65D91174-2049-4443-AE5E-1DD0A6593EDE}" srcOrd="5" destOrd="0" parTransId="{09DE81FB-3A53-4EBC-B3FF-5820CF9B8DC3}" sibTransId="{72A71754-07A7-428F-8AA1-A92906744C2A}"/>
    <dgm:cxn modelId="{5524B6FE-8F50-410F-AC7F-3C691D2D03FD}" type="presOf" srcId="{917981DD-E72C-4626-8FAB-C7A63D0DCF1F}" destId="{F181CC02-5E14-41AF-9E9F-29506EB2BE74}" srcOrd="0" destOrd="0" presId="urn:microsoft.com/office/officeart/2005/8/layout/pyramid3"/>
    <dgm:cxn modelId="{E3792194-B956-4337-814F-191EDE737D48}" type="presParOf" srcId="{F181CC02-5E14-41AF-9E9F-29506EB2BE74}" destId="{76982A3F-27BD-4644-A2F6-24F0DA7E738A}" srcOrd="0" destOrd="0" presId="urn:microsoft.com/office/officeart/2005/8/layout/pyramid3"/>
    <dgm:cxn modelId="{668CE086-104C-4E34-B0C5-AAC6C0F1C54D}" type="presParOf" srcId="{76982A3F-27BD-4644-A2F6-24F0DA7E738A}" destId="{96C767C2-D30E-49CA-99D8-3A959B56FAF5}" srcOrd="0" destOrd="0" presId="urn:microsoft.com/office/officeart/2005/8/layout/pyramid3"/>
    <dgm:cxn modelId="{50FB3508-B3F8-46F4-901C-9778645E7A99}" type="presParOf" srcId="{76982A3F-27BD-4644-A2F6-24F0DA7E738A}" destId="{8744CDAF-90A9-4094-A918-DFE30301E673}" srcOrd="1" destOrd="0" presId="urn:microsoft.com/office/officeart/2005/8/layout/pyramid3"/>
    <dgm:cxn modelId="{94FBC030-FC06-4390-B93F-9DE59E8D82C4}" type="presParOf" srcId="{F181CC02-5E14-41AF-9E9F-29506EB2BE74}" destId="{1E746B2D-5AB7-4421-9FE9-77B824724417}" srcOrd="1" destOrd="0" presId="urn:microsoft.com/office/officeart/2005/8/layout/pyramid3"/>
    <dgm:cxn modelId="{C4EB509B-30EB-4618-96FC-38865DCDBC45}" type="presParOf" srcId="{1E746B2D-5AB7-4421-9FE9-77B824724417}" destId="{4E2547F2-38BC-46F1-8568-2396CF9A2A67}" srcOrd="0" destOrd="0" presId="urn:microsoft.com/office/officeart/2005/8/layout/pyramid3"/>
    <dgm:cxn modelId="{C8F072C3-99C7-4A2F-A2CF-ABAC2526A7C3}" type="presParOf" srcId="{1E746B2D-5AB7-4421-9FE9-77B824724417}" destId="{8B26D1D8-88AC-4374-97E8-3E0B7278C0D4}" srcOrd="1" destOrd="0" presId="urn:microsoft.com/office/officeart/2005/8/layout/pyramid3"/>
    <dgm:cxn modelId="{AA674EF5-78BC-4A25-922F-0D64714F7E7A}" type="presParOf" srcId="{F181CC02-5E14-41AF-9E9F-29506EB2BE74}" destId="{66B6349D-0749-4392-8ABF-4D30085ECD43}" srcOrd="2" destOrd="0" presId="urn:microsoft.com/office/officeart/2005/8/layout/pyramid3"/>
    <dgm:cxn modelId="{A5DAD713-CE2B-4AE7-9B22-829A84409B24}" type="presParOf" srcId="{66B6349D-0749-4392-8ABF-4D30085ECD43}" destId="{A5907C22-B52B-489D-9B24-239CA7B73F64}" srcOrd="0" destOrd="0" presId="urn:microsoft.com/office/officeart/2005/8/layout/pyramid3"/>
    <dgm:cxn modelId="{0B72BACD-72A0-4F69-AB68-5F9611954623}" type="presParOf" srcId="{66B6349D-0749-4392-8ABF-4D30085ECD43}" destId="{4E456878-15F8-4147-9F56-428A7CC95012}" srcOrd="1" destOrd="0" presId="urn:microsoft.com/office/officeart/2005/8/layout/pyramid3"/>
    <dgm:cxn modelId="{2A536E38-BBAA-4BD8-9E7F-3E1047753D6D}" type="presParOf" srcId="{F181CC02-5E14-41AF-9E9F-29506EB2BE74}" destId="{56B19361-7E9C-4671-BAA1-C011888B8C90}" srcOrd="3" destOrd="0" presId="urn:microsoft.com/office/officeart/2005/8/layout/pyramid3"/>
    <dgm:cxn modelId="{1C5F45C3-7186-4D60-B7C0-379BF7CA2EB6}" type="presParOf" srcId="{56B19361-7E9C-4671-BAA1-C011888B8C90}" destId="{EF7B3542-3C54-4170-8BD1-CA489E0514D0}" srcOrd="0" destOrd="0" presId="urn:microsoft.com/office/officeart/2005/8/layout/pyramid3"/>
    <dgm:cxn modelId="{B5A2A7CD-6739-4F25-82F7-4848D8B224A4}" type="presParOf" srcId="{56B19361-7E9C-4671-BAA1-C011888B8C90}" destId="{4C8ECED9-3AAE-46B0-BAFB-6DED60AD5A0C}" srcOrd="1" destOrd="0" presId="urn:microsoft.com/office/officeart/2005/8/layout/pyramid3"/>
    <dgm:cxn modelId="{C11DD108-17BE-47C5-9CF2-5CD99495C7FF}" type="presParOf" srcId="{F181CC02-5E14-41AF-9E9F-29506EB2BE74}" destId="{BA20ADF8-A7B5-4364-BE48-73920B3A0232}" srcOrd="4" destOrd="0" presId="urn:microsoft.com/office/officeart/2005/8/layout/pyramid3"/>
    <dgm:cxn modelId="{7035CB4C-F947-428F-8886-88847E22A643}" type="presParOf" srcId="{BA20ADF8-A7B5-4364-BE48-73920B3A0232}" destId="{32D77325-00C3-41AA-977C-E25F362078C6}" srcOrd="0" destOrd="0" presId="urn:microsoft.com/office/officeart/2005/8/layout/pyramid3"/>
    <dgm:cxn modelId="{B638D4D5-A1E6-433A-8C44-E4E070712AC1}" type="presParOf" srcId="{BA20ADF8-A7B5-4364-BE48-73920B3A0232}" destId="{103041AD-9E89-4DC4-ADD5-DB8F15223C3C}" srcOrd="1" destOrd="0" presId="urn:microsoft.com/office/officeart/2005/8/layout/pyramid3"/>
    <dgm:cxn modelId="{F7FC0BEC-BF3F-438A-B6B5-717144A42FAC}" type="presParOf" srcId="{F181CC02-5E14-41AF-9E9F-29506EB2BE74}" destId="{C0AF8201-D8E1-41A0-89AF-6F87BA83C451}" srcOrd="5" destOrd="0" presId="urn:microsoft.com/office/officeart/2005/8/layout/pyramid3"/>
    <dgm:cxn modelId="{8972387B-EAB6-49DF-9F7C-D4EC4DB1129F}" type="presParOf" srcId="{C0AF8201-D8E1-41A0-89AF-6F87BA83C451}" destId="{5C3714C1-F51F-4C75-B2D2-CE82158459BD}" srcOrd="0" destOrd="0" presId="urn:microsoft.com/office/officeart/2005/8/layout/pyramid3"/>
    <dgm:cxn modelId="{60CED663-6541-4935-83D0-2E7306445740}" type="presParOf" srcId="{C0AF8201-D8E1-41A0-89AF-6F87BA83C451}" destId="{2E695F58-2069-4529-A06F-47E370FF6D2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767C2-D30E-49CA-99D8-3A959B56FAF5}">
      <dsp:nvSpPr>
        <dsp:cNvPr id="0" name=""/>
        <dsp:cNvSpPr/>
      </dsp:nvSpPr>
      <dsp:spPr>
        <a:xfrm rot="10800000">
          <a:off x="0" y="0"/>
          <a:ext cx="3932237" cy="641879"/>
        </a:xfrm>
        <a:prstGeom prst="trapezoid">
          <a:avLst>
            <a:gd name="adj" fmla="val 51051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Awareness</a:t>
          </a:r>
          <a:endParaRPr lang="en-GB" sz="9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688141" y="0"/>
        <a:ext cx="2555954" cy="641879"/>
      </dsp:txXfrm>
    </dsp:sp>
    <dsp:sp modelId="{4E2547F2-38BC-46F1-8568-2396CF9A2A67}">
      <dsp:nvSpPr>
        <dsp:cNvPr id="0" name=""/>
        <dsp:cNvSpPr/>
      </dsp:nvSpPr>
      <dsp:spPr>
        <a:xfrm rot="10800000">
          <a:off x="349674" y="641879"/>
          <a:ext cx="3245865" cy="641879"/>
        </a:xfrm>
        <a:prstGeom prst="trapezoid">
          <a:avLst>
            <a:gd name="adj" fmla="val 51051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917700" y="641879"/>
        <a:ext cx="2109812" cy="641879"/>
      </dsp:txXfrm>
    </dsp:sp>
    <dsp:sp modelId="{A5907C22-B52B-489D-9B24-239CA7B73F64}">
      <dsp:nvSpPr>
        <dsp:cNvPr id="0" name=""/>
        <dsp:cNvSpPr/>
      </dsp:nvSpPr>
      <dsp:spPr>
        <a:xfrm rot="10800000">
          <a:off x="664181" y="1274650"/>
          <a:ext cx="2621491" cy="641879"/>
        </a:xfrm>
        <a:prstGeom prst="trapezoid">
          <a:avLst>
            <a:gd name="adj" fmla="val 51051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Consideration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122942" y="1274650"/>
        <a:ext cx="1703969" cy="641879"/>
      </dsp:txXfrm>
    </dsp:sp>
    <dsp:sp modelId="{EF7B3542-3C54-4170-8BD1-CA489E0514D0}">
      <dsp:nvSpPr>
        <dsp:cNvPr id="0" name=""/>
        <dsp:cNvSpPr/>
      </dsp:nvSpPr>
      <dsp:spPr>
        <a:xfrm rot="10800000">
          <a:off x="989547" y="1916767"/>
          <a:ext cx="1966118" cy="641879"/>
        </a:xfrm>
        <a:prstGeom prst="trapezoid">
          <a:avLst>
            <a:gd name="adj" fmla="val 51051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Intent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333618" y="1916767"/>
        <a:ext cx="1277977" cy="641879"/>
      </dsp:txXfrm>
    </dsp:sp>
    <dsp:sp modelId="{32D77325-00C3-41AA-977C-E25F362078C6}">
      <dsp:nvSpPr>
        <dsp:cNvPr id="0" name=""/>
        <dsp:cNvSpPr/>
      </dsp:nvSpPr>
      <dsp:spPr>
        <a:xfrm rot="10800000">
          <a:off x="1310745" y="2558646"/>
          <a:ext cx="1310745" cy="641879"/>
        </a:xfrm>
        <a:prstGeom prst="trapezoid">
          <a:avLst>
            <a:gd name="adj" fmla="val 51051"/>
          </a:avLst>
        </a:prstGeom>
        <a:solidFill>
          <a:srgbClr val="FE386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Evaluation </a:t>
          </a:r>
        </a:p>
      </dsp:txBody>
      <dsp:txXfrm rot="-10800000">
        <a:off x="1540126" y="2558646"/>
        <a:ext cx="851984" cy="641879"/>
      </dsp:txXfrm>
    </dsp:sp>
    <dsp:sp modelId="{5C3714C1-F51F-4C75-B2D2-CE82158459BD}">
      <dsp:nvSpPr>
        <dsp:cNvPr id="0" name=""/>
        <dsp:cNvSpPr/>
      </dsp:nvSpPr>
      <dsp:spPr>
        <a:xfrm rot="10800000">
          <a:off x="1638432" y="3200525"/>
          <a:ext cx="655372" cy="641879"/>
        </a:xfrm>
        <a:prstGeom prst="trapezoid">
          <a:avLst>
            <a:gd name="adj" fmla="val 51051"/>
          </a:avLst>
        </a:prstGeom>
        <a:solidFill>
          <a:srgbClr val="5BA4F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  <a:endParaRPr lang="en-GB" sz="11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638432" y="3200525"/>
        <a:ext cx="655372" cy="641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4E361-DAED-421F-9F61-1B7BE6D4FADF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8972F-0340-47BD-AB4D-8EA9EB10C8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23DAD-3834-4E4F-9CCE-3A1D95E96F16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FC5E8A-CFEF-49F2-81D4-39211AABD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FF51A-6419-45CB-8389-72143D7DF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9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Spacing – make sure pages like this don’t contain too much information and are nicely spaced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5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8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88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8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create more room on slides that are busy like this example, try adding the ‘Image section separator page with title’ slide before – you can then add the title to that page and remove it from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06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create more room on slides that are busy like this example, try adding the ‘Image section separator page with title’ slide before – you can then add the title to that page and remove it from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3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Spacing – make sure pages like this don’t contain too much information and are nicely spaced out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1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43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9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2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68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7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37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9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FC64-E842-5340-9956-6B782C9E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3D310-EEC2-5F43-BE6F-B5410A71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AFFE5-BB38-2643-BF4B-C540FFCE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EE9E-B95B-FA4B-A003-778A1E2D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4485-6D45-AA45-9163-83E2DAEF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40A53-0C80-F643-A18F-1783ED701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4F960-EAD4-A241-9AF5-277021370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1292-3201-D543-87DF-597B1ABC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62426-3169-614B-A9F4-90B7C24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2CC6-87E2-5045-82DA-3D562208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8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6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131591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1661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B708F7-34D7-4CD5-817F-9EC3BC582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86" y="3461696"/>
            <a:ext cx="6858000" cy="5374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baseline="0">
                <a:latin typeface="Lato Light" panose="020F030202020403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350000" y="1850773"/>
            <a:ext cx="6857999" cy="1517983"/>
          </a:xfrm>
          <a:prstGeom prst="rect">
            <a:avLst/>
          </a:prstGeom>
        </p:spPr>
        <p:txBody>
          <a:bodyPr tIns="180000" bIns="72000" anchor="t" anchorCtr="0">
            <a:noAutofit/>
          </a:bodyPr>
          <a:lstStyle>
            <a:lvl1pPr indent="0">
              <a:lnSpc>
                <a:spcPct val="100000"/>
              </a:lnSpc>
              <a:defRPr sz="3315" baseline="0">
                <a:latin typeface="Lato Thin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753FD-E748-43E3-A3FC-E93E7CB864F7}"/>
              </a:ext>
            </a:extLst>
          </p:cNvPr>
          <p:cNvGrpSpPr/>
          <p:nvPr/>
        </p:nvGrpSpPr>
        <p:grpSpPr>
          <a:xfrm>
            <a:off x="722972" y="1066915"/>
            <a:ext cx="439232" cy="3040742"/>
            <a:chOff x="963962" y="1422553"/>
            <a:chExt cx="585643" cy="4054322"/>
          </a:xfrm>
          <a:solidFill>
            <a:schemeClr val="accent1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8F83C8-EC98-4C88-BB5B-ACFEABD45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62" y="1422553"/>
              <a:ext cx="585643" cy="585643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9F7ED3-774B-467C-ADEE-9246B15CF6D6}"/>
                </a:ext>
              </a:extLst>
            </p:cNvPr>
            <p:cNvCxnSpPr>
              <a:cxnSpLocks/>
            </p:cNvCxnSpPr>
            <p:nvPr/>
          </p:nvCxnSpPr>
          <p:spPr>
            <a:xfrm>
              <a:off x="1243486" y="2008196"/>
              <a:ext cx="0" cy="3468679"/>
            </a:xfrm>
            <a:prstGeom prst="line">
              <a:avLst/>
            </a:prstGeom>
            <a:grp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95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5998-FCF0-432E-8EC0-F64E8638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460A-4BAF-4154-A95E-FD1C010E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036D0-159C-49AF-B0A0-AD08759C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9CC6A-C7BF-42DE-A167-A55C56CF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A601-0701-42BE-AC40-75BA2B60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28B3-73A8-40FD-8DEC-80057E39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4CD2A-3EEC-4B82-A8BD-6EC33251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27CD3-E3B2-4D03-8481-89E7C15A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8919-C684-4191-8932-7E5105B6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AD9A7-C126-4E81-A38F-9EE66854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066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8B35-A708-4120-8AAB-0CA08FD5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A447D-A3F8-4D60-8914-38983925F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FF8AE-D177-407B-9643-C991ECFF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3D97-4341-4764-8AFC-5615426E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21903-ADD6-4CC8-B6E8-B9B55859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3A02-2874-4903-90C6-72238697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590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E7B8-47CF-4865-A2E8-09F4A3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3F9D3-9FFA-4B38-9EBB-11B71986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59A85-C0D0-41C7-AA14-B29265FFC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8358-E719-4223-9A2A-03BB02585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64DBE-F13A-483F-9BA3-481A98D20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5F0CC-2786-4E2A-B5BB-2D172EF3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53B4E-4C94-4E83-82E5-1C56B34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6D17D-7537-466D-B837-154304B7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10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623F-3ECD-4051-BC5D-07B12AD8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27C09-DD0C-4BE7-85DD-2D1FD04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44E53-49D5-452E-A9FB-E77D2186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90131-3519-4971-B2DD-0D7E07B0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8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86BF7-FE7B-409B-A775-93D8AD0A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165850" y="3922713"/>
            <a:ext cx="2057400" cy="273844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887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F3A8-6F03-4CFD-9B2B-D04D1E41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C4F3-568E-4691-A6A8-72CF7CDC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DB80-F90B-4AE1-A9C5-B5CE8A14C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A11F7-62F5-43AC-A7BB-14AD6D55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89A34-E64D-4EE0-8D02-61DD78F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53B5-FC0D-478C-94EA-AE6B6CFB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8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6E0B-0706-7347-9C9D-E91CA9F9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85B3-1144-E140-8A6A-2649A42D1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A536-06CA-C542-8D20-993DE22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116B3-5659-EE46-8B61-13F5104C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D3E6D-AED4-024B-9A9C-70651EE8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8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CF45-FFCE-45C8-9E13-8D2D1181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0711-8DFD-43AF-982A-BCCA5C292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F4290-0646-41D2-95CD-F1B3506DA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F978-2CAD-401D-974F-BF80DBD3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C2295-5DA2-427B-9B05-9368359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B15FA-071A-4A59-B1F6-EA2D9DDA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147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E937-BA4A-4183-A360-7DBF7DB4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B77DA-96C6-4938-A532-3B5891737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674B-1066-43F1-946C-659BF5AC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F760-F155-4FBE-ABD6-40C1BE20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CEC2-1D29-4927-9167-20F07BF0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4AF8F-3663-484F-8190-82FB988C1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71BE-A32E-48F6-B487-76CA2BD6D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65043-702F-48B3-91D1-725103C1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A8DCE-A0C1-4E95-89C2-2C47B6E4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CA31-D054-4C41-8129-86A23807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39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DC677C-1E48-4D99-B1FA-9B160C58C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0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96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2211710"/>
            <a:ext cx="7416800" cy="425054"/>
          </a:xfrm>
        </p:spPr>
        <p:txBody>
          <a:bodyPr anchor="b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73410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582038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319282" y="842963"/>
            <a:ext cx="1944000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73409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585290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319282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1072451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8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059E54F-ADB5-4A44-A29F-EDA55DC42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628110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4FF99-0C34-421F-AED8-8507A5A6DB53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-152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722442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B3085F-93D2-4755-9934-27EFECBEA095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445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7" y="846175"/>
            <a:ext cx="2835545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500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00" y="1635647"/>
            <a:ext cx="2839258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 </a:t>
            </a:r>
          </a:p>
          <a:p>
            <a:pPr marL="444600" lvl="1" indent="-228600">
              <a:spcAft>
                <a:spcPts val="600"/>
              </a:spcAft>
              <a:buFont typeface="+mj-lt"/>
              <a:buAutoNum type="alpha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688950" lvl="2" indent="-216000">
              <a:spcAft>
                <a:spcPts val="600"/>
              </a:spcAft>
              <a:buFont typeface="+mj-lt"/>
              <a:buAutoNum type="roman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10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6488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6488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0" y="1635647"/>
            <a:ext cx="2836488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262E3-4420-4A6F-95CB-A93A742F8A79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CFCDA16-F25C-4F41-A0C8-810703ECDA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BC8385-AD59-4490-9440-4FBDB8267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050F54-48F5-436F-9E41-978790846C51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3D5397-5738-47B2-B007-5F84A267EBF5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0FC301-A9D9-429E-975C-E4EF47361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17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05A9-6647-C340-87AE-B262FCBB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45021-B15E-E741-B23E-F2884AE13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53A0F-67BD-464B-8132-AEED69D03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436E0-942C-334E-8CCE-58C5566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00931-A180-8248-BB60-3848823A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2E62A-188B-154A-9257-C856003F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8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03803" y="4697761"/>
            <a:ext cx="366901" cy="162135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692275" y="845725"/>
            <a:ext cx="2087637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6303" y="842963"/>
            <a:ext cx="2842671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92275" y="1491630"/>
            <a:ext cx="2087637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76A0424-EBED-4062-B6A6-668975E80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484806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3580516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421" y="1923679"/>
            <a:ext cx="3528000" cy="2304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42594" y="1923680"/>
            <a:ext cx="3528000" cy="230399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7592190" y="4227678"/>
            <a:ext cx="360040" cy="216024"/>
          </a:xfrm>
          <a:prstGeom prst="triangle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4194" y="842963"/>
            <a:ext cx="7411755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63600" y="1412504"/>
            <a:ext cx="35280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49578" y="1412504"/>
            <a:ext cx="3527999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933666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D119BB-B78F-49FF-BC59-2694011C361A}"/>
              </a:ext>
            </a:extLst>
          </p:cNvPr>
          <p:cNvSpPr/>
          <p:nvPr userDrawn="1"/>
        </p:nvSpPr>
        <p:spPr>
          <a:xfrm rot="10800000">
            <a:off x="3704608" y="4206546"/>
            <a:ext cx="360040" cy="216024"/>
          </a:xfrm>
          <a:prstGeom prst="triangle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BED9D93-4B32-4FFE-9D24-917C87E479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4672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2984534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919" y="1347614"/>
            <a:ext cx="7417563" cy="14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63600" y="2976858"/>
            <a:ext cx="7416799" cy="1440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3600" y="842963"/>
            <a:ext cx="74168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102490" y="1501375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2E1D967-FE80-485F-A033-C39287047B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2490" y="3130619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3893063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har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842963"/>
            <a:ext cx="2988320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131888"/>
            <a:ext cx="298832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1635647"/>
            <a:ext cx="2988320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4433887" y="842963"/>
            <a:ext cx="3846513" cy="3457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58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64E37D-01A7-4791-B065-9A0E2C0DEAE6}"/>
              </a:ext>
            </a:extLst>
          </p:cNvPr>
          <p:cNvSpPr/>
          <p:nvPr userDrawn="1"/>
        </p:nvSpPr>
        <p:spPr>
          <a:xfrm>
            <a:off x="864659" y="1393199"/>
            <a:ext cx="2085404" cy="1943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7CEA-0F3D-442D-B2CD-B0187FDBD131}"/>
              </a:ext>
            </a:extLst>
          </p:cNvPr>
          <p:cNvSpPr/>
          <p:nvPr userDrawn="1"/>
        </p:nvSpPr>
        <p:spPr>
          <a:xfrm>
            <a:off x="3543470" y="1393198"/>
            <a:ext cx="2085404" cy="1944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4B469-0337-4C70-A81C-88F2A8492BCA}"/>
              </a:ext>
            </a:extLst>
          </p:cNvPr>
          <p:cNvSpPr/>
          <p:nvPr userDrawn="1"/>
        </p:nvSpPr>
        <p:spPr>
          <a:xfrm>
            <a:off x="6183226" y="1397781"/>
            <a:ext cx="2085404" cy="19394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57344" y="845725"/>
            <a:ext cx="756401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4659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863600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2063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3B02E13-5E54-4A3D-A47A-0CA785EC9C25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3542411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213914C-3E12-4B91-A60D-91B6519BEA0A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186735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F418E51-DF81-4D8F-AB97-7EF662F0BD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42411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5D7A1E0D-5E46-4D07-97C2-4609899552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40874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FFC8C6A-4B77-46E2-B32A-9832728E04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4763" y="3643641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D262719-3496-42BF-A747-5FDC7AE6464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83226" y="3406205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17049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 userDrawn="1">
          <p15:clr>
            <a:srgbClr val="FBAE40"/>
          </p15:clr>
        </p15:guide>
        <p15:guide id="3" orient="horz" pos="1030" userDrawn="1">
          <p15:clr>
            <a:srgbClr val="FBAE40"/>
          </p15:clr>
        </p15:guide>
        <p15:guide id="4" orient="horz" pos="2709" userDrawn="1">
          <p15:clr>
            <a:srgbClr val="FBAE40"/>
          </p15:clr>
        </p15:guide>
        <p15:guide id="5" orient="horz" pos="3026" userDrawn="1">
          <p15:clr>
            <a:srgbClr val="FBAE40"/>
          </p15:clr>
        </p15:guide>
        <p15:guide id="6" pos="2880" userDrawn="1">
          <p15:clr>
            <a:srgbClr val="FBAE40"/>
          </p15:clr>
        </p15:guide>
        <p15:guide id="7" pos="3379" userDrawn="1">
          <p15:clr>
            <a:srgbClr val="FBAE40"/>
          </p15:clr>
        </p15:guide>
        <p15:guide id="8" pos="5307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7116B10-B680-4D94-8F00-F98E0E69F62D}"/>
              </a:ext>
            </a:extLst>
          </p:cNvPr>
          <p:cNvSpPr/>
          <p:nvPr userDrawn="1"/>
        </p:nvSpPr>
        <p:spPr>
          <a:xfrm>
            <a:off x="6153641" y="138524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8890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43CD9F-3220-4DCB-8085-ED6CAA33102C}"/>
              </a:ext>
            </a:extLst>
          </p:cNvPr>
          <p:cNvSpPr/>
          <p:nvPr userDrawn="1"/>
        </p:nvSpPr>
        <p:spPr>
          <a:xfrm>
            <a:off x="883096" y="138678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482E1E-984A-406D-A7AC-080B74F64652}"/>
              </a:ext>
            </a:extLst>
          </p:cNvPr>
          <p:cNvSpPr/>
          <p:nvPr userDrawn="1"/>
        </p:nvSpPr>
        <p:spPr>
          <a:xfrm>
            <a:off x="881559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85E96B-ACE2-4632-8690-A88D666B5770}"/>
              </a:ext>
            </a:extLst>
          </p:cNvPr>
          <p:cNvSpPr/>
          <p:nvPr userDrawn="1"/>
        </p:nvSpPr>
        <p:spPr>
          <a:xfrm>
            <a:off x="3487914" y="1386787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EAF2F3-F55B-4A87-9A11-DC2E33CBAEFC}"/>
              </a:ext>
            </a:extLst>
          </p:cNvPr>
          <p:cNvSpPr/>
          <p:nvPr userDrawn="1"/>
        </p:nvSpPr>
        <p:spPr>
          <a:xfrm>
            <a:off x="3487914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9A5F76-DD74-4A9C-8008-D6FCF1DD06FF}"/>
              </a:ext>
            </a:extLst>
          </p:cNvPr>
          <p:cNvSpPr/>
          <p:nvPr userDrawn="1"/>
        </p:nvSpPr>
        <p:spPr>
          <a:xfrm>
            <a:off x="6137353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80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4254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43138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41601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470609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9493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47956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7774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6237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6939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35823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34286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463294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42178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40641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1575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90459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8922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82370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o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6AF984A-90C5-4508-BB8C-537F14B2F7E2}"/>
              </a:ext>
            </a:extLst>
          </p:cNvPr>
          <p:cNvSpPr/>
          <p:nvPr userDrawn="1"/>
        </p:nvSpPr>
        <p:spPr>
          <a:xfrm>
            <a:off x="908508" y="1387273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38C837-DB50-4DCD-8062-1B00B421FAF6}"/>
              </a:ext>
            </a:extLst>
          </p:cNvPr>
          <p:cNvSpPr/>
          <p:nvPr userDrawn="1"/>
        </p:nvSpPr>
        <p:spPr>
          <a:xfrm>
            <a:off x="3517842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41EB23-A105-46CE-BAA4-FBB018E36505}"/>
              </a:ext>
            </a:extLst>
          </p:cNvPr>
          <p:cNvSpPr/>
          <p:nvPr userDrawn="1"/>
        </p:nvSpPr>
        <p:spPr>
          <a:xfrm>
            <a:off x="891202" y="242808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E540E45-FB9E-4E32-8832-8825F8D085C0}"/>
              </a:ext>
            </a:extLst>
          </p:cNvPr>
          <p:cNvSpPr/>
          <p:nvPr userDrawn="1"/>
        </p:nvSpPr>
        <p:spPr>
          <a:xfrm>
            <a:off x="882768" y="348427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A5A8D8-06A0-4BC0-88FD-E266B34342A6}"/>
              </a:ext>
            </a:extLst>
          </p:cNvPr>
          <p:cNvSpPr/>
          <p:nvPr userDrawn="1"/>
        </p:nvSpPr>
        <p:spPr>
          <a:xfrm>
            <a:off x="3517842" y="244252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0A3420-71E6-48AB-B7C6-53EB8E12D386}"/>
              </a:ext>
            </a:extLst>
          </p:cNvPr>
          <p:cNvSpPr/>
          <p:nvPr userDrawn="1"/>
        </p:nvSpPr>
        <p:spPr>
          <a:xfrm>
            <a:off x="3516282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68F203-B88E-4755-8EDA-237606D9A1B9}"/>
              </a:ext>
            </a:extLst>
          </p:cNvPr>
          <p:cNvSpPr/>
          <p:nvPr userDrawn="1"/>
        </p:nvSpPr>
        <p:spPr>
          <a:xfrm>
            <a:off x="6116881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AB3163-024C-40F5-95BD-D9431FFA6549}"/>
              </a:ext>
            </a:extLst>
          </p:cNvPr>
          <p:cNvSpPr/>
          <p:nvPr userDrawn="1"/>
        </p:nvSpPr>
        <p:spPr>
          <a:xfrm>
            <a:off x="6116881" y="2423849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B47F49-AC14-493E-8632-3FFC956EBCFD}"/>
              </a:ext>
            </a:extLst>
          </p:cNvPr>
          <p:cNvSpPr/>
          <p:nvPr userDrawn="1"/>
        </p:nvSpPr>
        <p:spPr>
          <a:xfrm>
            <a:off x="6126871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3896" y="845725"/>
            <a:ext cx="7406503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389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5278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5124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50053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7942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7788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6881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5765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4228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75093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4546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392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500537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210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7056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6881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88450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6913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0312764-156D-457C-ABC3-59BA368E06B3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389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AF974E07-D172-4BE4-84BF-E5292A8700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5278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89B644D-3F77-408E-BBAF-38D43726A78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5124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4098F46F-D737-491F-9984-C1C4A1CAD0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50053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436B3E54-7960-4B69-B850-4EEB5235306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942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2446E0F-0871-426C-A39E-36E646DDDC0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788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B25C2C89-0746-4EE9-8953-C6A8A2E743D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6881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9C81E85E-EEC2-4802-B259-CB1C1EF0A69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95765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6F8EA2CF-6DDE-49CC-BE2A-4CA40162FD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94228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745674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Grey">
    <p:bg>
      <p:bgPr>
        <a:solidFill>
          <a:srgbClr val="808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4100" name="Picture 4" descr="W:\WebCertain\99 Technology\Clients\Webcertain\PROJECTS\171101-Gemma - Webcertain PPT\SlideAssets\logo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58" y="4334395"/>
            <a:ext cx="1398241" cy="2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7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5122" name="Picture 2" descr="W:\WebCertain\99 Technology\Clients\Webcertain\PROJECTS\171101-Gemma - Webcertain PPT\SlideAssets\logo-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1" y="4360918"/>
            <a:ext cx="1400178" cy="2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0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5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32D1-A5D6-7447-BD1D-B943E894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B7D69-4D27-184F-9B0F-A4586A8C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9C95-CC80-6A43-8AB6-019329A01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B2926-B58C-1147-BD30-A47C33330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25D16-14AE-8C4E-A8EC-3A584E68A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C4D9E-421C-6B40-B7D9-D46F8EF0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59206-0470-6C4A-B623-8683597A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B1449-658E-5643-BF7B-3B69B010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6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- Grey">
    <p:bg>
      <p:bgPr>
        <a:solidFill>
          <a:srgbClr val="AE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95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7DC642-564B-48CD-8F27-FFD42BC6B38A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438371" y="1635647"/>
            <a:ext cx="2842029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650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Righ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4EECE0-936E-4CE7-826C-4AF75B2BE763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0F57220-20A0-4E29-BF1B-BC2FA4820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831" y="1628823"/>
            <a:ext cx="2846485" cy="2671714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324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D958F-5413-4FD3-B7EB-E097C84EF1E4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7873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787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63600" y="1635647"/>
            <a:ext cx="2837873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07056D-578E-41C3-9C1A-5B4AF0C96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4AB539-D576-44F0-B244-00F90691E9E2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C3AEDF-138A-4D5D-B957-9463278C9BC2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B91474-71B7-412F-80B1-0B0743125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96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1" y="845725"/>
            <a:ext cx="2839258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0059" y="842963"/>
            <a:ext cx="2839349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491630"/>
            <a:ext cx="2839258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26461" y="1491630"/>
            <a:ext cx="2844243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88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635646"/>
            <a:ext cx="7410461" cy="237626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779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FDF7A-40D1-4790-BA99-92708879ED2A}"/>
              </a:ext>
            </a:extLst>
          </p:cNvPr>
          <p:cNvSpPr/>
          <p:nvPr userDrawn="1"/>
        </p:nvSpPr>
        <p:spPr>
          <a:xfrm>
            <a:off x="863599" y="1632362"/>
            <a:ext cx="7416797" cy="26654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46538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2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2" y="1131590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83296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mbered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WebCertain\99 Technology\Clients\Webcertain\PROJECTS\171101-Gemma - Webcertain PPT\SlideAssets\slide-default-50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 or remove this frame to use the default 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9341" y="846175"/>
            <a:ext cx="2820439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9745" y="1131888"/>
            <a:ext cx="2819901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05704D-958B-44A9-BD56-D4657651F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00" y="1628823"/>
            <a:ext cx="2825179" cy="2568340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286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59632" y="1419622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58775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Paragraph</a:t>
            </a:r>
            <a:r>
              <a:rPr lang="en-GB" baseline="0" dirty="0"/>
              <a:t> style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364163" y="1430685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Unordered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530225" indent="-171450">
              <a:buFont typeface="Courier New" panose="02070309020205020404" pitchFamily="49" charset="0"/>
              <a:buChar char="o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649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289D-1833-4446-BB6B-7A83AEFC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9159D-0200-4F40-8328-7D2D36D3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34DBB-4303-F248-AEC9-F414E0C7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BCA76-A89B-0A4B-B93A-4F303951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5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971600" y="1488378"/>
            <a:ext cx="31677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Large Heading – </a:t>
            </a:r>
            <a:r>
              <a:rPr lang="en-GB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18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71599" y="2859782"/>
            <a:ext cx="2879725" cy="669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Paragraph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10.5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GB" sz="1050" dirty="0"/>
              <a:t>Paragraph</a:t>
            </a:r>
            <a:r>
              <a:rPr lang="en-GB" sz="1050" baseline="0" dirty="0"/>
              <a:t> text – </a:t>
            </a:r>
            <a:r>
              <a:rPr lang="en-GB" sz="1050" baseline="0" dirty="0" err="1"/>
              <a:t>Lato</a:t>
            </a:r>
            <a:r>
              <a:rPr lang="en-GB" sz="1050" baseline="0" dirty="0"/>
              <a:t> Regular 10.5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i="1" dirty="0"/>
              <a:t>Quotation</a:t>
            </a:r>
            <a:r>
              <a:rPr lang="en-GB" sz="1050" i="1" baseline="0" dirty="0"/>
              <a:t> text – </a:t>
            </a:r>
            <a:r>
              <a:rPr lang="en-GB" sz="1050" i="1" baseline="0" dirty="0" err="1"/>
              <a:t>Lato</a:t>
            </a:r>
            <a:r>
              <a:rPr lang="en-GB" sz="1050" i="1" baseline="0" dirty="0"/>
              <a:t> Regular Italic 10.5</a:t>
            </a:r>
            <a:endParaRPr lang="en-GB" sz="1050" i="1" dirty="0"/>
          </a:p>
          <a:p>
            <a:endParaRPr lang="en-GB" sz="10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71600" y="2365767"/>
            <a:ext cx="2591693" cy="29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– </a:t>
            </a:r>
            <a:r>
              <a:rPr lang="en-GB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 16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Presentation</a:t>
            </a:r>
            <a:r>
              <a:rPr lang="en-GB" baseline="0" dirty="0"/>
              <a:t> fonts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71599" y="842963"/>
            <a:ext cx="7056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400" dirty="0"/>
              <a:t>Divider</a:t>
            </a:r>
            <a:r>
              <a:rPr lang="en-GB" sz="2400" baseline="0" dirty="0"/>
              <a:t> Slide Title, Presentation Title – </a:t>
            </a:r>
            <a:r>
              <a:rPr lang="en-GB" sz="2400" baseline="0" dirty="0" err="1"/>
              <a:t>Lato</a:t>
            </a:r>
            <a:r>
              <a:rPr lang="en-GB" sz="2400" baseline="0" dirty="0"/>
              <a:t> Light 24</a:t>
            </a:r>
            <a:endParaRPr lang="en-GB" sz="24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71599" y="1995686"/>
            <a:ext cx="2591693" cy="286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Small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12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674812" y="1678178"/>
            <a:ext cx="5849515" cy="1440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7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7F8A7-FCC0-F642-8A82-2A6A0AC6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28E52-D686-BF47-98C2-3D360BFE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501E-8D45-FF43-9778-73E0B349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8111-3ECA-9348-8ACE-71C81F4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7C37-5F7A-3247-B44F-4FD0DA64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FF274-4357-A543-AC94-A80570C9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312D8-CD92-6D43-B6CA-68499D9F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008EA-78AB-3041-B85B-3BD03C3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71AFF-9936-3349-9684-07A5C72A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9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FCE-A288-3A40-A38F-41DF482A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CD12F-876F-8342-8A48-54455C33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90A8-3B22-D248-AF59-452BBF4C2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B3AD1-DEB1-9E4C-A570-8665AD69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71F5-D0C0-0549-8E61-06C40BB1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2DC9A-6BCB-D34B-BCDD-2FF08899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BE09-B68F-CF42-B816-F3A6E75E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B979C-F66D-8440-9346-2FDF2723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74D5-EBAA-A144-A7AB-F9C0688C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715EB-6DFC-EE48-963B-CD1E80CA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5C2A6-D634-B549-9FA7-01CE207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DD73-5B9F-3B42-B437-E1EF2108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00DF1-BC63-8241-B7BA-31F26C198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58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5DACA-3026-4EBE-9E2D-6175BFA96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6900" y="47228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9F07C-675E-4B56-8BEA-4E17A72153AE}"/>
              </a:ext>
            </a:extLst>
          </p:cNvPr>
          <p:cNvSpPr txBox="1">
            <a:spLocks/>
          </p:cNvSpPr>
          <p:nvPr userDrawn="1"/>
        </p:nvSpPr>
        <p:spPr>
          <a:xfrm>
            <a:off x="1609725" y="1844129"/>
            <a:ext cx="5905078" cy="1102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0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4" r:id="rId14"/>
    <p:sldLayoutId id="2147483766" r:id="rId15"/>
    <p:sldLayoutId id="2147483707" r:id="rId16"/>
    <p:sldLayoutId id="2147483708" r:id="rId17"/>
    <p:sldLayoutId id="2147483709" r:id="rId18"/>
    <p:sldLayoutId id="2147483710" r:id="rId19"/>
    <p:sldLayoutId id="2147483716" r:id="rId20"/>
    <p:sldLayoutId id="2147483717" r:id="rId21"/>
    <p:sldLayoutId id="2147483718" r:id="rId22"/>
    <p:sldLayoutId id="2147483723" r:id="rId23"/>
    <p:sldLayoutId id="2147483724" r:id="rId24"/>
    <p:sldLayoutId id="2147483726" r:id="rId25"/>
    <p:sldLayoutId id="2147483662" r:id="rId26"/>
    <p:sldLayoutId id="2147483663" r:id="rId27"/>
    <p:sldLayoutId id="2147483660" r:id="rId28"/>
    <p:sldLayoutId id="2147483661" r:id="rId29"/>
    <p:sldLayoutId id="2147483658" r:id="rId30"/>
    <p:sldLayoutId id="2147483729" r:id="rId31"/>
    <p:sldLayoutId id="2147483670" r:id="rId32"/>
    <p:sldLayoutId id="2147483659" r:id="rId33"/>
    <p:sldLayoutId id="2147483664" r:id="rId34"/>
    <p:sldLayoutId id="2147483667" r:id="rId35"/>
    <p:sldLayoutId id="2147483673" r:id="rId36"/>
    <p:sldLayoutId id="2147483676" r:id="rId37"/>
    <p:sldLayoutId id="2147483671" r:id="rId38"/>
    <p:sldLayoutId id="2147483668" r:id="rId3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s://www.internetworldstats.com/europa2.htm" TargetMode="External"/><Relationship Id="rId4" Type="http://schemas.openxmlformats.org/officeDocument/2006/relationships/hyperlink" Target="https://www.worldometers.info/world-population/russia-populatio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ternetworldstats.com/europa2.htm" TargetMode="External"/><Relationship Id="rId5" Type="http://schemas.openxmlformats.org/officeDocument/2006/relationships/hyperlink" Target="https://www.worldometers.info/world-population/russia-population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world-population/russia-population" TargetMode="External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0EBD93-B1A4-4567-9A06-85695CADA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" t="15766" r="219" b="474"/>
          <a:stretch/>
        </p:blipFill>
        <p:spPr>
          <a:xfrm>
            <a:off x="-47066" y="0"/>
            <a:ext cx="9191066" cy="5143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5F7466-3BA9-4102-80AB-2D0ED080403B}"/>
              </a:ext>
            </a:extLst>
          </p:cNvPr>
          <p:cNvSpPr/>
          <p:nvPr/>
        </p:nvSpPr>
        <p:spPr>
          <a:xfrm>
            <a:off x="-50006" y="0"/>
            <a:ext cx="9194006" cy="51435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A06B1-6CCC-4B9A-85F1-BCFC7EAF2C6D}"/>
              </a:ext>
            </a:extLst>
          </p:cNvPr>
          <p:cNvSpPr txBox="1">
            <a:spLocks/>
          </p:cNvSpPr>
          <p:nvPr/>
        </p:nvSpPr>
        <p:spPr>
          <a:xfrm>
            <a:off x="3075758" y="242294"/>
            <a:ext cx="3796530" cy="1403246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145,934,462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A12D02-5E2C-463B-95C7-AA21849A0B6B}"/>
              </a:ext>
            </a:extLst>
          </p:cNvPr>
          <p:cNvSpPr txBox="1">
            <a:spLocks/>
          </p:cNvSpPr>
          <p:nvPr/>
        </p:nvSpPr>
        <p:spPr>
          <a:xfrm>
            <a:off x="6412650" y="1820007"/>
            <a:ext cx="1729027" cy="2983768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900" dirty="0">
              <a:solidFill>
                <a:prstClr val="white"/>
              </a:solidFill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B53A-E51E-47F4-A78A-58F0F4A84518}"/>
              </a:ext>
            </a:extLst>
          </p:cNvPr>
          <p:cNvSpPr txBox="1"/>
          <p:nvPr/>
        </p:nvSpPr>
        <p:spPr>
          <a:xfrm>
            <a:off x="3058510" y="717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94824-5DBB-41B8-AC0C-9A8C51558590}"/>
              </a:ext>
            </a:extLst>
          </p:cNvPr>
          <p:cNvSpPr txBox="1"/>
          <p:nvPr/>
        </p:nvSpPr>
        <p:spPr>
          <a:xfrm>
            <a:off x="1422733" y="4362439"/>
            <a:ext cx="5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mid-2020 estimate</a:t>
            </a:r>
          </a:p>
          <a:p>
            <a:r>
              <a:rPr lang="en-GB" sz="900" dirty="0">
                <a:solidFill>
                  <a:schemeClr val="bg1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https://www.internetworldstats.com/europa2.htm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December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2FA0-5B74-44F3-A504-0F4E8DB6DF3D}"/>
              </a:ext>
            </a:extLst>
          </p:cNvPr>
          <p:cNvSpPr txBox="1"/>
          <p:nvPr/>
        </p:nvSpPr>
        <p:spPr>
          <a:xfrm>
            <a:off x="1401680" y="1936994"/>
            <a:ext cx="49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population: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3B25B-950F-4805-B049-9DCD7172F0B3}"/>
              </a:ext>
            </a:extLst>
          </p:cNvPr>
          <p:cNvSpPr txBox="1"/>
          <p:nvPr/>
        </p:nvSpPr>
        <p:spPr>
          <a:xfrm>
            <a:off x="1395261" y="3143630"/>
            <a:ext cx="380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penetration: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4FD22-C468-420F-87C7-391AD7B3FB42}"/>
              </a:ext>
            </a:extLst>
          </p:cNvPr>
          <p:cNvSpPr txBox="1"/>
          <p:nvPr/>
        </p:nvSpPr>
        <p:spPr>
          <a:xfrm>
            <a:off x="4177993" y="1801988"/>
            <a:ext cx="4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109,552,842</a:t>
            </a:r>
            <a:endParaRPr lang="en-US" sz="44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FE582-5D30-4056-BAD2-2554CEE6B2A0}"/>
              </a:ext>
            </a:extLst>
          </p:cNvPr>
          <p:cNvSpPr txBox="1"/>
          <p:nvPr/>
        </p:nvSpPr>
        <p:spPr>
          <a:xfrm>
            <a:off x="4364014" y="3108411"/>
            <a:ext cx="16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75.1%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8148A-B3CC-4FE9-B6FF-EC0DB4D80D93}"/>
              </a:ext>
            </a:extLst>
          </p:cNvPr>
          <p:cNvSpPr/>
          <p:nvPr/>
        </p:nvSpPr>
        <p:spPr>
          <a:xfrm>
            <a:off x="1391817" y="687131"/>
            <a:ext cx="5063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Population: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A94E2-99FE-4EC7-8B4A-6E752F3A23BD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ACF9F4D-3AE1-4DC2-8430-B53DD1FD296B}"/>
              </a:ext>
            </a:extLst>
          </p:cNvPr>
          <p:cNvGrpSpPr/>
          <p:nvPr/>
        </p:nvGrpSpPr>
        <p:grpSpPr>
          <a:xfrm>
            <a:off x="796567" y="875503"/>
            <a:ext cx="571925" cy="95534"/>
            <a:chOff x="796567" y="875503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53C9B-E025-4F05-BFDC-1EA55FD8A52C}"/>
                </a:ext>
              </a:extLst>
            </p:cNvPr>
            <p:cNvSpPr/>
            <p:nvPr userDrawn="1"/>
          </p:nvSpPr>
          <p:spPr>
            <a:xfrm>
              <a:off x="1272958" y="87550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16CCF5-B706-4992-9A68-3D9DE3970423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96567" y="923270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612CB2-C2FD-44DF-9CCD-39D3D4260DA9}"/>
              </a:ext>
            </a:extLst>
          </p:cNvPr>
          <p:cNvGrpSpPr/>
          <p:nvPr/>
        </p:nvGrpSpPr>
        <p:grpSpPr>
          <a:xfrm>
            <a:off x="801483" y="2139334"/>
            <a:ext cx="571925" cy="95534"/>
            <a:chOff x="801483" y="2139334"/>
            <a:chExt cx="571925" cy="9553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157008-8828-41EB-BB08-14182CBD51D3}"/>
                </a:ext>
              </a:extLst>
            </p:cNvPr>
            <p:cNvSpPr/>
            <p:nvPr userDrawn="1"/>
          </p:nvSpPr>
          <p:spPr>
            <a:xfrm>
              <a:off x="1277874" y="213933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78B11-22A5-40B0-A63A-0DE13D1E1497}"/>
                </a:ext>
              </a:extLst>
            </p:cNvPr>
            <p:cNvCxnSpPr>
              <a:cxnSpLocks/>
              <a:endCxn id="43" idx="2"/>
            </p:cNvCxnSpPr>
            <p:nvPr userDrawn="1"/>
          </p:nvCxnSpPr>
          <p:spPr>
            <a:xfrm>
              <a:off x="801483" y="2187101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53630C-893B-4D03-A167-976D0216BDA5}"/>
              </a:ext>
            </a:extLst>
          </p:cNvPr>
          <p:cNvGrpSpPr/>
          <p:nvPr/>
        </p:nvGrpSpPr>
        <p:grpSpPr>
          <a:xfrm>
            <a:off x="801483" y="3326580"/>
            <a:ext cx="571925" cy="95534"/>
            <a:chOff x="801483" y="3326580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FAF8F0-95F8-4B1D-A2A2-35D80633ED14}"/>
                </a:ext>
              </a:extLst>
            </p:cNvPr>
            <p:cNvSpPr/>
            <p:nvPr userDrawn="1"/>
          </p:nvSpPr>
          <p:spPr>
            <a:xfrm>
              <a:off x="1277874" y="332658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9EF59-A3A8-4985-A2C1-7DAE9F4546B3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801483" y="3374347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phic 5">
            <a:extLst>
              <a:ext uri="{FF2B5EF4-FFF2-40B4-BE49-F238E27FC236}">
                <a16:creationId xmlns:a16="http://schemas.microsoft.com/office/drawing/2014/main" id="{DB7AC0EC-3199-4258-ABCC-C4DE72B80C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8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Poll: Do you run an e-commerce business?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0C239-9E86-442A-9269-19EC8D758F32}"/>
              </a:ext>
            </a:extLst>
          </p:cNvPr>
          <p:cNvSpPr txBox="1"/>
          <p:nvPr/>
        </p:nvSpPr>
        <p:spPr>
          <a:xfrm>
            <a:off x="1411817" y="2290891"/>
            <a:ext cx="701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used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8E3345-29CC-4408-9955-C9FC31914581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71688B-926C-45F0-BCC0-2C37417F6481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1002A4-2E79-4A04-958C-5B3C2360B627}"/>
              </a:ext>
            </a:extLst>
          </p:cNvPr>
          <p:cNvGrpSpPr/>
          <p:nvPr/>
        </p:nvGrpSpPr>
        <p:grpSpPr>
          <a:xfrm>
            <a:off x="743176" y="2302774"/>
            <a:ext cx="623653" cy="276999"/>
            <a:chOff x="743176" y="2302774"/>
            <a:chExt cx="623653" cy="27699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935C0B-1608-4E52-8116-69170D09B8DF}"/>
                </a:ext>
              </a:extLst>
            </p:cNvPr>
            <p:cNvSpPr txBox="1"/>
            <p:nvPr/>
          </p:nvSpPr>
          <p:spPr>
            <a:xfrm>
              <a:off x="1168612" y="230277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234C97-E159-4B56-8BAE-8547F74B3F8D}"/>
              </a:ext>
            </a:extLst>
          </p:cNvPr>
          <p:cNvSpPr txBox="1"/>
          <p:nvPr/>
        </p:nvSpPr>
        <p:spPr>
          <a:xfrm>
            <a:off x="1417940" y="3100516"/>
            <a:ext cx="700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would like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87B1F-AFC6-40AB-AE34-057CF8FE7EA2}"/>
              </a:ext>
            </a:extLst>
          </p:cNvPr>
          <p:cNvGrpSpPr/>
          <p:nvPr/>
        </p:nvGrpSpPr>
        <p:grpSpPr>
          <a:xfrm>
            <a:off x="749299" y="3112399"/>
            <a:ext cx="623653" cy="276999"/>
            <a:chOff x="749299" y="3112399"/>
            <a:chExt cx="623653" cy="27699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80C9A14-EB89-466C-9042-8B2B73777E62}"/>
                </a:ext>
              </a:extLst>
            </p:cNvPr>
            <p:cNvSpPr/>
            <p:nvPr/>
          </p:nvSpPr>
          <p:spPr>
            <a:xfrm>
              <a:off x="1134116" y="3143485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8659869-804D-417B-BC89-D2BB317C6777}"/>
                </a:ext>
              </a:extLst>
            </p:cNvPr>
            <p:cNvSpPr/>
            <p:nvPr/>
          </p:nvSpPr>
          <p:spPr>
            <a:xfrm>
              <a:off x="749299" y="320856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B5E9C6-9D22-4A43-9D83-BE56DF70C10F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827262" y="3258141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2CB5A5-E1D0-45EB-A7DB-370868B48D6B}"/>
                </a:ext>
              </a:extLst>
            </p:cNvPr>
            <p:cNvSpPr txBox="1"/>
            <p:nvPr/>
          </p:nvSpPr>
          <p:spPr>
            <a:xfrm>
              <a:off x="1174735" y="3112399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317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6800CC5-5A86-447D-AE3C-A422A6E4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DFB0BD-3DDF-4751-950C-BB6A0796CDC3}"/>
              </a:ext>
            </a:extLst>
          </p:cNvPr>
          <p:cNvSpPr txBox="1"/>
          <p:nvPr/>
        </p:nvSpPr>
        <p:spPr>
          <a:xfrm>
            <a:off x="1414272" y="1504312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size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11732A-E205-4D42-97A9-76A482F877F7}"/>
              </a:ext>
            </a:extLst>
          </p:cNvPr>
          <p:cNvSpPr/>
          <p:nvPr/>
        </p:nvSpPr>
        <p:spPr>
          <a:xfrm>
            <a:off x="1130447" y="1547281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A67DCF-C953-4C05-97B3-D5406429C561}"/>
              </a:ext>
            </a:extLst>
          </p:cNvPr>
          <p:cNvSpPr/>
          <p:nvPr/>
        </p:nvSpPr>
        <p:spPr>
          <a:xfrm>
            <a:off x="745630" y="1612360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B57612-F3C5-4161-AA6D-4E8BD0270DBC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823593" y="1661937"/>
            <a:ext cx="306854" cy="4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4FB395-1A20-492C-828B-D009488A3ED9}"/>
              </a:ext>
            </a:extLst>
          </p:cNvPr>
          <p:cNvSpPr txBox="1"/>
          <p:nvPr/>
        </p:nvSpPr>
        <p:spPr>
          <a:xfrm>
            <a:off x="1173708" y="1521724"/>
            <a:ext cx="156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54B68C-73C7-4CBB-8703-9AAC6D10806E}"/>
              </a:ext>
            </a:extLst>
          </p:cNvPr>
          <p:cNvSpPr txBox="1"/>
          <p:nvPr/>
        </p:nvSpPr>
        <p:spPr>
          <a:xfrm>
            <a:off x="1416546" y="2079790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varies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1D0D15-408A-457D-89CF-4CD17009F71A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448B33-39A4-4948-8D8E-6188C861E1D4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412AB5-9455-4D79-AF79-46EB799B1FA5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FB9EAC-CF4F-4A8F-8D0E-35EFC401E79A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96AD16-7386-4CB8-8EDF-21B8BAB4479C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DFF7E9C-DE84-4738-8B75-E5BE5C7090C1}"/>
              </a:ext>
            </a:extLst>
          </p:cNvPr>
          <p:cNvSpPr txBox="1"/>
          <p:nvPr/>
        </p:nvSpPr>
        <p:spPr>
          <a:xfrm>
            <a:off x="1416544" y="265300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spent online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026893-0BAE-4D17-9856-35CC487803C4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19C928B-6528-42AE-9F71-7D66C3F6FD0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EF33EE-308C-4606-ACAC-0F543C94BF15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9A9244-5BFB-4396-9FA5-D84B353079A1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E1A38D-CB9C-4128-88C7-AC99F57C0398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DE0DD00-2B06-4195-A5A5-801578D67530}"/>
              </a:ext>
            </a:extLst>
          </p:cNvPr>
          <p:cNvSpPr txBox="1"/>
          <p:nvPr/>
        </p:nvSpPr>
        <p:spPr>
          <a:xfrm>
            <a:off x="1418818" y="321483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dominated by local platforms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CA565-08E5-46C8-8C26-07ED3F02A89C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752E5A-F496-4311-9739-F926CDA88C3E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DF7C03-5753-4FC9-841C-0EADA0F0A0CC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DFE695-A513-4B3E-BE37-0A26295889A3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14B538-7AB5-4F23-A942-BA5DEB48C96E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7E516D6-911D-48B1-BA1E-A61DC63E3C17}"/>
              </a:ext>
            </a:extLst>
          </p:cNvPr>
          <p:cNvSpPr txBox="1"/>
          <p:nvPr/>
        </p:nvSpPr>
        <p:spPr>
          <a:xfrm>
            <a:off x="1416547" y="379941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seasonality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D8B42B-3B4F-4FE4-8B73-7B5481AB33C3}"/>
              </a:ext>
            </a:extLst>
          </p:cNvPr>
          <p:cNvGrpSpPr/>
          <p:nvPr/>
        </p:nvGrpSpPr>
        <p:grpSpPr>
          <a:xfrm>
            <a:off x="747905" y="3816828"/>
            <a:ext cx="623653" cy="276999"/>
            <a:chOff x="745630" y="1521724"/>
            <a:chExt cx="623653" cy="27699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D34E1E-D26E-4D6A-B92B-FC82E99F957A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9A7CB13-ED32-4320-AD5C-FD58D91BC0BA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92CC79-4025-4A9C-8C6E-B81449E67186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D5CBDC-5325-4B38-B96D-59A8CC299496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92" name="Graphic 5">
            <a:extLst>
              <a:ext uri="{FF2B5EF4-FFF2-40B4-BE49-F238E27FC236}">
                <a16:creationId xmlns:a16="http://schemas.microsoft.com/office/drawing/2014/main" id="{9557938A-54AE-4DFB-BB84-4CFF7E00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80D1D58-3C01-4F26-A1B4-102E7BED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E170CE-3242-4774-A905-6DC0FC7EA8B4}"/>
              </a:ext>
            </a:extLst>
          </p:cNvPr>
          <p:cNvSpPr txBox="1"/>
          <p:nvPr/>
        </p:nvSpPr>
        <p:spPr>
          <a:xfrm>
            <a:off x="1418821" y="148838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Russians speak Russian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6A19CD-4D39-4BC8-AF6C-575C5D63CD12}"/>
              </a:ext>
            </a:extLst>
          </p:cNvPr>
          <p:cNvSpPr txBox="1"/>
          <p:nvPr/>
        </p:nvSpPr>
        <p:spPr>
          <a:xfrm>
            <a:off x="1416546" y="206614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quality matters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CBDABA-E2CC-4BD5-88E0-039998AA6167}"/>
              </a:ext>
            </a:extLst>
          </p:cNvPr>
          <p:cNvSpPr txBox="1"/>
          <p:nvPr/>
        </p:nvSpPr>
        <p:spPr>
          <a:xfrm>
            <a:off x="1418820" y="2648449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transliteration will happen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D41F8A-C203-4E51-91BD-731795416B62}"/>
              </a:ext>
            </a:extLst>
          </p:cNvPr>
          <p:cNvSpPr txBox="1"/>
          <p:nvPr/>
        </p:nvSpPr>
        <p:spPr>
          <a:xfrm>
            <a:off x="1416547" y="3219381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cross-border shopping is big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1B1D43-25E0-46FA-8B5C-FA5A8BF1B7C8}"/>
              </a:ext>
            </a:extLst>
          </p:cNvPr>
          <p:cNvSpPr txBox="1"/>
          <p:nvPr/>
        </p:nvSpPr>
        <p:spPr>
          <a:xfrm>
            <a:off x="1418821" y="3788035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price and deals are key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3BD9010-1DAD-4B3A-8BC4-EEFF1F68D099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9AF0D2-E841-4C4B-98DA-DF6A1E1CB81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C9FEEB1-FCCC-4353-A8E4-5C30A1B01130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CFCA203-77BB-422B-B088-9F480D51B00F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A15AB5B-F4C5-48A9-8362-000B00D3B4E0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11396D7-EF44-450C-9D5C-A6E720ED54A6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01668BE-7068-43DC-9056-52F52EFE0A60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DAD00F9-FDD3-4D19-BDCF-EBCCD0D46346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71A1483-3332-48F6-BFF3-D685ACFA00C4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96E823A-B3AB-411D-9F7F-9DDE341C63F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F95BFD-2CEA-499E-861F-4D8BF7C2FD85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5F3F84E-EBF2-41D2-BEF8-A41163C0C887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31CB8DE-6D3F-4F1B-8FE0-8A5E4D3AFB04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483412F-9556-4B18-A702-E5BD7924B336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7CF7CB-21FA-404B-8468-BD81F4FCCF6E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E68E97-F5BE-441D-898C-C8C945014651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48418F-B6EB-4A9D-AC5D-261F325D105A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46E0F5E-8DAF-4400-9717-E0ECA6E40C80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4BF22F-BFA0-4F53-8033-4617490DF3C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37D037C-C54D-4301-9483-E420541ACDE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C831763-77A5-4D2D-8AAE-BCB28E002095}"/>
              </a:ext>
            </a:extLst>
          </p:cNvPr>
          <p:cNvGrpSpPr/>
          <p:nvPr/>
        </p:nvGrpSpPr>
        <p:grpSpPr>
          <a:xfrm>
            <a:off x="747905" y="3816828"/>
            <a:ext cx="698758" cy="276999"/>
            <a:chOff x="745630" y="1521724"/>
            <a:chExt cx="698758" cy="27699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24F5465-0796-45FB-B517-5241C5693484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183D659-48DF-49FD-8A50-437CBFBB6EF3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E5F318B-4A95-40A8-8934-A56F2942B548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4C5D466-FE09-4730-94BD-B799668695CD}"/>
                </a:ext>
              </a:extLst>
            </p:cNvPr>
            <p:cNvSpPr txBox="1"/>
            <p:nvPr/>
          </p:nvSpPr>
          <p:spPr>
            <a:xfrm>
              <a:off x="1050878" y="1521724"/>
              <a:ext cx="393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5" name="Graphic 5">
            <a:extLst>
              <a:ext uri="{FF2B5EF4-FFF2-40B4-BE49-F238E27FC236}">
                <a16:creationId xmlns:a16="http://schemas.microsoft.com/office/drawing/2014/main" id="{2F6A4F89-E1A9-4132-9E94-ECFC8C27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Does your site mention?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  <a:endCxn id="130" idx="0"/>
          </p:cNvCxnSpPr>
          <p:nvPr/>
        </p:nvCxnSpPr>
        <p:spPr>
          <a:xfrm>
            <a:off x="4627247" y="1380565"/>
            <a:ext cx="3197" cy="137567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2756244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699007"/>
            <a:ext cx="287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place an order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options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696549"/>
            <a:ext cx="287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delivery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suitable currency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1811766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2325502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1816683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2330419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091D3FD-594C-4C13-B7C1-1A5F2AB6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1" y="2886870"/>
            <a:ext cx="5996780" cy="17779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524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28674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4777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8A2118-0F06-499E-8B2D-FE8AF891F0EB}"/>
              </a:ext>
            </a:extLst>
          </p:cNvPr>
          <p:cNvSpPr txBox="1"/>
          <p:nvPr/>
        </p:nvSpPr>
        <p:spPr>
          <a:xfrm>
            <a:off x="1623417" y="2925227"/>
            <a:ext cx="174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6945EB-06C1-4D7C-9BC9-EB6EA023D65B}"/>
              </a:ext>
            </a:extLst>
          </p:cNvPr>
          <p:cNvSpPr txBox="1"/>
          <p:nvPr/>
        </p:nvSpPr>
        <p:spPr>
          <a:xfrm>
            <a:off x="4152193" y="2927607"/>
            <a:ext cx="167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D6242-B106-499D-82F2-0301F13FFD73}"/>
              </a:ext>
            </a:extLst>
          </p:cNvPr>
          <p:cNvSpPr txBox="1"/>
          <p:nvPr/>
        </p:nvSpPr>
        <p:spPr>
          <a:xfrm>
            <a:off x="6692297" y="2927607"/>
            <a:ext cx="171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</p:spTree>
    <p:extLst>
      <p:ext uri="{BB962C8B-B14F-4D97-AF65-F5344CB8AC3E}">
        <p14:creationId xmlns:p14="http://schemas.microsoft.com/office/powerpoint/2010/main" val="226156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UserTesting.com (qualitative)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109382" y="2070269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1. Target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451011" y="2055981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2. Engage</a:t>
            </a:r>
          </a:p>
        </p:txBody>
      </p:sp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09" y="1478760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80" y="1485904"/>
            <a:ext cx="507206" cy="5072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E569DA-4409-44D5-8924-95E689635BB0}"/>
              </a:ext>
            </a:extLst>
          </p:cNvPr>
          <p:cNvSpPr txBox="1"/>
          <p:nvPr/>
        </p:nvSpPr>
        <p:spPr>
          <a:xfrm>
            <a:off x="1895779" y="2260858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3A6C1-0FC8-4892-AE59-C2573D1709FA}"/>
              </a:ext>
            </a:extLst>
          </p:cNvPr>
          <p:cNvSpPr txBox="1"/>
          <p:nvPr/>
        </p:nvSpPr>
        <p:spPr>
          <a:xfrm>
            <a:off x="5104890" y="2256095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43E0D7-86E9-4568-9D24-533D7781B6CE}"/>
              </a:ext>
            </a:extLst>
          </p:cNvPr>
          <p:cNvSpPr txBox="1">
            <a:spLocks/>
          </p:cNvSpPr>
          <p:nvPr/>
        </p:nvSpPr>
        <p:spPr>
          <a:xfrm>
            <a:off x="2109382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3. Discover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35BD936-D4FB-4C8B-AD34-5E71EE991593}"/>
              </a:ext>
            </a:extLst>
          </p:cNvPr>
          <p:cNvSpPr txBox="1">
            <a:spLocks/>
          </p:cNvSpPr>
          <p:nvPr/>
        </p:nvSpPr>
        <p:spPr>
          <a:xfrm>
            <a:off x="5451011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4. Share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9F0BA6-4AD1-4F3A-88FC-A5EA14F4A846}"/>
              </a:ext>
            </a:extLst>
          </p:cNvPr>
          <p:cNvSpPr txBox="1"/>
          <p:nvPr/>
        </p:nvSpPr>
        <p:spPr>
          <a:xfrm>
            <a:off x="1895779" y="3913444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CEC3AD-A9BF-4F29-A7C2-91D7764D7EF0}"/>
              </a:ext>
            </a:extLst>
          </p:cNvPr>
          <p:cNvSpPr txBox="1"/>
          <p:nvPr/>
        </p:nvSpPr>
        <p:spPr>
          <a:xfrm>
            <a:off x="5104890" y="3922969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FFD3B-4E06-4E1F-9665-EBC32B074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609" y="3143252"/>
            <a:ext cx="507206" cy="507206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393A8C-A8AB-4233-8EDB-7CC79AEAA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980" y="3150396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2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D12F2F-8FAD-416A-A2BF-A2DEED231CE6}"/>
              </a:ext>
            </a:extLst>
          </p:cNvPr>
          <p:cNvGrpSpPr/>
          <p:nvPr/>
        </p:nvGrpSpPr>
        <p:grpSpPr>
          <a:xfrm>
            <a:off x="1500189" y="1384299"/>
            <a:ext cx="3957636" cy="3267471"/>
            <a:chOff x="1500189" y="1384299"/>
            <a:chExt cx="3957636" cy="326747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311980-2E97-4ED9-9217-D0A8926C699B}"/>
                </a:ext>
              </a:extLst>
            </p:cNvPr>
            <p:cNvSpPr/>
            <p:nvPr/>
          </p:nvSpPr>
          <p:spPr>
            <a:xfrm>
              <a:off x="1500189" y="1384299"/>
              <a:ext cx="3957636" cy="515939"/>
            </a:xfrm>
            <a:custGeom>
              <a:avLst/>
              <a:gdLst>
                <a:gd name="connsiteX0" fmla="*/ 0 w 3932237"/>
                <a:gd name="connsiteY0" fmla="*/ 545835 h 545835"/>
                <a:gd name="connsiteX1" fmla="*/ 327687 w 3932237"/>
                <a:gd name="connsiteY1" fmla="*/ 0 h 545835"/>
                <a:gd name="connsiteX2" fmla="*/ 3604550 w 3932237"/>
                <a:gd name="connsiteY2" fmla="*/ 0 h 545835"/>
                <a:gd name="connsiteX3" fmla="*/ 3932237 w 3932237"/>
                <a:gd name="connsiteY3" fmla="*/ 545835 h 545835"/>
                <a:gd name="connsiteX4" fmla="*/ 0 w 3932237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2237" h="545835">
                  <a:moveTo>
                    <a:pt x="3932237" y="1"/>
                  </a:moveTo>
                  <a:lnTo>
                    <a:pt x="3604550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39322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5921" tIns="17781" rIns="705922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wareness</a:t>
              </a:r>
              <a:endParaRPr lang="en-GB" sz="9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A3DAE74-3148-4BD7-91CD-A76AA296AD3A}"/>
                </a:ext>
              </a:extLst>
            </p:cNvPr>
            <p:cNvSpPr/>
            <p:nvPr/>
          </p:nvSpPr>
          <p:spPr>
            <a:xfrm>
              <a:off x="1835944" y="1914525"/>
              <a:ext cx="3293269" cy="528638"/>
            </a:xfrm>
            <a:custGeom>
              <a:avLst/>
              <a:gdLst>
                <a:gd name="connsiteX0" fmla="*/ 0 w 3245865"/>
                <a:gd name="connsiteY0" fmla="*/ 545835 h 545835"/>
                <a:gd name="connsiteX1" fmla="*/ 327687 w 3245865"/>
                <a:gd name="connsiteY1" fmla="*/ 0 h 545835"/>
                <a:gd name="connsiteX2" fmla="*/ 2918178 w 3245865"/>
                <a:gd name="connsiteY2" fmla="*/ 0 h 545835"/>
                <a:gd name="connsiteX3" fmla="*/ 3245865 w 3245865"/>
                <a:gd name="connsiteY3" fmla="*/ 545835 h 545835"/>
                <a:gd name="connsiteX4" fmla="*/ 0 w 3245865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865" h="545835">
                  <a:moveTo>
                    <a:pt x="3245865" y="1"/>
                  </a:moveTo>
                  <a:lnTo>
                    <a:pt x="2918178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3245865" y="1"/>
                  </a:lnTo>
                  <a:close/>
                </a:path>
              </a:pathLst>
            </a:custGeom>
            <a:solidFill>
              <a:srgbClr val="125AAF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92307"/>
                <a:satOff val="-20000"/>
                <a:lumOff val="25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5806" tIns="17781" rIns="585807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nterest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F29167-B24F-498B-B299-E237D42132D6}"/>
                </a:ext>
              </a:extLst>
            </p:cNvPr>
            <p:cNvSpPr/>
            <p:nvPr/>
          </p:nvSpPr>
          <p:spPr>
            <a:xfrm>
              <a:off x="2175482" y="2457451"/>
              <a:ext cx="2621491" cy="521494"/>
            </a:xfrm>
            <a:custGeom>
              <a:avLst/>
              <a:gdLst>
                <a:gd name="connsiteX0" fmla="*/ 0 w 2621491"/>
                <a:gd name="connsiteY0" fmla="*/ 545835 h 545835"/>
                <a:gd name="connsiteX1" fmla="*/ 327687 w 2621491"/>
                <a:gd name="connsiteY1" fmla="*/ 0 h 545835"/>
                <a:gd name="connsiteX2" fmla="*/ 2293804 w 2621491"/>
                <a:gd name="connsiteY2" fmla="*/ 0 h 545835"/>
                <a:gd name="connsiteX3" fmla="*/ 2621491 w 2621491"/>
                <a:gd name="connsiteY3" fmla="*/ 545835 h 545835"/>
                <a:gd name="connsiteX4" fmla="*/ 0 w 2621491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491" h="545835">
                  <a:moveTo>
                    <a:pt x="2621491" y="1"/>
                  </a:moveTo>
                  <a:lnTo>
                    <a:pt x="2293804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2621491" y="1"/>
                  </a:lnTo>
                  <a:close/>
                </a:path>
              </a:pathLst>
            </a:custGeom>
            <a:solidFill>
              <a:srgbClr val="FFB51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984615"/>
                <a:satOff val="-40000"/>
                <a:lumOff val="50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6541" tIns="17780" rIns="476541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Consideration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0647E2-23D6-4AE2-B785-628D1FE85BBF}"/>
                </a:ext>
              </a:extLst>
            </p:cNvPr>
            <p:cNvSpPr/>
            <p:nvPr/>
          </p:nvSpPr>
          <p:spPr>
            <a:xfrm>
              <a:off x="2500847" y="2993231"/>
              <a:ext cx="1966119" cy="528638"/>
            </a:xfrm>
            <a:custGeom>
              <a:avLst/>
              <a:gdLst>
                <a:gd name="connsiteX0" fmla="*/ 0 w 1966118"/>
                <a:gd name="connsiteY0" fmla="*/ 545835 h 545835"/>
                <a:gd name="connsiteX1" fmla="*/ 327687 w 1966118"/>
                <a:gd name="connsiteY1" fmla="*/ 0 h 545835"/>
                <a:gd name="connsiteX2" fmla="*/ 1638431 w 1966118"/>
                <a:gd name="connsiteY2" fmla="*/ 0 h 545835"/>
                <a:gd name="connsiteX3" fmla="*/ 1966118 w 1966118"/>
                <a:gd name="connsiteY3" fmla="*/ 545835 h 545835"/>
                <a:gd name="connsiteX4" fmla="*/ 0 w 1966118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18" h="545835">
                  <a:moveTo>
                    <a:pt x="1966118" y="1"/>
                  </a:moveTo>
                  <a:lnTo>
                    <a:pt x="1638431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1966118" y="1"/>
                  </a:lnTo>
                  <a:close/>
                </a:path>
              </a:pathLst>
            </a:custGeom>
            <a:solidFill>
              <a:srgbClr val="5BA4F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476922"/>
                <a:satOff val="-60000"/>
                <a:lumOff val="75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852" tIns="17780" rIns="361850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ntent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78BC48-17F6-4423-98E9-A851382EE19E}"/>
                </a:ext>
              </a:extLst>
            </p:cNvPr>
            <p:cNvSpPr/>
            <p:nvPr/>
          </p:nvSpPr>
          <p:spPr>
            <a:xfrm>
              <a:off x="2822045" y="3536156"/>
              <a:ext cx="1310746" cy="528638"/>
            </a:xfrm>
            <a:custGeom>
              <a:avLst/>
              <a:gdLst>
                <a:gd name="connsiteX0" fmla="*/ 0 w 1310745"/>
                <a:gd name="connsiteY0" fmla="*/ 545835 h 545835"/>
                <a:gd name="connsiteX1" fmla="*/ 327687 w 1310745"/>
                <a:gd name="connsiteY1" fmla="*/ 0 h 545835"/>
                <a:gd name="connsiteX2" fmla="*/ 983058 w 1310745"/>
                <a:gd name="connsiteY2" fmla="*/ 0 h 545835"/>
                <a:gd name="connsiteX3" fmla="*/ 1310745 w 1310745"/>
                <a:gd name="connsiteY3" fmla="*/ 545835 h 545835"/>
                <a:gd name="connsiteX4" fmla="*/ 0 w 1310745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745" h="545835">
                  <a:moveTo>
                    <a:pt x="1310745" y="0"/>
                  </a:moveTo>
                  <a:lnTo>
                    <a:pt x="983058" y="545835"/>
                  </a:lnTo>
                  <a:lnTo>
                    <a:pt x="327687" y="545835"/>
                  </a:lnTo>
                  <a:lnTo>
                    <a:pt x="0" y="0"/>
                  </a:lnTo>
                  <a:lnTo>
                    <a:pt x="1310745" y="0"/>
                  </a:lnTo>
                  <a:close/>
                </a:path>
              </a:pathLst>
            </a:custGeom>
            <a:solidFill>
              <a:srgbClr val="FE386A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969230"/>
                <a:satOff val="-80000"/>
                <a:lumOff val="100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4622" tIns="15240" rIns="244620" bIns="15241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</a:t>
              </a:r>
              <a:r>
                <a:rPr lang="en-GB" sz="12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valuation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44A924-4049-4A75-8836-B3CA6F365250}"/>
                </a:ext>
              </a:extLst>
            </p:cNvPr>
            <p:cNvSpPr/>
            <p:nvPr/>
          </p:nvSpPr>
          <p:spPr>
            <a:xfrm>
              <a:off x="3149733" y="4079081"/>
              <a:ext cx="655372" cy="572689"/>
            </a:xfrm>
            <a:custGeom>
              <a:avLst/>
              <a:gdLst>
                <a:gd name="connsiteX0" fmla="*/ 0 w 655372"/>
                <a:gd name="connsiteY0" fmla="*/ 545835 h 545835"/>
                <a:gd name="connsiteX1" fmla="*/ 327686 w 655372"/>
                <a:gd name="connsiteY1" fmla="*/ 0 h 545835"/>
                <a:gd name="connsiteX2" fmla="*/ 327686 w 655372"/>
                <a:gd name="connsiteY2" fmla="*/ 0 h 545835"/>
                <a:gd name="connsiteX3" fmla="*/ 655372 w 655372"/>
                <a:gd name="connsiteY3" fmla="*/ 545835 h 545835"/>
                <a:gd name="connsiteX4" fmla="*/ 0 w 655372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372" h="545835">
                  <a:moveTo>
                    <a:pt x="655372" y="0"/>
                  </a:moveTo>
                  <a:lnTo>
                    <a:pt x="327686" y="545835"/>
                  </a:lnTo>
                  <a:lnTo>
                    <a:pt x="327686" y="545835"/>
                  </a:lnTo>
                  <a:lnTo>
                    <a:pt x="0" y="0"/>
                  </a:lnTo>
                  <a:lnTo>
                    <a:pt x="655372" y="0"/>
                  </a:lnTo>
                  <a:close/>
                </a:path>
              </a:pathLst>
            </a:custGeom>
            <a:solidFill>
              <a:srgbClr val="1ABC9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461537"/>
                <a:satOff val="-100000"/>
                <a:lumOff val="1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36000" rIns="15240" bIns="15241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</a:t>
              </a:r>
              <a:r>
                <a:rPr lang="en-GB" sz="10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urchase</a:t>
              </a:r>
              <a:endParaRPr lang="en-GB" sz="11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BA6F83C-0EDF-754D-B5B3-1F5D1CEF87C6}"/>
              </a:ext>
            </a:extLst>
          </p:cNvPr>
          <p:cNvSpPr txBox="1"/>
          <p:nvPr/>
        </p:nvSpPr>
        <p:spPr>
          <a:xfrm>
            <a:off x="6003435" y="1467905"/>
            <a:ext cx="242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searches for information.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F1B99-DFD2-9E4F-8D25-0BC9C8FFCA36}"/>
              </a:ext>
            </a:extLst>
          </p:cNvPr>
          <p:cNvSpPr txBox="1"/>
          <p:nvPr/>
        </p:nvSpPr>
        <p:spPr>
          <a:xfrm>
            <a:off x="5710541" y="1972639"/>
            <a:ext cx="271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examines specific products and reviews.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19DB4-7274-614C-8364-EFF54D66A6CC}"/>
              </a:ext>
            </a:extLst>
          </p:cNvPr>
          <p:cNvSpPr txBox="1"/>
          <p:nvPr/>
        </p:nvSpPr>
        <p:spPr>
          <a:xfrm>
            <a:off x="5431936" y="2467693"/>
            <a:ext cx="299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shares research on products and brands with other stakeholders and decision makers.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49BF6-86EB-1846-92AF-9D81EA9BD65E}"/>
              </a:ext>
            </a:extLst>
          </p:cNvPr>
          <p:cNvSpPr txBox="1"/>
          <p:nvPr/>
        </p:nvSpPr>
        <p:spPr>
          <a:xfrm>
            <a:off x="5067603" y="3205753"/>
            <a:ext cx="335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Product/demo site visits.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F6624-1F83-CC42-A32B-E2380BAA4E03}"/>
              </a:ext>
            </a:extLst>
          </p:cNvPr>
          <p:cNvSpPr txBox="1"/>
          <p:nvPr/>
        </p:nvSpPr>
        <p:spPr>
          <a:xfrm>
            <a:off x="4767566" y="3706907"/>
            <a:ext cx="3657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gets a contact proposal negotiation.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F9B5AA-6651-5A42-92A6-4E442AC051A0}"/>
              </a:ext>
            </a:extLst>
          </p:cNvPr>
          <p:cNvSpPr txBox="1"/>
          <p:nvPr/>
        </p:nvSpPr>
        <p:spPr>
          <a:xfrm>
            <a:off x="4431809" y="4222919"/>
            <a:ext cx="3943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transaction is completed – aftercare begins.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A18263F2-E47B-44CF-8FE1-B1586103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DA0DA8-0C31-4C12-91C1-AC3D3E452DDE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7C0D9-14CA-4B2F-98BA-0F865369C2A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21B5D1-D422-470B-823D-D7CA25871EB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5D9CA5-428F-4D5C-A74A-92F8C7A399A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02CB86-EC32-4987-8F9A-EF0D6AE0C12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494D1-5DC3-4B8F-879E-FBB459D792B3}"/>
                </a:ext>
              </a:extLst>
            </p:cNvPr>
            <p:cNvCxnSpPr>
              <a:stCxn id="34" idx="6"/>
              <a:endCxn id="39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A48326-9CDB-4A64-9606-EC8FC92F923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DC9FF44-684E-413B-A8E6-7992A152DB4B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B2B marketing funnel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DDF31-E066-4594-94AB-B7DB73E78B92}"/>
              </a:ext>
            </a:extLst>
          </p:cNvPr>
          <p:cNvGrpSpPr/>
          <p:nvPr/>
        </p:nvGrpSpPr>
        <p:grpSpPr>
          <a:xfrm>
            <a:off x="3839974" y="4333124"/>
            <a:ext cx="571925" cy="95534"/>
            <a:chOff x="782279" y="1986934"/>
            <a:chExt cx="571925" cy="955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A6AC80-96D1-403D-B53C-8F8392184C9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9A4670D-5086-4FFE-A4B6-6C465BEBDBBA}"/>
                </a:ext>
              </a:extLst>
            </p:cNvPr>
            <p:cNvCxnSpPr>
              <a:cxnSpLocks/>
              <a:endCxn id="5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84639C-712E-4515-93F7-E6CC726D79EC}"/>
              </a:ext>
            </a:extLst>
          </p:cNvPr>
          <p:cNvGrpSpPr/>
          <p:nvPr/>
        </p:nvGrpSpPr>
        <p:grpSpPr>
          <a:xfrm>
            <a:off x="4149538" y="3792581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EEBDD0-9A74-4C4D-B7F9-BD703B3D2A7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6D40BB-DEEC-4A17-B04B-1FA22D0403AC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8ADAB-73AB-4803-B58B-B6F274DDE301}"/>
              </a:ext>
            </a:extLst>
          </p:cNvPr>
          <p:cNvGrpSpPr/>
          <p:nvPr/>
        </p:nvGrpSpPr>
        <p:grpSpPr>
          <a:xfrm>
            <a:off x="4471007" y="3299662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E508E-4D26-4B68-BFD5-59A0AE77A68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C8908C-0822-41CD-97B4-B42B45B2401B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D0CFF-EA57-4BF5-8AE7-AF58C2A94D84}"/>
              </a:ext>
            </a:extLst>
          </p:cNvPr>
          <p:cNvGrpSpPr/>
          <p:nvPr/>
        </p:nvGrpSpPr>
        <p:grpSpPr>
          <a:xfrm>
            <a:off x="4842483" y="2571750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59AB73-7236-441E-9248-60D4531EFFCC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0CD813-FB67-456C-9AF3-91590864621A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1C5A0-62C6-4D39-92E2-FBB78C964D5D}"/>
              </a:ext>
            </a:extLst>
          </p:cNvPr>
          <p:cNvGrpSpPr/>
          <p:nvPr/>
        </p:nvGrpSpPr>
        <p:grpSpPr>
          <a:xfrm>
            <a:off x="5118707" y="2082844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B207E8-F6AA-4BFD-B2FA-6703EE2B1FF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E5ADCC-1AD5-4D3B-BCD5-6B48AFA02FA6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614DD2-464B-4651-9AFA-6BD35094E340}"/>
              </a:ext>
            </a:extLst>
          </p:cNvPr>
          <p:cNvGrpSpPr/>
          <p:nvPr/>
        </p:nvGrpSpPr>
        <p:grpSpPr>
          <a:xfrm>
            <a:off x="5433032" y="1561349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F29983-3B49-496B-ACFD-7A13FEDBA36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BAB5B8-69AA-466C-BEBA-DBC20BB7960D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99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135D21AE-2245-FC49-916E-0E7BC4D1D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938355"/>
              </p:ext>
            </p:extLst>
          </p:nvPr>
        </p:nvGraphicFramePr>
        <p:xfrm>
          <a:off x="1511301" y="808038"/>
          <a:ext cx="3932237" cy="3851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BA6F83C-0EDF-754D-B5B3-1F5D1CEF87C6}"/>
              </a:ext>
            </a:extLst>
          </p:cNvPr>
          <p:cNvSpPr txBox="1"/>
          <p:nvPr/>
        </p:nvSpPr>
        <p:spPr>
          <a:xfrm>
            <a:off x="6003435" y="989273"/>
            <a:ext cx="2117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searches for information.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F1B99-DFD2-9E4F-8D25-0BC9C8FFCA36}"/>
              </a:ext>
            </a:extLst>
          </p:cNvPr>
          <p:cNvSpPr txBox="1"/>
          <p:nvPr/>
        </p:nvSpPr>
        <p:spPr>
          <a:xfrm>
            <a:off x="5710542" y="1615452"/>
            <a:ext cx="2650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examines specific products and reviews.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19DB4-7274-614C-8364-EFF54D66A6CC}"/>
              </a:ext>
            </a:extLst>
          </p:cNvPr>
          <p:cNvSpPr txBox="1"/>
          <p:nvPr/>
        </p:nvSpPr>
        <p:spPr>
          <a:xfrm>
            <a:off x="5431936" y="2213959"/>
            <a:ext cx="30215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shares research on products and brands with other stakeholders and decision makers.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49BF6-86EB-1846-92AF-9D81EA9BD65E}"/>
              </a:ext>
            </a:extLst>
          </p:cNvPr>
          <p:cNvSpPr txBox="1"/>
          <p:nvPr/>
        </p:nvSpPr>
        <p:spPr>
          <a:xfrm>
            <a:off x="5067603" y="2991440"/>
            <a:ext cx="3357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Product/demo site visits.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F6624-1F83-CC42-A32B-E2380BAA4E03}"/>
              </a:ext>
            </a:extLst>
          </p:cNvPr>
          <p:cNvSpPr txBox="1"/>
          <p:nvPr/>
        </p:nvSpPr>
        <p:spPr>
          <a:xfrm>
            <a:off x="4767566" y="3571176"/>
            <a:ext cx="36572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gets a contact proposal negotiation.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F9B5AA-6651-5A42-92A6-4E442AC051A0}"/>
              </a:ext>
            </a:extLst>
          </p:cNvPr>
          <p:cNvSpPr txBox="1"/>
          <p:nvPr/>
        </p:nvSpPr>
        <p:spPr>
          <a:xfrm>
            <a:off x="4496105" y="4222919"/>
            <a:ext cx="394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transaction is completed – aftercare begins.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A18263F2-E47B-44CF-8FE1-B158610323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DA0DA8-0C31-4C12-91C1-AC3D3E452DDE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7C0D9-14CA-4B2F-98BA-0F865369C2A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21B5D1-D422-470B-823D-D7CA25871EB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5D9CA5-428F-4D5C-A74A-92F8C7A399A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02CB86-EC32-4987-8F9A-EF0D6AE0C12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494D1-5DC3-4B8F-879E-FBB459D792B3}"/>
                </a:ext>
              </a:extLst>
            </p:cNvPr>
            <p:cNvCxnSpPr>
              <a:stCxn id="34" idx="6"/>
              <a:endCxn id="39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A48326-9CDB-4A64-9606-EC8FC92F923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DDF31-E066-4594-94AB-B7DB73E78B92}"/>
              </a:ext>
            </a:extLst>
          </p:cNvPr>
          <p:cNvGrpSpPr/>
          <p:nvPr/>
        </p:nvGrpSpPr>
        <p:grpSpPr>
          <a:xfrm>
            <a:off x="3904270" y="4333124"/>
            <a:ext cx="571925" cy="95534"/>
            <a:chOff x="782279" y="1986934"/>
            <a:chExt cx="571925" cy="955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A6AC80-96D1-403D-B53C-8F8392184C9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9A4670D-5086-4FFE-A4B6-6C465BEBDBBA}"/>
                </a:ext>
              </a:extLst>
            </p:cNvPr>
            <p:cNvCxnSpPr>
              <a:cxnSpLocks/>
              <a:endCxn id="5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84639C-712E-4515-93F7-E6CC726D79EC}"/>
              </a:ext>
            </a:extLst>
          </p:cNvPr>
          <p:cNvGrpSpPr/>
          <p:nvPr/>
        </p:nvGrpSpPr>
        <p:grpSpPr>
          <a:xfrm>
            <a:off x="4149538" y="3671138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EEBDD0-9A74-4C4D-B7F9-BD703B3D2A7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6D40BB-DEEC-4A17-B04B-1FA22D0403AC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8ADAB-73AB-4803-B58B-B6F274DDE301}"/>
              </a:ext>
            </a:extLst>
          </p:cNvPr>
          <p:cNvGrpSpPr/>
          <p:nvPr/>
        </p:nvGrpSpPr>
        <p:grpSpPr>
          <a:xfrm>
            <a:off x="4471007" y="3099637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E508E-4D26-4B68-BFD5-59A0AE77A68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C8908C-0822-41CD-97B4-B42B45B2401B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D0CFF-EA57-4BF5-8AE7-AF58C2A94D84}"/>
              </a:ext>
            </a:extLst>
          </p:cNvPr>
          <p:cNvGrpSpPr/>
          <p:nvPr/>
        </p:nvGrpSpPr>
        <p:grpSpPr>
          <a:xfrm>
            <a:off x="4842483" y="2318016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59AB73-7236-441E-9248-60D4531EFFCC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0CD813-FB67-456C-9AF3-91590864621A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1C5A0-62C6-4D39-92E2-FBB78C964D5D}"/>
              </a:ext>
            </a:extLst>
          </p:cNvPr>
          <p:cNvGrpSpPr/>
          <p:nvPr/>
        </p:nvGrpSpPr>
        <p:grpSpPr>
          <a:xfrm>
            <a:off x="5118707" y="1732801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B207E8-F6AA-4BFD-B2FA-6703EE2B1FF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E5ADCC-1AD5-4D3B-BCD5-6B48AFA02FA6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614DD2-464B-4651-9AFA-6BD35094E340}"/>
              </a:ext>
            </a:extLst>
          </p:cNvPr>
          <p:cNvGrpSpPr/>
          <p:nvPr/>
        </p:nvGrpSpPr>
        <p:grpSpPr>
          <a:xfrm>
            <a:off x="5433032" y="1104149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F29983-3B49-496B-ACFD-7A13FEDBA36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BAB5B8-69AA-466C-BEBA-DBC20BB7960D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196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A5751F6A-FC10-480C-9320-D358D8488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9505"/>
              </p:ext>
            </p:extLst>
          </p:nvPr>
        </p:nvGraphicFramePr>
        <p:xfrm>
          <a:off x="1514069" y="2576825"/>
          <a:ext cx="355151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900">
                  <a:extLst>
                    <a:ext uri="{9D8B030D-6E8A-4147-A177-3AD203B41FA5}">
                      <a16:colId xmlns:a16="http://schemas.microsoft.com/office/drawing/2014/main" val="153706486"/>
                    </a:ext>
                  </a:extLst>
                </a:gridCol>
                <a:gridCol w="2060610">
                  <a:extLst>
                    <a:ext uri="{9D8B030D-6E8A-4147-A177-3AD203B41FA5}">
                      <a16:colId xmlns:a16="http://schemas.microsoft.com/office/drawing/2014/main" val="398293474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Bounce rate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Performance 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9824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26% – 40%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Excellent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7740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41% – 55%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Average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5463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56% – 70%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Higher than average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499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70%+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Disappointing 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077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36E4783-B726-42CC-A0BF-E0082B2E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683484"/>
            <a:ext cx="2536894" cy="23121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1: Analyse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6996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potential areas for improvement and optimisation.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Benchmarks can help to evaluate performance.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5215BE-14B5-4C4A-A1A4-1C24EEF481C8}"/>
              </a:ext>
            </a:extLst>
          </p:cNvPr>
          <p:cNvSpPr txBox="1"/>
          <p:nvPr/>
        </p:nvSpPr>
        <p:spPr>
          <a:xfrm>
            <a:off x="1428097" y="4140995"/>
            <a:ext cx="699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will help you identify key areas for improvement and form a hypothesis.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112033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4261367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456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48E7AFC-74D6-4026-A1EB-1C738D152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A06B1-6CCC-4B9A-85F1-BCFC7EAF2C6D}"/>
              </a:ext>
            </a:extLst>
          </p:cNvPr>
          <p:cNvSpPr txBox="1">
            <a:spLocks/>
          </p:cNvSpPr>
          <p:nvPr/>
        </p:nvSpPr>
        <p:spPr>
          <a:xfrm>
            <a:off x="3075758" y="242294"/>
            <a:ext cx="3796530" cy="1403246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145,934,462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A12D02-5E2C-463B-95C7-AA21849A0B6B}"/>
              </a:ext>
            </a:extLst>
          </p:cNvPr>
          <p:cNvSpPr txBox="1">
            <a:spLocks/>
          </p:cNvSpPr>
          <p:nvPr/>
        </p:nvSpPr>
        <p:spPr>
          <a:xfrm>
            <a:off x="6412650" y="1820007"/>
            <a:ext cx="1729027" cy="2983768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900" dirty="0">
              <a:solidFill>
                <a:prstClr val="white"/>
              </a:solidFill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B53A-E51E-47F4-A78A-58F0F4A84518}"/>
              </a:ext>
            </a:extLst>
          </p:cNvPr>
          <p:cNvSpPr txBox="1"/>
          <p:nvPr/>
        </p:nvSpPr>
        <p:spPr>
          <a:xfrm>
            <a:off x="3058510" y="717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94824-5DBB-41B8-AC0C-9A8C51558590}"/>
              </a:ext>
            </a:extLst>
          </p:cNvPr>
          <p:cNvSpPr txBox="1"/>
          <p:nvPr/>
        </p:nvSpPr>
        <p:spPr>
          <a:xfrm>
            <a:off x="1422733" y="4362439"/>
            <a:ext cx="5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mid-2020 estimate</a:t>
            </a:r>
          </a:p>
          <a:p>
            <a:r>
              <a:rPr lang="en-GB" sz="900" dirty="0">
                <a:solidFill>
                  <a:schemeClr val="bg1"/>
                </a:solidFill>
                <a:latin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https://www.internetworldstats.com/europa2.htm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December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2FA0-5B74-44F3-A504-0F4E8DB6DF3D}"/>
              </a:ext>
            </a:extLst>
          </p:cNvPr>
          <p:cNvSpPr txBox="1"/>
          <p:nvPr/>
        </p:nvSpPr>
        <p:spPr>
          <a:xfrm>
            <a:off x="1401680" y="1936994"/>
            <a:ext cx="49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population: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3B25B-950F-4805-B049-9DCD7172F0B3}"/>
              </a:ext>
            </a:extLst>
          </p:cNvPr>
          <p:cNvSpPr txBox="1"/>
          <p:nvPr/>
        </p:nvSpPr>
        <p:spPr>
          <a:xfrm>
            <a:off x="1395261" y="3143630"/>
            <a:ext cx="380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penetration: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4FD22-C468-420F-87C7-391AD7B3FB42}"/>
              </a:ext>
            </a:extLst>
          </p:cNvPr>
          <p:cNvSpPr txBox="1"/>
          <p:nvPr/>
        </p:nvSpPr>
        <p:spPr>
          <a:xfrm>
            <a:off x="4177993" y="1801988"/>
            <a:ext cx="4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109,552,842</a:t>
            </a:r>
            <a:endParaRPr lang="en-US" sz="44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FE582-5D30-4056-BAD2-2554CEE6B2A0}"/>
              </a:ext>
            </a:extLst>
          </p:cNvPr>
          <p:cNvSpPr txBox="1"/>
          <p:nvPr/>
        </p:nvSpPr>
        <p:spPr>
          <a:xfrm>
            <a:off x="4364014" y="3108411"/>
            <a:ext cx="16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75.1%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8148A-B3CC-4FE9-B6FF-EC0DB4D80D93}"/>
              </a:ext>
            </a:extLst>
          </p:cNvPr>
          <p:cNvSpPr/>
          <p:nvPr/>
        </p:nvSpPr>
        <p:spPr>
          <a:xfrm>
            <a:off x="1391817" y="687131"/>
            <a:ext cx="5063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Population: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A94E2-99FE-4EC7-8B4A-6E752F3A23BD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C3FF647-55CD-4B1A-82F7-5D9B75B03801}"/>
              </a:ext>
            </a:extLst>
          </p:cNvPr>
          <p:cNvGrpSpPr/>
          <p:nvPr/>
        </p:nvGrpSpPr>
        <p:grpSpPr>
          <a:xfrm>
            <a:off x="796567" y="875503"/>
            <a:ext cx="557637" cy="95534"/>
            <a:chOff x="796567" y="875503"/>
            <a:chExt cx="557637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53C9B-E025-4F05-BFDC-1EA55FD8A52C}"/>
                </a:ext>
              </a:extLst>
            </p:cNvPr>
            <p:cNvSpPr/>
            <p:nvPr userDrawn="1"/>
          </p:nvSpPr>
          <p:spPr>
            <a:xfrm>
              <a:off x="1258670" y="87550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16CCF5-B706-4992-9A68-3D9DE39704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6567" y="923270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7D89F-9AF2-4AD9-B16B-EB8546ADD5B3}"/>
              </a:ext>
            </a:extLst>
          </p:cNvPr>
          <p:cNvGrpSpPr/>
          <p:nvPr/>
        </p:nvGrpSpPr>
        <p:grpSpPr>
          <a:xfrm>
            <a:off x="801483" y="2139334"/>
            <a:ext cx="571925" cy="95534"/>
            <a:chOff x="787195" y="2139334"/>
            <a:chExt cx="571925" cy="9553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157008-8828-41EB-BB08-14182CBD51D3}"/>
                </a:ext>
              </a:extLst>
            </p:cNvPr>
            <p:cNvSpPr/>
            <p:nvPr userDrawn="1"/>
          </p:nvSpPr>
          <p:spPr>
            <a:xfrm>
              <a:off x="1263586" y="213933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78B11-22A5-40B0-A63A-0DE13D1E1497}"/>
                </a:ext>
              </a:extLst>
            </p:cNvPr>
            <p:cNvCxnSpPr>
              <a:cxnSpLocks/>
              <a:endCxn id="43" idx="2"/>
            </p:cNvCxnSpPr>
            <p:nvPr userDrawn="1"/>
          </p:nvCxnSpPr>
          <p:spPr>
            <a:xfrm>
              <a:off x="787195" y="2187101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F53E4B1-BAE4-4D2E-9D9E-76B3EABEEDAF}"/>
              </a:ext>
            </a:extLst>
          </p:cNvPr>
          <p:cNvGrpSpPr/>
          <p:nvPr/>
        </p:nvGrpSpPr>
        <p:grpSpPr>
          <a:xfrm>
            <a:off x="801483" y="3326580"/>
            <a:ext cx="571925" cy="95534"/>
            <a:chOff x="787195" y="3326580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FAF8F0-95F8-4B1D-A2A2-35D80633ED14}"/>
                </a:ext>
              </a:extLst>
            </p:cNvPr>
            <p:cNvSpPr/>
            <p:nvPr userDrawn="1"/>
          </p:nvSpPr>
          <p:spPr>
            <a:xfrm>
              <a:off x="1263586" y="332658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9EF59-A3A8-4985-A2C1-7DAE9F4546B3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787195" y="3374347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phic 5">
            <a:extLst>
              <a:ext uri="{FF2B5EF4-FFF2-40B4-BE49-F238E27FC236}">
                <a16:creationId xmlns:a16="http://schemas.microsoft.com/office/drawing/2014/main" id="{AB67D6D5-5680-42B4-9AF6-790C0CB008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latin typeface="Lato"/>
              </a:rPr>
              <a:t> - mid-2020 estimate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A50953-9B68-4F72-8815-882F76C8210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80162A-E1A3-470B-9CB6-99C6F16B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961" y="1911454"/>
            <a:ext cx="877491" cy="877491"/>
          </a:xfrm>
          <a:prstGeom prst="rect">
            <a:avLst/>
          </a:prstGeom>
        </p:spPr>
      </p:pic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1AA47784-25BE-44A4-9ED3-979A82951D7A}"/>
              </a:ext>
            </a:extLst>
          </p:cNvPr>
          <p:cNvSpPr txBox="1">
            <a:spLocks/>
          </p:cNvSpPr>
          <p:nvPr/>
        </p:nvSpPr>
        <p:spPr>
          <a:xfrm>
            <a:off x="1283257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77.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06%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5768F7-7588-4E08-9E1C-7DCE0FC52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091" y="2033050"/>
            <a:ext cx="1864120" cy="562149"/>
          </a:xfrm>
          <a:prstGeom prst="rect">
            <a:avLst/>
          </a:prstGeom>
        </p:spPr>
      </p:pic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66BC761E-9D61-40E3-ABE0-3A29492EB1B8}"/>
              </a:ext>
            </a:extLst>
          </p:cNvPr>
          <p:cNvSpPr txBox="1">
            <a:spLocks/>
          </p:cNvSpPr>
          <p:nvPr/>
        </p:nvSpPr>
        <p:spPr>
          <a:xfrm>
            <a:off x="3979702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17.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94%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C7F4CD-D099-488D-BBAD-5D97C4ECC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239" y="1912227"/>
            <a:ext cx="876717" cy="876717"/>
          </a:xfrm>
          <a:prstGeom prst="rect">
            <a:avLst/>
          </a:prstGeom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0166D9F-2724-42D9-A416-5DD77888F5E1}"/>
              </a:ext>
            </a:extLst>
          </p:cNvPr>
          <p:cNvSpPr txBox="1">
            <a:spLocks/>
          </p:cNvSpPr>
          <p:nvPr/>
        </p:nvSpPr>
        <p:spPr>
          <a:xfrm>
            <a:off x="6676148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4.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57%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0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Amazon's logos reflect its evolution - Marketplace">
            <a:extLst>
              <a:ext uri="{FF2B5EF4-FFF2-40B4-BE49-F238E27FC236}">
                <a16:creationId xmlns:a16="http://schemas.microsoft.com/office/drawing/2014/main" id="{26BE19A3-1C15-440A-B2E3-E15FA7E2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33" y="1574606"/>
            <a:ext cx="2117546" cy="5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tflix 'Shuffle Play' Feature Randomly Streams Selected Titles - Variety">
            <a:extLst>
              <a:ext uri="{FF2B5EF4-FFF2-40B4-BE49-F238E27FC236}">
                <a16:creationId xmlns:a16="http://schemas.microsoft.com/office/drawing/2014/main" id="{B7790F2A-AC26-4D0B-804C-E5231E75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802612"/>
            <a:ext cx="1346884" cy="7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 Web Services - Wikipedia">
            <a:extLst>
              <a:ext uri="{FF2B5EF4-FFF2-40B4-BE49-F238E27FC236}">
                <a16:creationId xmlns:a16="http://schemas.microsoft.com/office/drawing/2014/main" id="{BB5EB627-C47C-4FFD-A8AA-88A6382E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96" y="1751039"/>
            <a:ext cx="1035844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kamai and Google Collaborate to Establish Direct Interconnects Between  Akamai Intelligent Platform and Google Cloud Platform">
            <a:extLst>
              <a:ext uri="{FF2B5EF4-FFF2-40B4-BE49-F238E27FC236}">
                <a16:creationId xmlns:a16="http://schemas.microsoft.com/office/drawing/2014/main" id="{F4767C7C-BB8B-45C7-ACEF-D9E59D7B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64" y="2798248"/>
            <a:ext cx="1585451" cy="6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1BE19-E562-41F3-BCF0-484CABC9B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174" y="3732309"/>
            <a:ext cx="1854655" cy="1038607"/>
          </a:xfrm>
          <a:prstGeom prst="rect">
            <a:avLst/>
          </a:prstGeom>
        </p:spPr>
      </p:pic>
      <p:pic>
        <p:nvPicPr>
          <p:cNvPr id="1034" name="Picture 10" descr="Cloudflare - The Web Performance &amp; Security Company | Cloudflare">
            <a:extLst>
              <a:ext uri="{FF2B5EF4-FFF2-40B4-BE49-F238E27FC236}">
                <a16:creationId xmlns:a16="http://schemas.microsoft.com/office/drawing/2014/main" id="{296EB5DA-1DDE-4C9B-8BBD-88D0FD95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18" y="3877980"/>
            <a:ext cx="1760507" cy="6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oom Logo – Video Communications – PDF | Zoom video conferencing, Video  conferencing, Social media quotes">
            <a:extLst>
              <a:ext uri="{FF2B5EF4-FFF2-40B4-BE49-F238E27FC236}">
                <a16:creationId xmlns:a16="http://schemas.microsoft.com/office/drawing/2014/main" id="{BD9DA9B5-43F1-4E6B-B292-A367B9D9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16" y="1223456"/>
            <a:ext cx="1185287" cy="11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ogle Cloud Platform Review | PCMag">
            <a:extLst>
              <a:ext uri="{FF2B5EF4-FFF2-40B4-BE49-F238E27FC236}">
                <a16:creationId xmlns:a16="http://schemas.microsoft.com/office/drawing/2014/main" id="{B6ECBDA5-85AA-4CD6-B1C4-E53405EC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35" y="2571750"/>
            <a:ext cx="1760507" cy="9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17071C-3119-45C6-8E3C-AE9770C076E4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3A40EE-37A2-4507-9D64-E3ED1967EC6B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Growth for key tech companies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2AA55-ADD4-4B2E-A25D-EBF103CAD812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490664-5697-48B8-B971-F50A5F78E7E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7C0F29-C606-4D64-8905-2C345AB7056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FDE565-AD55-4E8B-A1DB-EEE16A09FF21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279FB8-B1E9-4458-974C-BE81F646A300}"/>
                </a:ext>
              </a:extLst>
            </p:cNvPr>
            <p:cNvCxnSpPr>
              <a:stCxn id="14" idx="6"/>
              <a:endCxn id="16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978B01-AF29-40CF-AE5D-70A3D35C75B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409183EC-CE8A-44AD-982C-9DDE213C96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5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280774A-E02C-4B59-A068-4D0E100E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267" y="0"/>
            <a:ext cx="9700506" cy="54679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2F430C-8BF6-4DBF-85D9-F990389721FF}"/>
              </a:ext>
            </a:extLst>
          </p:cNvPr>
          <p:cNvSpPr/>
          <p:nvPr/>
        </p:nvSpPr>
        <p:spPr>
          <a:xfrm>
            <a:off x="1321594" y="3261080"/>
            <a:ext cx="5765006" cy="51285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B32773-74A2-41F9-A74B-6E17870C29EE}"/>
              </a:ext>
            </a:extLst>
          </p:cNvPr>
          <p:cNvCxnSpPr/>
          <p:nvPr/>
        </p:nvCxnSpPr>
        <p:spPr>
          <a:xfrm flipV="1">
            <a:off x="3309972" y="839096"/>
            <a:ext cx="0" cy="1624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62047-96F8-4727-9D4F-450FCF9AB86E}"/>
              </a:ext>
            </a:extLst>
          </p:cNvPr>
          <p:cNvCxnSpPr>
            <a:cxnSpLocks/>
          </p:cNvCxnSpPr>
          <p:nvPr/>
        </p:nvCxnSpPr>
        <p:spPr>
          <a:xfrm flipV="1">
            <a:off x="8080787" y="839096"/>
            <a:ext cx="0" cy="18090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A6CD-26A2-4E5D-9D48-BB829615E8F1}"/>
              </a:ext>
            </a:extLst>
          </p:cNvPr>
          <p:cNvSpPr/>
          <p:nvPr/>
        </p:nvSpPr>
        <p:spPr>
          <a:xfrm>
            <a:off x="2564572" y="573625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51153-7056-4801-B6B9-3B9B05472E10}"/>
              </a:ext>
            </a:extLst>
          </p:cNvPr>
          <p:cNvSpPr txBox="1"/>
          <p:nvPr/>
        </p:nvSpPr>
        <p:spPr>
          <a:xfrm>
            <a:off x="2640142" y="551503"/>
            <a:ext cx="145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10am in Moscow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E0DFAE-4920-4FF0-B632-60A4D7B7F164}"/>
              </a:ext>
            </a:extLst>
          </p:cNvPr>
          <p:cNvSpPr/>
          <p:nvPr/>
        </p:nvSpPr>
        <p:spPr>
          <a:xfrm>
            <a:off x="7257871" y="573626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0CCE9-1F50-4CD8-83D1-4874B17DBFCB}"/>
              </a:ext>
            </a:extLst>
          </p:cNvPr>
          <p:cNvSpPr txBox="1"/>
          <p:nvPr/>
        </p:nvSpPr>
        <p:spPr>
          <a:xfrm>
            <a:off x="7307663" y="547113"/>
            <a:ext cx="157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7pm in Kamchatka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1BD601-E832-474A-ACC1-33870312848D}"/>
              </a:ext>
            </a:extLst>
          </p:cNvPr>
          <p:cNvSpPr/>
          <p:nvPr/>
        </p:nvSpPr>
        <p:spPr>
          <a:xfrm>
            <a:off x="1569257" y="3261405"/>
            <a:ext cx="578281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Not one, not two… but 11 time zones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AB2E9F-68F6-465F-936B-B16696FAC36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795124" y="3632282"/>
            <a:ext cx="0" cy="18541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0ABDE-4E37-41A1-A265-42072D8D0934}"/>
              </a:ext>
            </a:extLst>
          </p:cNvPr>
          <p:cNvGrpSpPr/>
          <p:nvPr/>
        </p:nvGrpSpPr>
        <p:grpSpPr>
          <a:xfrm>
            <a:off x="675706" y="3393446"/>
            <a:ext cx="691485" cy="238836"/>
            <a:chOff x="675706" y="864097"/>
            <a:chExt cx="691485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1269C1-96CA-44D9-9EC9-1F7C2092F1F1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CB7217-A738-4E61-A8A9-3E1BC8304ED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D40CAB-40C8-4CFF-8335-C2FFDA7F955B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E252AC-8894-4EBB-B033-E55A11651CAA}"/>
                </a:ext>
              </a:extLst>
            </p:cNvPr>
            <p:cNvCxnSpPr>
              <a:stCxn id="31" idx="6"/>
              <a:endCxn id="33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AD9878-21AF-4883-8719-06D3149CF875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95124" y="0"/>
            <a:ext cx="0" cy="33934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1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7D3FAE-0689-41BF-9AAD-13E96EC4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7" y="1716911"/>
            <a:ext cx="2076537" cy="20765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4405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the internet every day (vs. 86% in the US).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21% of internet users search with voice commands.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06A272-6DAB-46D3-B446-AA9DB0D0A5A6}"/>
              </a:ext>
            </a:extLst>
          </p:cNvPr>
          <p:cNvGrpSpPr/>
          <p:nvPr/>
        </p:nvGrpSpPr>
        <p:grpSpPr>
          <a:xfrm>
            <a:off x="743176" y="2291330"/>
            <a:ext cx="623653" cy="238836"/>
            <a:chOff x="743176" y="2333860"/>
            <a:chExt cx="623653" cy="238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0EE539-DA1D-451B-ABA0-A53C72C7B8F0}"/>
                </a:ext>
              </a:extLst>
            </p:cNvPr>
            <p:cNvGrpSpPr/>
            <p:nvPr/>
          </p:nvGrpSpPr>
          <p:grpSpPr>
            <a:xfrm>
              <a:off x="743176" y="2333860"/>
              <a:ext cx="623653" cy="238836"/>
              <a:chOff x="743176" y="2432496"/>
              <a:chExt cx="623653" cy="23883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CAE7DD2-DD74-4985-9F8D-689A947DB1E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24D82EC-1245-470C-9011-523551F7D83E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8196716-0630-41C4-B276-BE1CB9D4F650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7E9C7CC-8D64-41ED-9154-54E3CE62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191" y="2400300"/>
              <a:ext cx="151134" cy="11321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F39E9-366E-4168-99E8-56A08A3B029B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5CC7AC-1D7C-495B-80AE-F3E701D4975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96C0A5-E96E-4EB9-A85C-51D59982E4B9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5C107B-ECDF-4D1B-A453-D0EAC12A65F4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712BE91-467C-4C94-851A-492EC44E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1608803"/>
              <a:ext cx="151134" cy="1132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77E3A-D912-493B-87E6-7AB6446E9BDC}"/>
              </a:ext>
            </a:extLst>
          </p:cNvPr>
          <p:cNvGrpSpPr/>
          <p:nvPr/>
        </p:nvGrpSpPr>
        <p:grpSpPr>
          <a:xfrm>
            <a:off x="740722" y="2771628"/>
            <a:ext cx="623653" cy="238836"/>
            <a:chOff x="740722" y="2899219"/>
            <a:chExt cx="623653" cy="23883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2DDC5F9-D7F1-4BB6-BDAC-E10E128E8E52}"/>
                </a:ext>
              </a:extLst>
            </p:cNvPr>
            <p:cNvGrpSpPr/>
            <p:nvPr/>
          </p:nvGrpSpPr>
          <p:grpSpPr>
            <a:xfrm>
              <a:off x="740722" y="2899219"/>
              <a:ext cx="623653" cy="238836"/>
              <a:chOff x="743176" y="2432496"/>
              <a:chExt cx="623653" cy="23883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19ED0D4-66B1-4BCF-8222-4050D2ECABD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8474C5-2C89-4A63-84C9-8FB8B7921045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39256A-6155-4E82-A3A5-E9579C8A7FB6}"/>
                  </a:ext>
                </a:extLst>
              </p:cNvPr>
              <p:cNvCxnSpPr>
                <a:cxnSpLocks/>
                <a:endCxn id="58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66445FAE-DA05-4DD6-A8E0-3D25A368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2965655"/>
              <a:ext cx="151134" cy="11321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63D951-FD11-47BE-876B-E05CDB4AA1DA}"/>
              </a:ext>
            </a:extLst>
          </p:cNvPr>
          <p:cNvGrpSpPr/>
          <p:nvPr/>
        </p:nvGrpSpPr>
        <p:grpSpPr>
          <a:xfrm>
            <a:off x="738264" y="3515676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015B588-1A51-4AE0-8AC6-A791C9FE9BE2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9FC92C-74C2-41C9-A54A-E4307A2F175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5BD7918-4B63-4369-A47A-6482BE6FBDE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C62AD5F-2135-4AA0-A960-FE03E3E702D5}"/>
                  </a:ext>
                </a:extLst>
              </p:cNvPr>
              <p:cNvCxnSpPr>
                <a:cxnSpLocks/>
                <a:endCxn id="63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A9333B1-2B52-4F82-BF0A-5B28316A3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654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398327" y="686789"/>
            <a:ext cx="367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359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internet every day (vs. 86% in the US).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pic>
        <p:nvPicPr>
          <p:cNvPr id="72" name="Picture Placeholder 7">
            <a:extLst>
              <a:ext uri="{FF2B5EF4-FFF2-40B4-BE49-F238E27FC236}">
                <a16:creationId xmlns:a16="http://schemas.microsoft.com/office/drawing/2014/main" id="{76788F72-819D-47D0-8DD4-195F8F53DC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5485052" y="814862"/>
            <a:ext cx="2858847" cy="323477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BE84378-3DF8-407A-A648-32A853C94294}"/>
              </a:ext>
            </a:extLst>
          </p:cNvPr>
          <p:cNvSpPr txBox="1"/>
          <p:nvPr/>
        </p:nvSpPr>
        <p:spPr>
          <a:xfrm>
            <a:off x="6078697" y="4108952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131794F-64CF-433C-8F36-7E20ABE25A45}"/>
              </a:ext>
            </a:extLst>
          </p:cNvPr>
          <p:cNvGrpSpPr/>
          <p:nvPr/>
        </p:nvGrpSpPr>
        <p:grpSpPr>
          <a:xfrm>
            <a:off x="5940375" y="4047796"/>
            <a:ext cx="95534" cy="276958"/>
            <a:chOff x="1659572" y="4083904"/>
            <a:chExt cx="95534" cy="2769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19080B1-BD45-40E1-AD98-30FD796F69C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05942B9-F7ED-4733-8BEB-DFC08FC48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980FEDC-D726-4650-982A-56EB19DB9248}"/>
              </a:ext>
            </a:extLst>
          </p:cNvPr>
          <p:cNvGrpSpPr/>
          <p:nvPr/>
        </p:nvGrpSpPr>
        <p:grpSpPr>
          <a:xfrm>
            <a:off x="7799658" y="4052483"/>
            <a:ext cx="95534" cy="276958"/>
            <a:chOff x="1659572" y="4083904"/>
            <a:chExt cx="95534" cy="27695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A8B97FE-C102-42B9-B67D-A7EF709834D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CD629A-70F3-4D91-882C-E3EC7FE45F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A9413E-146C-47FD-AFE1-8B575318229D}"/>
              </a:ext>
            </a:extLst>
          </p:cNvPr>
          <p:cNvGrpSpPr/>
          <p:nvPr/>
        </p:nvGrpSpPr>
        <p:grpSpPr>
          <a:xfrm>
            <a:off x="738264" y="1554655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858C9CC-A04B-4553-B036-2CAF47FFCFAF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0190F14-0E27-4B58-B729-02DFE0B7736A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1D45191-2304-4C11-B768-50FAD39747E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DA8A401-129D-4795-8463-E3D704F07723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669926F6-8D0C-45A1-9E07-80D392BA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CD0535-F23E-49AE-8C82-D1132B7E1A7F}"/>
              </a:ext>
            </a:extLst>
          </p:cNvPr>
          <p:cNvGrpSpPr/>
          <p:nvPr/>
        </p:nvGrpSpPr>
        <p:grpSpPr>
          <a:xfrm>
            <a:off x="738264" y="2294364"/>
            <a:ext cx="623653" cy="238836"/>
            <a:chOff x="738264" y="3685797"/>
            <a:chExt cx="623653" cy="23883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50A5162-C761-4D79-94B2-0125A0D327F0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FDC40F2-8EB1-4E79-A2CE-462A8A5FBFC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F169FC-87E2-4775-95DA-3AE604FCFB4C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5F254C-E200-4DE4-9333-EEDAB14BEAC8}"/>
                  </a:ext>
                </a:extLst>
              </p:cNvPr>
              <p:cNvCxnSpPr>
                <a:cxnSpLocks/>
                <a:endCxn id="70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1A19AF6C-143E-490B-9DAA-372D7A75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E3764E4-7D03-4716-B4FE-C5FE27CCAC05}"/>
              </a:ext>
            </a:extLst>
          </p:cNvPr>
          <p:cNvGrpSpPr/>
          <p:nvPr/>
        </p:nvGrpSpPr>
        <p:grpSpPr>
          <a:xfrm>
            <a:off x="738264" y="3007429"/>
            <a:ext cx="623653" cy="238836"/>
            <a:chOff x="738264" y="3685797"/>
            <a:chExt cx="623653" cy="23883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F6AEED-B02C-4C3F-B44D-516EB78EF578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3703426-41C1-40BF-B1B3-4C0235B879B0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6E285B6-FFB2-4109-B01E-ECD55C956EB6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2D02993-293C-463A-8BFA-386D54D5205C}"/>
                  </a:ext>
                </a:extLst>
              </p:cNvPr>
              <p:cNvCxnSpPr>
                <a:cxnSpLocks/>
                <a:endCxn id="8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167D2897-82F5-49ED-8E8A-C3266189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79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CTAs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298420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CTAs like “Buy Today”, “Don’t Miss Out” etc… can have a negative impact.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Focusing more on the benefits and features can be more successful or less hard to sell, such as “Contact us” or “Learn more”.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7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takeaways...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044323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2" y="1504312"/>
            <a:ext cx="4618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is your best friend.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all the A/B tests.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patient.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 each market as unique.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BE909A-4E60-4712-8BA1-F20BE17DCF63}"/>
              </a:ext>
            </a:extLst>
          </p:cNvPr>
          <p:cNvGrpSpPr/>
          <p:nvPr/>
        </p:nvGrpSpPr>
        <p:grpSpPr>
          <a:xfrm>
            <a:off x="748092" y="2520959"/>
            <a:ext cx="623653" cy="238836"/>
            <a:chOff x="743176" y="2333860"/>
            <a:chExt cx="623653" cy="2388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4D8992-F8B5-407B-B2FB-3E47289E5EDA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2FF2C4-D82D-4A5E-B2C6-7AD1B603E523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6AE40-0EB5-4FEE-956C-A1AC4450304D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740788-5E71-4BD2-854B-1596C8B5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851DDE-AAB6-42F7-8546-E4734B1C5484}"/>
              </a:ext>
            </a:extLst>
          </p:cNvPr>
          <p:cNvGrpSpPr/>
          <p:nvPr/>
        </p:nvGrpSpPr>
        <p:grpSpPr>
          <a:xfrm>
            <a:off x="745634" y="3017430"/>
            <a:ext cx="623653" cy="238836"/>
            <a:chOff x="743176" y="2333860"/>
            <a:chExt cx="623653" cy="2388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E54BE9-03A2-4C06-8E4F-326E567F15AF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CA5ABC-7570-486B-8497-67655CE7DDA4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A535C64-84F0-414C-968E-36C2CF0687FB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91F665D-5AC7-4F35-B286-3A295923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890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CCCCCC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125AAF"/>
      </a:hlink>
      <a:folHlink>
        <a:srgbClr val="2020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bcertain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125AAF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CCCCCC"/>
      </a:hlink>
      <a:folHlink>
        <a:srgbClr val="20202F"/>
      </a:folHlink>
    </a:clrScheme>
    <a:fontScheme name="Webcertain brand font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certain theme" id="{000AD578-CD73-4967-9643-B7522FBA8632}" vid="{F6C3CD80-EF8C-49BE-A7C0-B1E1D9B616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25045FE027A4F822EA56EDFA1AE2B" ma:contentTypeVersion="13" ma:contentTypeDescription="Create a new document." ma:contentTypeScope="" ma:versionID="7a155676ea8102610dc9d7bc5d5bdf1e">
  <xsd:schema xmlns:xsd="http://www.w3.org/2001/XMLSchema" xmlns:xs="http://www.w3.org/2001/XMLSchema" xmlns:p="http://schemas.microsoft.com/office/2006/metadata/properties" xmlns:ns2="c97a5a6b-16ee-4289-826b-8495799c1681" xmlns:ns3="95c97f2a-e91a-4117-8958-6040cdedeb95" targetNamespace="http://schemas.microsoft.com/office/2006/metadata/properties" ma:root="true" ma:fieldsID="5958d35ed63d503b12deb91dc9ef60cc" ns2:_="" ns3:_="">
    <xsd:import namespace="c97a5a6b-16ee-4289-826b-8495799c1681"/>
    <xsd:import namespace="95c97f2a-e91a-4117-8958-6040cdedeb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tum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a5a6b-16ee-4289-826b-8495799c1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tumb" ma:index="20" nillable="true" ma:displayName="tumb" ma:format="Image" ma:internalName="tumb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97f2a-e91a-4117-8958-6040cdedeb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umb xmlns="c97a5a6b-16ee-4289-826b-8495799c1681">
      <Url xsi:nil="true"/>
      <Description xsi:nil="true"/>
    </tumb>
  </documentManagement>
</p:properties>
</file>

<file path=customXml/itemProps1.xml><?xml version="1.0" encoding="utf-8"?>
<ds:datastoreItem xmlns:ds="http://schemas.openxmlformats.org/officeDocument/2006/customXml" ds:itemID="{40E24282-A670-44CA-B456-26D695F51C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a5a6b-16ee-4289-826b-8495799c1681"/>
    <ds:schemaRef ds:uri="95c97f2a-e91a-4117-8958-6040cdedeb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2E444E-74BB-4F50-A2B0-22E8D5C3D4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6D4C0E-21FE-42A5-988A-B8BAD7AE838A}">
  <ds:schemaRefs>
    <ds:schemaRef ds:uri="http://schemas.microsoft.com/office/2006/metadata/properties"/>
    <ds:schemaRef ds:uri="http://schemas.microsoft.com/office/infopath/2007/PartnerControls"/>
    <ds:schemaRef ds:uri="c97a5a6b-16ee-4289-826b-8495799c16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Helen</Template>
  <TotalTime>41801</TotalTime>
  <Words>950</Words>
  <Application>Microsoft Office PowerPoint</Application>
  <PresentationFormat>On-screen Show (16:9)</PresentationFormat>
  <Paragraphs>166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 Light</vt:lpstr>
      <vt:lpstr>Lato Medium</vt:lpstr>
      <vt:lpstr>Lato Thin</vt:lpstr>
      <vt:lpstr>Calibri</vt:lpstr>
      <vt:lpstr>Courier New</vt:lpstr>
      <vt:lpstr>Lato Light</vt:lpstr>
      <vt:lpstr>Lato Black</vt:lpstr>
      <vt:lpstr>Lato</vt:lpstr>
      <vt:lpstr>Office Theme</vt:lpstr>
      <vt:lpstr>Webcertain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Ireland</dc:creator>
  <cp:lastModifiedBy>Helen Ireland</cp:lastModifiedBy>
  <cp:revision>818</cp:revision>
  <dcterms:created xsi:type="dcterms:W3CDTF">2017-11-01T12:57:14Z</dcterms:created>
  <dcterms:modified xsi:type="dcterms:W3CDTF">2021-11-23T16:24:14Z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0x010100FC825045FE027A4F822EA56EDFA1AE2B</vt:lpwstr>
  </property>
</Properties>
</file>