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46" r:id="rId4"/>
  </p:sldMasterIdLst>
  <p:notesMasterIdLst>
    <p:notesMasterId r:id="rId21"/>
  </p:notesMasterIdLst>
  <p:handoutMasterIdLst>
    <p:handoutMasterId r:id="rId22"/>
  </p:handoutMasterIdLst>
  <p:sldIdLst>
    <p:sldId id="470" r:id="rId5"/>
    <p:sldId id="1270" r:id="rId6"/>
    <p:sldId id="954" r:id="rId7"/>
    <p:sldId id="1271" r:id="rId8"/>
    <p:sldId id="956" r:id="rId9"/>
    <p:sldId id="1255" r:id="rId10"/>
    <p:sldId id="957" r:id="rId11"/>
    <p:sldId id="1272" r:id="rId12"/>
    <p:sldId id="1269" r:id="rId13"/>
    <p:sldId id="1256" r:id="rId14"/>
    <p:sldId id="1260" r:id="rId15"/>
    <p:sldId id="1273" r:id="rId16"/>
    <p:sldId id="1261" r:id="rId17"/>
    <p:sldId id="1274" r:id="rId18"/>
    <p:sldId id="1259" r:id="rId19"/>
    <p:sldId id="1275" r:id="rId2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Lato Black" panose="020F0502020204030203" pitchFamily="34" charset="0"/>
      <p:bold r:id="rId31"/>
      <p:italic r:id="rId32"/>
      <p:boldItalic r:id="rId33"/>
    </p:embeddedFont>
    <p:embeddedFont>
      <p:font typeface="Lato Light" panose="020F0502020204030203" pitchFamily="34" charset="0"/>
      <p:regular r:id="rId34"/>
      <p:italic r:id="rId35"/>
    </p:embeddedFont>
    <p:embeddedFont>
      <p:font typeface="Lato Medium" panose="020F0502020204030203" pitchFamily="34" charset="0"/>
      <p:regular r:id="rId36"/>
      <p:italic r:id="rId37"/>
    </p:embeddedFont>
    <p:embeddedFont>
      <p:font typeface="Lato Thin" panose="020F0502020204030203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D"/>
    <a:srgbClr val="FF7A33"/>
    <a:srgbClr val="125AAF"/>
    <a:srgbClr val="2D83EB"/>
    <a:srgbClr val="0AEB6B"/>
    <a:srgbClr val="A1B0A7"/>
    <a:srgbClr val="436150"/>
    <a:srgbClr val="143A24"/>
    <a:srgbClr val="439E22"/>
    <a:srgbClr val="347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290" autoAdjust="0"/>
    <p:restoredTop sz="89181" autoAdjust="0"/>
  </p:normalViewPr>
  <p:slideViewPr>
    <p:cSldViewPr snapToGrid="0" showGuides="1">
      <p:cViewPr varScale="1">
        <p:scale>
          <a:sx n="120" d="100"/>
          <a:sy n="120" d="100"/>
        </p:scale>
        <p:origin x="102" y="348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0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End slide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81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83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146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42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44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2411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9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75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9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2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3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End slide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73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77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74258-490B-8248-8589-59F950B340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End slide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26B12F-E7C5-9F48-9DF8-E8591D6212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20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B708F7-34D7-4CD5-817F-9EC3BC58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86" y="3461696"/>
            <a:ext cx="6858000" cy="537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50000" y="1850773"/>
            <a:ext cx="6857999" cy="1517983"/>
          </a:xfrm>
          <a:prstGeom prst="rect">
            <a:avLst/>
          </a:prstGeom>
        </p:spPr>
        <p:txBody>
          <a:bodyPr tIns="180000" bIns="72000" anchor="t" anchorCtr="0">
            <a:noAutofit/>
          </a:bodyPr>
          <a:lstStyle>
            <a:lvl1pPr indent="0">
              <a:lnSpc>
                <a:spcPct val="100000"/>
              </a:lnSpc>
              <a:defRPr sz="3315" baseline="0">
                <a:latin typeface="Lato Thin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2753FD-E748-43E3-A3FC-E93E7CB864F7}"/>
              </a:ext>
            </a:extLst>
          </p:cNvPr>
          <p:cNvGrpSpPr/>
          <p:nvPr/>
        </p:nvGrpSpPr>
        <p:grpSpPr>
          <a:xfrm>
            <a:off x="722972" y="1066915"/>
            <a:ext cx="439232" cy="3040742"/>
            <a:chOff x="963962" y="1422553"/>
            <a:chExt cx="585643" cy="4054322"/>
          </a:xfrm>
          <a:solidFill>
            <a:schemeClr val="accent1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8F83C8-EC98-4C88-BB5B-ACFEABD4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62" y="1422553"/>
              <a:ext cx="585643" cy="585643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9F7ED3-774B-467C-ADEE-9246B15CF6D6}"/>
                </a:ext>
              </a:extLst>
            </p:cNvPr>
            <p:cNvCxnSpPr>
              <a:cxnSpLocks/>
            </p:cNvCxnSpPr>
            <p:nvPr/>
          </p:nvCxnSpPr>
          <p:spPr>
            <a:xfrm>
              <a:off x="1243486" y="2008196"/>
              <a:ext cx="0" cy="3468679"/>
            </a:xfrm>
            <a:prstGeom prst="line">
              <a:avLst/>
            </a:prstGeom>
            <a:grpFill/>
            <a:ln w="19050"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95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E937-BA4A-4183-A360-7DBF7DB4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B77DA-96C6-4938-A532-3B589173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674B-1066-43F1-946C-659BF5AC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F760-F155-4FBE-ABD6-40C1BE20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CEC2-1D29-4927-9167-20F07BF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4AF8F-3663-484F-8190-82FB988C1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71BE-A32E-48F6-B487-76CA2BD6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5043-702F-48B3-91D1-725103C1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8DCE-A0C1-4E95-89C2-2C47B6E4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CA31-D054-4C41-8129-86A23807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DC677C-1E48-4D99-B1FA-9B160C58C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0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96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8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059E54F-ADB5-4A44-A29F-EDA55DC42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628110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4FF99-0C34-421F-AED8-8507A5A6DB53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-152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22442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B3085F-93D2-4755-9934-27EFECBEA095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7" y="846175"/>
            <a:ext cx="2835545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500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00" y="1635647"/>
            <a:ext cx="2839258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 </a:t>
            </a:r>
          </a:p>
          <a:p>
            <a:pPr marL="444600" lvl="1" indent="-228600">
              <a:spcAft>
                <a:spcPts val="600"/>
              </a:spcAft>
              <a:buFont typeface="+mj-lt"/>
              <a:buAutoNum type="alpha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688950" lvl="2" indent="-216000">
              <a:spcAft>
                <a:spcPts val="600"/>
              </a:spcAft>
              <a:buFont typeface="+mj-lt"/>
              <a:buAutoNum type="roman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0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6488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6488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635647"/>
            <a:ext cx="2836488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262E3-4420-4A6F-95CB-A93A742F8A79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CFCDA16-F25C-4F41-A0C8-810703ECDA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BC8385-AD59-4490-9440-4FBDB8267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50F54-48F5-436F-9E41-978790846C51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3D5397-5738-47B2-B007-5F84A267EBF5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0FC301-A9D9-429E-975C-E4EF47361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178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03803" y="4697761"/>
            <a:ext cx="366901" cy="162135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845725"/>
            <a:ext cx="2087637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6303" y="842963"/>
            <a:ext cx="2842671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275" y="1491630"/>
            <a:ext cx="2087637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76A0424-EBED-4062-B6A6-668975E80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484806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</p:spTree>
    <p:extLst>
      <p:ext uri="{BB962C8B-B14F-4D97-AF65-F5344CB8AC3E}">
        <p14:creationId xmlns:p14="http://schemas.microsoft.com/office/powerpoint/2010/main" val="3580516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421" y="1923679"/>
            <a:ext cx="3528000" cy="2304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42594" y="1923680"/>
            <a:ext cx="3528000" cy="230399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592190" y="4227678"/>
            <a:ext cx="360040" cy="216024"/>
          </a:xfrm>
          <a:prstGeom prst="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4194" y="842963"/>
            <a:ext cx="741175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3600" y="1412504"/>
            <a:ext cx="35280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49578" y="1412504"/>
            <a:ext cx="3527999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933666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D119BB-B78F-49FF-BC59-2694011C361A}"/>
              </a:ext>
            </a:extLst>
          </p:cNvPr>
          <p:cNvSpPr/>
          <p:nvPr userDrawn="1"/>
        </p:nvSpPr>
        <p:spPr>
          <a:xfrm rot="10800000">
            <a:off x="3704608" y="4206546"/>
            <a:ext cx="360040" cy="216024"/>
          </a:xfrm>
          <a:prstGeom prst="triangl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BED9D93-4B32-4FFE-9D24-917C87E47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672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2984534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919" y="1347614"/>
            <a:ext cx="7417563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3600" y="2976858"/>
            <a:ext cx="7416799" cy="1440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3600" y="842963"/>
            <a:ext cx="74168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02490" y="1501375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2E1D967-FE80-485F-A033-C39287047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2490" y="3130619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38930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998-FCF0-432E-8EC0-F64E8638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460A-4BAF-4154-A95E-FD1C010E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36D0-159C-49AF-B0A0-AD08759C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CC6A-C7BF-42DE-A167-A55C56CF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A601-0701-42BE-AC40-75BA2B60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7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Char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842963"/>
            <a:ext cx="2988320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131888"/>
            <a:ext cx="298832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1635647"/>
            <a:ext cx="2988320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433887" y="842963"/>
            <a:ext cx="3846513" cy="345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5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64E37D-01A7-4791-B065-9A0E2C0DEAE6}"/>
              </a:ext>
            </a:extLst>
          </p:cNvPr>
          <p:cNvSpPr/>
          <p:nvPr userDrawn="1"/>
        </p:nvSpPr>
        <p:spPr>
          <a:xfrm>
            <a:off x="864659" y="1393199"/>
            <a:ext cx="2085404" cy="1943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7CEA-0F3D-442D-B2CD-B0187FDBD131}"/>
              </a:ext>
            </a:extLst>
          </p:cNvPr>
          <p:cNvSpPr/>
          <p:nvPr userDrawn="1"/>
        </p:nvSpPr>
        <p:spPr>
          <a:xfrm>
            <a:off x="3543470" y="1393198"/>
            <a:ext cx="2085404" cy="194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64B469-0337-4C70-A81C-88F2A8492BCA}"/>
              </a:ext>
            </a:extLst>
          </p:cNvPr>
          <p:cNvSpPr/>
          <p:nvPr userDrawn="1"/>
        </p:nvSpPr>
        <p:spPr>
          <a:xfrm>
            <a:off x="6183226" y="1397781"/>
            <a:ext cx="2085404" cy="19394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7344" y="845725"/>
            <a:ext cx="756401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659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63600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2063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3B02E13-5E54-4A3D-A47A-0CA785EC9C2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542411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213914C-3E12-4B91-A60D-91B6519BEA0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6186735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F418E51-DF81-4D8F-AB97-7EF662F0BD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42411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D7A1E0D-5E46-4D07-97C2-4609899552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40874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FFC8C6A-4B77-46E2-B32A-9832728E04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84763" y="3643641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D262719-3496-42BF-A747-5FDC7AE646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3226" y="3406205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17049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 userDrawn="1">
          <p15:clr>
            <a:srgbClr val="FBAE40"/>
          </p15:clr>
        </p15:guide>
        <p15:guide id="3" orient="horz" pos="1030" userDrawn="1">
          <p15:clr>
            <a:srgbClr val="FBAE40"/>
          </p15:clr>
        </p15:guide>
        <p15:guide id="4" orient="horz" pos="2709" userDrawn="1">
          <p15:clr>
            <a:srgbClr val="FBAE40"/>
          </p15:clr>
        </p15:guide>
        <p15:guide id="5" orient="horz" pos="3026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3379" userDrawn="1">
          <p15:clr>
            <a:srgbClr val="FBAE40"/>
          </p15:clr>
        </p15:guide>
        <p15:guide id="8" pos="530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116B10-B680-4D94-8F00-F98E0E69F62D}"/>
              </a:ext>
            </a:extLst>
          </p:cNvPr>
          <p:cNvSpPr/>
          <p:nvPr userDrawn="1"/>
        </p:nvSpPr>
        <p:spPr>
          <a:xfrm>
            <a:off x="6153641" y="138524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8890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43CD9F-3220-4DCB-8085-ED6CAA33102C}"/>
              </a:ext>
            </a:extLst>
          </p:cNvPr>
          <p:cNvSpPr/>
          <p:nvPr userDrawn="1"/>
        </p:nvSpPr>
        <p:spPr>
          <a:xfrm>
            <a:off x="883096" y="138678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482E1E-984A-406D-A7AC-080B74F64652}"/>
              </a:ext>
            </a:extLst>
          </p:cNvPr>
          <p:cNvSpPr/>
          <p:nvPr userDrawn="1"/>
        </p:nvSpPr>
        <p:spPr>
          <a:xfrm>
            <a:off x="881559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5E96B-ACE2-4632-8690-A88D666B5770}"/>
              </a:ext>
            </a:extLst>
          </p:cNvPr>
          <p:cNvSpPr/>
          <p:nvPr userDrawn="1"/>
        </p:nvSpPr>
        <p:spPr>
          <a:xfrm>
            <a:off x="3487914" y="1386787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EAF2F3-F55B-4A87-9A11-DC2E33CBAEFC}"/>
              </a:ext>
            </a:extLst>
          </p:cNvPr>
          <p:cNvSpPr/>
          <p:nvPr userDrawn="1"/>
        </p:nvSpPr>
        <p:spPr>
          <a:xfrm>
            <a:off x="3487914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9A5F76-DD74-4A9C-8008-D6FCF1DD06FF}"/>
              </a:ext>
            </a:extLst>
          </p:cNvPr>
          <p:cNvSpPr/>
          <p:nvPr userDrawn="1"/>
        </p:nvSpPr>
        <p:spPr>
          <a:xfrm>
            <a:off x="6137353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845725"/>
            <a:ext cx="741680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4254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43138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1601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70609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9493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47956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7774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6237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6939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35823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34286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63294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42178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40641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1575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90459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922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82370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os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6AF984A-90C5-4508-BB8C-537F14B2F7E2}"/>
              </a:ext>
            </a:extLst>
          </p:cNvPr>
          <p:cNvSpPr/>
          <p:nvPr userDrawn="1"/>
        </p:nvSpPr>
        <p:spPr>
          <a:xfrm>
            <a:off x="908508" y="1387273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38C837-DB50-4DCD-8062-1B00B421FAF6}"/>
              </a:ext>
            </a:extLst>
          </p:cNvPr>
          <p:cNvSpPr/>
          <p:nvPr userDrawn="1"/>
        </p:nvSpPr>
        <p:spPr>
          <a:xfrm>
            <a:off x="3517842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41EB23-A105-46CE-BAA4-FBB018E36505}"/>
              </a:ext>
            </a:extLst>
          </p:cNvPr>
          <p:cNvSpPr/>
          <p:nvPr userDrawn="1"/>
        </p:nvSpPr>
        <p:spPr>
          <a:xfrm>
            <a:off x="891202" y="242808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540E45-FB9E-4E32-8832-8825F8D085C0}"/>
              </a:ext>
            </a:extLst>
          </p:cNvPr>
          <p:cNvSpPr/>
          <p:nvPr userDrawn="1"/>
        </p:nvSpPr>
        <p:spPr>
          <a:xfrm>
            <a:off x="882768" y="348427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A5A8D8-06A0-4BC0-88FD-E266B34342A6}"/>
              </a:ext>
            </a:extLst>
          </p:cNvPr>
          <p:cNvSpPr/>
          <p:nvPr userDrawn="1"/>
        </p:nvSpPr>
        <p:spPr>
          <a:xfrm>
            <a:off x="3517842" y="244252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A3420-71E6-48AB-B7C6-53EB8E12D386}"/>
              </a:ext>
            </a:extLst>
          </p:cNvPr>
          <p:cNvSpPr/>
          <p:nvPr userDrawn="1"/>
        </p:nvSpPr>
        <p:spPr>
          <a:xfrm>
            <a:off x="3516282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68F203-B88E-4755-8EDA-237606D9A1B9}"/>
              </a:ext>
            </a:extLst>
          </p:cNvPr>
          <p:cNvSpPr/>
          <p:nvPr userDrawn="1"/>
        </p:nvSpPr>
        <p:spPr>
          <a:xfrm>
            <a:off x="6116881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AB3163-024C-40F5-95BD-D9431FFA6549}"/>
              </a:ext>
            </a:extLst>
          </p:cNvPr>
          <p:cNvSpPr/>
          <p:nvPr userDrawn="1"/>
        </p:nvSpPr>
        <p:spPr>
          <a:xfrm>
            <a:off x="6116881" y="2423849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B47F49-AC14-493E-8632-3FFC956EBCFD}"/>
              </a:ext>
            </a:extLst>
          </p:cNvPr>
          <p:cNvSpPr/>
          <p:nvPr userDrawn="1"/>
        </p:nvSpPr>
        <p:spPr>
          <a:xfrm>
            <a:off x="6126871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3896" y="845725"/>
            <a:ext cx="7406503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89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5278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5124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0053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942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7788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6881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5765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4228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5093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4546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392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500537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210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7056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6881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8450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6913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0312764-156D-457C-ABC3-59BA368E06B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389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AF974E07-D172-4BE4-84BF-E5292A8700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5278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89B644D-3F77-408E-BBAF-38D43726A78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5124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4098F46F-D737-491F-9984-C1C4A1CAD0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50053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436B3E54-7960-4B69-B850-4EEB5235306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7942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32446E0F-0871-426C-A39E-36E646DDDC0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7788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B25C2C89-0746-4EE9-8953-C6A8A2E743D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6881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9C81E85E-EEC2-4802-B259-CB1C1EF0A6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95765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F8EA2CF-6DDE-49CC-BE2A-4CA40162FD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94228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74567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Grey">
    <p:bg>
      <p:bgPr>
        <a:solidFill>
          <a:srgbClr val="808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4100" name="Picture 4" descr="W:\WebCertain\99 Technology\Clients\Webcertain\PROJECTS\171101-Gemma - Webcertain PPT\SlideAssets\logo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58" y="4334395"/>
            <a:ext cx="1398241" cy="2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7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5122" name="Picture 2" descr="W:\WebCertain\99 Technology\Clients\Webcertain\PROJECTS\171101-Gemma - Webcertain PPT\SlideAssets\logo-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1" y="4360918"/>
            <a:ext cx="1400178" cy="2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557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- Grey">
    <p:bg>
      <p:bgPr>
        <a:solidFill>
          <a:srgbClr val="AE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5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7DC642-564B-48CD-8F27-FFD42BC6B38A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438371" y="1635647"/>
            <a:ext cx="2842029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50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-Righ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4EECE0-936E-4CE7-826C-4AF75B2BE763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0F57220-20A0-4E29-BF1B-BC2FA482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831" y="1628823"/>
            <a:ext cx="2846485" cy="2671714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32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28B3-73A8-40FD-8DEC-80057E39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4CD2A-3EEC-4B82-A8BD-6EC33251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7CD3-E3B2-4D03-8481-89E7C15A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8919-C684-4191-8932-7E5105B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D9A7-C126-4E81-A38F-9EE66854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6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DD958F-5413-4FD3-B7EB-E097C84EF1E4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7873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787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63600" y="1635647"/>
            <a:ext cx="2837873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07056D-578E-41C3-9C1A-5B4AF0C9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B539-D576-44F0-B244-00F90691E9E2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C3AEDF-138A-4D5D-B957-9463278C9BC2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B91474-71B7-412F-80B1-0B074312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962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845725"/>
            <a:ext cx="2839258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59" y="842963"/>
            <a:ext cx="2839349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491630"/>
            <a:ext cx="2839258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26461" y="1491630"/>
            <a:ext cx="2844243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8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635646"/>
            <a:ext cx="7410461" cy="237626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7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0FDF7A-40D1-4790-BA99-92708879ED2A}"/>
              </a:ext>
            </a:extLst>
          </p:cNvPr>
          <p:cNvSpPr/>
          <p:nvPr userDrawn="1"/>
        </p:nvSpPr>
        <p:spPr>
          <a:xfrm>
            <a:off x="863599" y="1632362"/>
            <a:ext cx="7416797" cy="26654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5381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2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 dirty="0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2" y="1131590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832964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mbered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WebCertain\99 Technology\Clients\Webcertain\PROJECTS\171101-Gemma - Webcertain PPT\SlideAssets\slide-default-50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 or remove this frame to use the default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9341" y="846175"/>
            <a:ext cx="2820439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9745" y="1131888"/>
            <a:ext cx="2819901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05704D-958B-44A9-BD56-D4657651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00" y="1628823"/>
            <a:ext cx="2825179" cy="2568340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286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1419622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58775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Paragraph</a:t>
            </a:r>
            <a:r>
              <a:rPr lang="en-GB" baseline="0" dirty="0"/>
              <a:t>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364163" y="1430685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Unordered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530225" indent="-171450">
              <a:buFont typeface="Courier New" panose="02070309020205020404" pitchFamily="49" charset="0"/>
              <a:buChar char="o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6491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971600" y="1488378"/>
            <a:ext cx="31677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Large Heading – </a:t>
            </a:r>
            <a:r>
              <a:rPr lang="en-GB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18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1599" y="2859782"/>
            <a:ext cx="2879725" cy="66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Paragraph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10.5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GB" sz="1050" dirty="0"/>
              <a:t>Paragraph</a:t>
            </a:r>
            <a:r>
              <a:rPr lang="en-GB" sz="1050" baseline="0" dirty="0"/>
              <a:t> text – </a:t>
            </a:r>
            <a:r>
              <a:rPr lang="en-GB" sz="1050" baseline="0" dirty="0" err="1"/>
              <a:t>Lato</a:t>
            </a:r>
            <a:r>
              <a:rPr lang="en-GB" sz="1050" baseline="0" dirty="0"/>
              <a:t> Regular 10.5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/>
              <a:t>Quotation</a:t>
            </a:r>
            <a:r>
              <a:rPr lang="en-GB" sz="1050" i="1" baseline="0" dirty="0"/>
              <a:t> text – </a:t>
            </a:r>
            <a:r>
              <a:rPr lang="en-GB" sz="1050" i="1" baseline="0" dirty="0" err="1"/>
              <a:t>Lato</a:t>
            </a:r>
            <a:r>
              <a:rPr lang="en-GB" sz="1050" i="1" baseline="0" dirty="0"/>
              <a:t> Regular Italic 10.5</a:t>
            </a:r>
            <a:endParaRPr lang="en-GB" sz="1050" i="1" dirty="0"/>
          </a:p>
          <a:p>
            <a:endParaRPr lang="en-GB" sz="105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71600" y="2365767"/>
            <a:ext cx="2591693" cy="29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– </a:t>
            </a:r>
            <a:r>
              <a:rPr lang="en-GB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Lato</a:t>
            </a:r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Light 16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Presentation</a:t>
            </a:r>
            <a:r>
              <a:rPr lang="en-GB" baseline="0" dirty="0"/>
              <a:t> fonts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71599" y="842963"/>
            <a:ext cx="70564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Divider</a:t>
            </a:r>
            <a:r>
              <a:rPr lang="en-GB" sz="2400" baseline="0" dirty="0"/>
              <a:t> Slide Title, Presentation Title – </a:t>
            </a:r>
            <a:r>
              <a:rPr lang="en-GB" sz="2400" baseline="0" dirty="0" err="1"/>
              <a:t>Lato</a:t>
            </a:r>
            <a:r>
              <a:rPr lang="en-GB" sz="2400" baseline="0" dirty="0"/>
              <a:t> Light 24</a:t>
            </a:r>
            <a:endParaRPr lang="en-GB" sz="2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71599" y="1995686"/>
            <a:ext cx="2591693" cy="286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Small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12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74812" y="1678178"/>
            <a:ext cx="5849515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7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8B35-A708-4120-8AAB-0CA08FD5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447D-A3F8-4D60-8914-38983925F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FF8AE-D177-407B-9643-C991ECFF3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73D97-4341-4764-8AFC-5615426E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21903-ADD6-4CC8-B6E8-B9B55859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3A02-2874-4903-90C6-7223869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E7B8-47CF-4865-A2E8-09F4A35D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F9D3-9FFA-4B38-9EBB-11B71986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59A85-C0D0-41C7-AA14-B29265FFC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38358-E719-4223-9A2A-03BB0258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64DBE-F13A-483F-9BA3-481A98D2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5F0CC-2786-4E2A-B5BB-2D172EF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3B4E-4C94-4E83-82E5-1C56B341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6D17D-7537-466D-B837-154304B7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623F-3ECD-4051-BC5D-07B12AD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27C09-DD0C-4BE7-85DD-2D1FD04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44E53-49D5-452E-A9FB-E77D2186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131-3519-4971-B2DD-0D7E07B0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8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6BF7-FE7B-409B-A775-93D8AD0A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65850" y="3922713"/>
            <a:ext cx="2057400" cy="273844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F3A8-6F03-4CFD-9B2B-D04D1E41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C4F3-568E-4691-A6A8-72CF7CDC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DB80-F90B-4AE1-A9C5-B5CE8A14C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11F7-62F5-43AC-A7BB-14AD6D55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89A34-E64D-4EE0-8D02-61DD78FC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53B5-FC0D-478C-94EA-AE6B6CFB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CF45-FFCE-45C8-9E13-8D2D1181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30711-8DFD-43AF-982A-BCCA5C292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F4290-0646-41D2-95CD-F1B3506D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6F978-2CAD-401D-974F-BF80DBD3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C2295-5DA2-427B-9B05-936835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B15FA-071A-4A59-B1F6-EA2D9DDA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1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DACA-3026-4EBE-9E2D-6175BFA96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6900" y="4722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9F07C-675E-4B56-8BEA-4E17A72153AE}"/>
              </a:ext>
            </a:extLst>
          </p:cNvPr>
          <p:cNvSpPr txBox="1">
            <a:spLocks/>
          </p:cNvSpPr>
          <p:nvPr userDrawn="1"/>
        </p:nvSpPr>
        <p:spPr>
          <a:xfrm>
            <a:off x="1609725" y="1844129"/>
            <a:ext cx="5905078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07" r:id="rId14"/>
    <p:sldLayoutId id="2147483708" r:id="rId15"/>
    <p:sldLayoutId id="2147483709" r:id="rId16"/>
    <p:sldLayoutId id="2147483710" r:id="rId17"/>
    <p:sldLayoutId id="2147483716" r:id="rId18"/>
    <p:sldLayoutId id="2147483717" r:id="rId19"/>
    <p:sldLayoutId id="2147483718" r:id="rId20"/>
    <p:sldLayoutId id="2147483723" r:id="rId21"/>
    <p:sldLayoutId id="2147483724" r:id="rId22"/>
    <p:sldLayoutId id="2147483726" r:id="rId23"/>
    <p:sldLayoutId id="2147483662" r:id="rId24"/>
    <p:sldLayoutId id="2147483663" r:id="rId25"/>
    <p:sldLayoutId id="2147483660" r:id="rId26"/>
    <p:sldLayoutId id="2147483661" r:id="rId27"/>
    <p:sldLayoutId id="2147483658" r:id="rId28"/>
    <p:sldLayoutId id="2147483729" r:id="rId29"/>
    <p:sldLayoutId id="2147483670" r:id="rId30"/>
    <p:sldLayoutId id="2147483659" r:id="rId31"/>
    <p:sldLayoutId id="2147483664" r:id="rId32"/>
    <p:sldLayoutId id="2147483667" r:id="rId33"/>
    <p:sldLayoutId id="2147483673" r:id="rId34"/>
    <p:sldLayoutId id="2147483676" r:id="rId35"/>
    <p:sldLayoutId id="2147483671" r:id="rId36"/>
    <p:sldLayoutId id="2147483668" r:id="rId3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evelopment@webcertain.com" TargetMode="External"/><Relationship Id="rId5" Type="http://schemas.openxmlformats.org/officeDocument/2006/relationships/hyperlink" Target="mailto:gemma.houghton@webcertain.com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8.tif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mailto:lamyaa.nadim@webcertain.com" TargetMode="External"/><Relationship Id="rId4" Type="http://schemas.openxmlformats.org/officeDocument/2006/relationships/hyperlink" Target="mailto:kirstie.hoskin@webcertain.com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6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amyaa.nadim@webcertain.com" TargetMode="External"/><Relationship Id="rId5" Type="http://schemas.openxmlformats.org/officeDocument/2006/relationships/hyperlink" Target="mailto:kirstie.hoskin@webcertain.com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anlieka.marconi@webcertain.com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daiana.damacus@webcertain.com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amyaa.nadim@webcertain.com" TargetMode="External"/><Relationship Id="rId11" Type="http://schemas.openxmlformats.org/officeDocument/2006/relationships/image" Target="../media/image13.jpg"/><Relationship Id="rId5" Type="http://schemas.openxmlformats.org/officeDocument/2006/relationships/hyperlink" Target="mailto:kirstie.hoskin@webcertain.com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tif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anlieka.marconi@webcertain.com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daiana.damacus@webcertain.com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amyaa.nadim@webcertain.com" TargetMode="External"/><Relationship Id="rId11" Type="http://schemas.openxmlformats.org/officeDocument/2006/relationships/image" Target="../media/image13.jpg"/><Relationship Id="rId5" Type="http://schemas.openxmlformats.org/officeDocument/2006/relationships/hyperlink" Target="mailto:kirstie.hoskin@webcertain.com" TargetMode="External"/><Relationship Id="rId10" Type="http://schemas.openxmlformats.org/officeDocument/2006/relationships/image" Target="../media/image12.jpeg"/><Relationship Id="rId4" Type="http://schemas.openxmlformats.org/officeDocument/2006/relationships/image" Target="../media/image8.tiff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mailto:development@webcertain.com" TargetMode="External"/><Relationship Id="rId4" Type="http://schemas.openxmlformats.org/officeDocument/2006/relationships/hyperlink" Target="mailto:gemma.houghton@webcertai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14" r="7870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20" name="Freeform 52">
            <a:extLst>
              <a:ext uri="{FF2B5EF4-FFF2-40B4-BE49-F238E27FC236}">
                <a16:creationId xmlns:a16="http://schemas.microsoft.com/office/drawing/2014/main" id="{B7038C45-2A67-AB48-A00F-5AAD607B66C9}"/>
              </a:ext>
            </a:extLst>
          </p:cNvPr>
          <p:cNvSpPr>
            <a:spLocks noEditPoints="1"/>
          </p:cNvSpPr>
          <p:nvPr/>
        </p:nvSpPr>
        <p:spPr bwMode="auto">
          <a:xfrm>
            <a:off x="2980540" y="1943001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17F056-94C2-894B-9FCA-1BE4AFC4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641" y="3309696"/>
            <a:ext cx="814747" cy="81474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99B7AD-1D4C-BC4D-894A-C466876B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198" y="1818291"/>
            <a:ext cx="793800" cy="793800"/>
          </a:xfrm>
          <a:prstGeom prst="ellipse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90248" y="2249277"/>
            <a:ext cx="21482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6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ECDA5F-838F-4212-94D5-7DA50787FCC6}"/>
              </a:ext>
            </a:extLst>
          </p:cNvPr>
          <p:cNvGrpSpPr/>
          <p:nvPr/>
        </p:nvGrpSpPr>
        <p:grpSpPr>
          <a:xfrm>
            <a:off x="676940" y="1631750"/>
            <a:ext cx="2134499" cy="1166883"/>
            <a:chOff x="676940" y="1816100"/>
            <a:chExt cx="2134499" cy="116688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EFC159-06CE-458F-82EA-64DF6DFF554E}"/>
                </a:ext>
              </a:extLst>
            </p:cNvPr>
            <p:cNvGrpSpPr/>
            <p:nvPr/>
          </p:nvGrpSpPr>
          <p:grpSpPr>
            <a:xfrm>
              <a:off x="676940" y="2273041"/>
              <a:ext cx="691485" cy="238836"/>
              <a:chOff x="675706" y="864097"/>
              <a:chExt cx="691485" cy="238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C5319D-DFE9-40FF-A3E2-CAD8C8971326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861EC19-DF28-4CCE-8EE8-E9E15CFAE4D2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B3A34A-29EE-4A3C-9D60-7D7F03429DF5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5E335D3-FACF-4235-86A3-F86E8669D477}"/>
                  </a:ext>
                </a:extLst>
              </p:cNvPr>
              <p:cNvCxnSpPr>
                <a:stCxn id="35" idx="6"/>
                <a:endCxn id="37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D7DE00-A63E-4D47-B872-2B22F42EDEF8}"/>
                </a:ext>
              </a:extLst>
            </p:cNvPr>
            <p:cNvSpPr/>
            <p:nvPr/>
          </p:nvSpPr>
          <p:spPr>
            <a:xfrm>
              <a:off x="1330657" y="181610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0212E8-2CE6-4E4C-BD5E-EB689B4FD005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4" y="2389308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FCA502-07DC-40C6-9474-80A9A25D85A3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39" y="2092466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 52">
            <a:extLst>
              <a:ext uri="{FF2B5EF4-FFF2-40B4-BE49-F238E27FC236}">
                <a16:creationId xmlns:a16="http://schemas.microsoft.com/office/drawing/2014/main" id="{D2E02A14-536E-4C3C-9D54-5F09D98BC01D}"/>
              </a:ext>
            </a:extLst>
          </p:cNvPr>
          <p:cNvSpPr>
            <a:spLocks noEditPoints="1"/>
          </p:cNvSpPr>
          <p:nvPr/>
        </p:nvSpPr>
        <p:spPr bwMode="auto">
          <a:xfrm>
            <a:off x="2985456" y="3444879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00FEBA-62A1-4A39-ADBC-9A02394D587B}"/>
              </a:ext>
            </a:extLst>
          </p:cNvPr>
          <p:cNvSpPr/>
          <p:nvPr/>
        </p:nvSpPr>
        <p:spPr>
          <a:xfrm>
            <a:off x="2895164" y="3751155"/>
            <a:ext cx="21482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6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goncalvescesar</a:t>
            </a: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F5B5E4-07E0-44EB-9038-69CF7DA7EE86}"/>
              </a:ext>
            </a:extLst>
          </p:cNvPr>
          <p:cNvGrpSpPr/>
          <p:nvPr/>
        </p:nvGrpSpPr>
        <p:grpSpPr>
          <a:xfrm>
            <a:off x="681856" y="3133628"/>
            <a:ext cx="2134499" cy="1166883"/>
            <a:chOff x="681856" y="3317978"/>
            <a:chExt cx="2134499" cy="116688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054F42E-40F6-457E-B723-51D3EF8D182D}"/>
                </a:ext>
              </a:extLst>
            </p:cNvPr>
            <p:cNvGrpSpPr/>
            <p:nvPr/>
          </p:nvGrpSpPr>
          <p:grpSpPr>
            <a:xfrm>
              <a:off x="681856" y="3774919"/>
              <a:ext cx="691485" cy="238836"/>
              <a:chOff x="675706" y="864097"/>
              <a:chExt cx="691485" cy="23883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64DE4A2-4BC4-4263-9022-59B9734E8E80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BFCD2F5-6448-4F89-9A7C-EAE8CC5CA0F5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4A36335-D36F-4704-A09E-9BB593ED9BE9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72A2405-343B-45A3-815D-3431EF5A9958}"/>
                  </a:ext>
                </a:extLst>
              </p:cNvPr>
              <p:cNvCxnSpPr>
                <a:stCxn id="57" idx="6"/>
                <a:endCxn id="59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022A2F-8861-4414-955F-B35E76D35252}"/>
                </a:ext>
              </a:extLst>
            </p:cNvPr>
            <p:cNvSpPr/>
            <p:nvPr/>
          </p:nvSpPr>
          <p:spPr>
            <a:xfrm>
              <a:off x="1335573" y="3317978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89081D3-201B-413C-BBE4-9540F4D7B384}"/>
                </a:ext>
              </a:extLst>
            </p:cNvPr>
            <p:cNvCxnSpPr>
              <a:cxnSpLocks/>
            </p:cNvCxnSpPr>
            <p:nvPr/>
          </p:nvCxnSpPr>
          <p:spPr>
            <a:xfrm>
              <a:off x="2509280" y="3891186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D942A4-E704-4D46-9BE3-3768EDC18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16355" y="3594344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3CCDF1-7462-44BC-A6F9-8C8C4AF474A2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89706" y="1096296"/>
            <a:ext cx="6652" cy="9923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C49F8A-D6FF-49F9-9334-5B1A5B3D1CE8}"/>
              </a:ext>
            </a:extLst>
          </p:cNvPr>
          <p:cNvCxnSpPr>
            <a:cxnSpLocks/>
            <a:stCxn id="35" idx="4"/>
            <a:endCxn id="57" idx="0"/>
          </p:cNvCxnSpPr>
          <p:nvPr/>
        </p:nvCxnSpPr>
        <p:spPr>
          <a:xfrm>
            <a:off x="796358" y="2327527"/>
            <a:ext cx="4916" cy="1263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4579BF-95DA-41F3-8498-A17089EC448C}"/>
              </a:ext>
            </a:extLst>
          </p:cNvPr>
          <p:cNvCxnSpPr>
            <a:cxnSpLocks/>
          </p:cNvCxnSpPr>
          <p:nvPr/>
        </p:nvCxnSpPr>
        <p:spPr>
          <a:xfrm>
            <a:off x="792164" y="3827206"/>
            <a:ext cx="0" cy="13162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CE836CF-EBB2-B64D-BD62-FA825749F73A}"/>
              </a:ext>
            </a:extLst>
          </p:cNvPr>
          <p:cNvSpPr/>
          <p:nvPr/>
        </p:nvSpPr>
        <p:spPr>
          <a:xfrm>
            <a:off x="1421772" y="655564"/>
            <a:ext cx="700309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you, any questions?</a:t>
            </a:r>
          </a:p>
        </p:txBody>
      </p:sp>
      <p:pic>
        <p:nvPicPr>
          <p:cNvPr id="40" name="Graphic 5">
            <a:extLst>
              <a:ext uri="{FF2B5EF4-FFF2-40B4-BE49-F238E27FC236}">
                <a16:creationId xmlns:a16="http://schemas.microsoft.com/office/drawing/2014/main" id="{06C38B00-CB5E-4FE0-B6C5-EEC1ED44B2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2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065788A-60E5-1041-88BE-04B3D913F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2" r="175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9D4A5-0003-954A-8E0C-D8D0EA45AE26}"/>
              </a:ext>
            </a:extLst>
          </p:cNvPr>
          <p:cNvSpPr/>
          <p:nvPr/>
        </p:nvSpPr>
        <p:spPr>
          <a:xfrm>
            <a:off x="1421773" y="655564"/>
            <a:ext cx="700309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GB" sz="3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Let us help you!</a:t>
            </a:r>
            <a:endParaRPr lang="en-US" sz="3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92164" y="1102933"/>
            <a:ext cx="2960" cy="40524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B3D6A0-7DD7-48F2-B341-DA679509A036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540030-AF88-4DB7-82B4-6D582FFCF297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4F9F1A-B2C8-43C1-B8CC-EEA6E91A556A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914DBC-518E-4051-9000-B36B42178453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0B3029-0975-4126-B261-4C543EBBF8F9}"/>
                </a:ext>
              </a:extLst>
            </p:cNvPr>
            <p:cNvCxnSpPr>
              <a:stCxn id="12" idx="6"/>
              <a:endCxn id="14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226B2-1A09-450C-B699-E79F0EFCAC86}"/>
              </a:ext>
            </a:extLst>
          </p:cNvPr>
          <p:cNvSpPr/>
          <p:nvPr/>
        </p:nvSpPr>
        <p:spPr>
          <a:xfrm>
            <a:off x="1412875" y="1491197"/>
            <a:ext cx="7011988" cy="6746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GB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If you need any help, advice or have a question related to any of these slides, or have a new design idea/request please let us know by either:</a:t>
            </a:r>
            <a:endParaRPr lang="en-US" sz="1600" b="1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5FBE8-FA62-4B2B-A480-53630CD2B505}"/>
              </a:ext>
            </a:extLst>
          </p:cNvPr>
          <p:cNvGrpSpPr/>
          <p:nvPr/>
        </p:nvGrpSpPr>
        <p:grpSpPr>
          <a:xfrm>
            <a:off x="798948" y="2549137"/>
            <a:ext cx="571925" cy="95534"/>
            <a:chOff x="798948" y="2549137"/>
            <a:chExt cx="571925" cy="9553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A5948D-A495-42F6-A1DC-F5723AE0F6A6}"/>
                </a:ext>
              </a:extLst>
            </p:cNvPr>
            <p:cNvSpPr/>
            <p:nvPr userDrawn="1"/>
          </p:nvSpPr>
          <p:spPr>
            <a:xfrm>
              <a:off x="1275339" y="25491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6721D1-4256-4B4C-AE6F-B3465F080496}"/>
                </a:ext>
              </a:extLst>
            </p:cNvPr>
            <p:cNvCxnSpPr>
              <a:cxnSpLocks/>
              <a:endCxn id="23" idx="2"/>
            </p:cNvCxnSpPr>
            <p:nvPr userDrawn="1"/>
          </p:nvCxnSpPr>
          <p:spPr>
            <a:xfrm>
              <a:off x="798948" y="2596904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2A619B-6F3F-4E2B-8744-DD11C0FC4235}"/>
              </a:ext>
            </a:extLst>
          </p:cNvPr>
          <p:cNvGrpSpPr/>
          <p:nvPr/>
        </p:nvGrpSpPr>
        <p:grpSpPr>
          <a:xfrm>
            <a:off x="794186" y="3027603"/>
            <a:ext cx="571925" cy="95534"/>
            <a:chOff x="794186" y="2994431"/>
            <a:chExt cx="571925" cy="9553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FC6A24B-BA23-4C6A-8570-BB68375DEB4E}"/>
                </a:ext>
              </a:extLst>
            </p:cNvPr>
            <p:cNvSpPr/>
            <p:nvPr userDrawn="1"/>
          </p:nvSpPr>
          <p:spPr>
            <a:xfrm>
              <a:off x="1270577" y="299443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B3ECC2-1DBF-492C-9FC2-82D95F094997}"/>
                </a:ext>
              </a:extLst>
            </p:cNvPr>
            <p:cNvCxnSpPr>
              <a:cxnSpLocks/>
              <a:endCxn id="27" idx="2"/>
            </p:cNvCxnSpPr>
            <p:nvPr userDrawn="1"/>
          </p:nvCxnSpPr>
          <p:spPr>
            <a:xfrm>
              <a:off x="794186" y="3042198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532D8B0-590C-4558-97A3-9F40292E5D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294" y="4635225"/>
            <a:ext cx="1885938" cy="3886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3583D1-4152-46BC-9D3C-DFFC20DD2301}"/>
              </a:ext>
            </a:extLst>
          </p:cNvPr>
          <p:cNvSpPr txBox="1"/>
          <p:nvPr/>
        </p:nvSpPr>
        <p:spPr>
          <a:xfrm>
            <a:off x="1437624" y="2430618"/>
            <a:ext cx="695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Contacting Gemma (</a:t>
            </a:r>
            <a:r>
              <a:rPr lang="en-GB" sz="1600" b="1" u="sng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gemma.houghton@webcertain.com</a:t>
            </a:r>
            <a:r>
              <a:rPr lang="en-GB" sz="1600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dirty="0">
              <a:solidFill>
                <a:schemeClr val="bg1"/>
              </a:solidFill>
              <a:latin typeface="Lato Light" panose="020F0302020204030203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Contacting the Creative team (</a:t>
            </a:r>
            <a:r>
              <a:rPr lang="en-GB" sz="1600" b="1" u="sng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development@webcertain.com</a:t>
            </a:r>
            <a:r>
              <a:rPr lang="en-GB" sz="1600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81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CE2B85-24E0-EC44-A0FC-AF32A307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22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D75F1A-97F2-724C-8B21-65CB9785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84734" y="2228184"/>
            <a:ext cx="3774531" cy="57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77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CE2B85-24E0-EC44-A0FC-AF32A307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22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FD75F1A-97F2-724C-8B21-65CB97854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84734" y="2176033"/>
            <a:ext cx="3774531" cy="79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09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CE2B85-24E0-EC44-A0FC-AF32A307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22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AD967-9DF0-C94C-BCEE-EAD010B2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1300" y="1939583"/>
            <a:ext cx="3774531" cy="57581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B94C96-7DEA-44C0-8C9A-F27FEC74E4E7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795124" y="2414869"/>
            <a:ext cx="0" cy="27286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30811-F05E-4E14-A7DA-B031BC3D7417}"/>
              </a:ext>
            </a:extLst>
          </p:cNvPr>
          <p:cNvGrpSpPr/>
          <p:nvPr/>
        </p:nvGrpSpPr>
        <p:grpSpPr>
          <a:xfrm>
            <a:off x="675706" y="2176033"/>
            <a:ext cx="691486" cy="238836"/>
            <a:chOff x="675706" y="864097"/>
            <a:chExt cx="691486" cy="23883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C70A3C-3AEA-4C2A-BF82-93793B287994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90DDC4-F112-4ED2-9C5F-01FDF560F973}"/>
                </a:ext>
              </a:extLst>
            </p:cNvPr>
            <p:cNvSpPr/>
            <p:nvPr/>
          </p:nvSpPr>
          <p:spPr>
            <a:xfrm>
              <a:off x="741670" y="932338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C73A45-E1E6-48D1-B941-B7E9AB026F3E}"/>
                </a:ext>
              </a:extLst>
            </p:cNvPr>
            <p:cNvSpPr/>
            <p:nvPr/>
          </p:nvSpPr>
          <p:spPr>
            <a:xfrm>
              <a:off x="1271658" y="939162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D6CD7E-4E26-4C75-AE50-85AB2461FC7C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>
              <a:off x="914543" y="983516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560D86-08BD-496E-808F-9BABE11E277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95124" y="0"/>
            <a:ext cx="1" cy="21760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620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CE2B85-24E0-EC44-A0FC-AF32A307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22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AD967-9DF0-C94C-BCEE-EAD010B2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511300" y="1990800"/>
            <a:ext cx="3774531" cy="79143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B94C96-7DEA-44C0-8C9A-F27FEC74E4E7}"/>
              </a:ext>
            </a:extLst>
          </p:cNvPr>
          <p:cNvCxnSpPr>
            <a:cxnSpLocks/>
            <a:stCxn id="8" idx="4"/>
          </p:cNvCxnSpPr>
          <p:nvPr/>
        </p:nvCxnSpPr>
        <p:spPr>
          <a:xfrm>
            <a:off x="795124" y="2414869"/>
            <a:ext cx="0" cy="272863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30811-F05E-4E14-A7DA-B031BC3D7417}"/>
              </a:ext>
            </a:extLst>
          </p:cNvPr>
          <p:cNvGrpSpPr/>
          <p:nvPr/>
        </p:nvGrpSpPr>
        <p:grpSpPr>
          <a:xfrm>
            <a:off x="675706" y="2176033"/>
            <a:ext cx="691486" cy="238836"/>
            <a:chOff x="675706" y="864097"/>
            <a:chExt cx="691486" cy="23883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C70A3C-3AEA-4C2A-BF82-93793B287994}"/>
                </a:ext>
              </a:extLst>
            </p:cNvPr>
            <p:cNvSpPr/>
            <p:nvPr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490DDC4-F112-4ED2-9C5F-01FDF560F973}"/>
                </a:ext>
              </a:extLst>
            </p:cNvPr>
            <p:cNvSpPr/>
            <p:nvPr/>
          </p:nvSpPr>
          <p:spPr>
            <a:xfrm>
              <a:off x="741670" y="932338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BC73A45-E1E6-48D1-B941-B7E9AB026F3E}"/>
                </a:ext>
              </a:extLst>
            </p:cNvPr>
            <p:cNvSpPr/>
            <p:nvPr/>
          </p:nvSpPr>
          <p:spPr>
            <a:xfrm>
              <a:off x="1271658" y="939162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1D6CD7E-4E26-4C75-AE50-85AB2461FC7C}"/>
                </a:ext>
              </a:extLst>
            </p:cNvPr>
            <p:cNvCxnSpPr>
              <a:cxnSpLocks/>
              <a:stCxn id="8" idx="6"/>
              <a:endCxn id="10" idx="2"/>
            </p:cNvCxnSpPr>
            <p:nvPr/>
          </p:nvCxnSpPr>
          <p:spPr>
            <a:xfrm>
              <a:off x="914543" y="983516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560D86-08BD-496E-808F-9BABE11E277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795124" y="0"/>
            <a:ext cx="1" cy="21760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85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CE2B85-24E0-EC44-A0FC-AF32A307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22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AD967-9DF0-C94C-BCEE-EAD010B2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84735" y="2119700"/>
            <a:ext cx="3774531" cy="5758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560D86-08BD-496E-808F-9BABE11E2778}"/>
              </a:ext>
            </a:extLst>
          </p:cNvPr>
          <p:cNvCxnSpPr>
            <a:cxnSpLocks/>
            <a:endCxn id="14" idx="4"/>
          </p:cNvCxnSpPr>
          <p:nvPr/>
        </p:nvCxnSpPr>
        <p:spPr>
          <a:xfrm flipH="1">
            <a:off x="793406" y="0"/>
            <a:ext cx="1722" cy="8511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24D18F-0C03-4749-A0D5-3C5B2FE7797F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823602" y="805154"/>
            <a:ext cx="3676835" cy="28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20D313D-9E06-43CB-9312-08354336A81C}"/>
              </a:ext>
            </a:extLst>
          </p:cNvPr>
          <p:cNvSpPr/>
          <p:nvPr/>
        </p:nvSpPr>
        <p:spPr>
          <a:xfrm>
            <a:off x="745639" y="755578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80CA96-13F6-47F3-8097-D5F29C94B176}"/>
              </a:ext>
            </a:extLst>
          </p:cNvPr>
          <p:cNvSpPr/>
          <p:nvPr/>
        </p:nvSpPr>
        <p:spPr>
          <a:xfrm>
            <a:off x="4404903" y="76027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AC8DD9-126A-4BA5-BEEF-15FB866BE5B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446621" y="797786"/>
            <a:ext cx="7906" cy="9716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9E9FC1A-06EF-41A6-BC52-DA2B548D9609}"/>
              </a:ext>
            </a:extLst>
          </p:cNvPr>
          <p:cNvSpPr/>
          <p:nvPr/>
        </p:nvSpPr>
        <p:spPr>
          <a:xfrm>
            <a:off x="4398854" y="1769429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183684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ACCE2B85-24E0-EC44-A0FC-AF32A30766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35" r="2285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71AD967-9DF0-C94C-BCEE-EAD010B20E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684735" y="2099356"/>
            <a:ext cx="3774531" cy="79143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560D86-08BD-496E-808F-9BABE11E2778}"/>
              </a:ext>
            </a:extLst>
          </p:cNvPr>
          <p:cNvCxnSpPr>
            <a:cxnSpLocks/>
            <a:endCxn id="14" idx="4"/>
          </p:cNvCxnSpPr>
          <p:nvPr/>
        </p:nvCxnSpPr>
        <p:spPr>
          <a:xfrm flipH="1">
            <a:off x="793406" y="0"/>
            <a:ext cx="1722" cy="85111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24D18F-0C03-4749-A0D5-3C5B2FE7797F}"/>
              </a:ext>
            </a:extLst>
          </p:cNvPr>
          <p:cNvCxnSpPr>
            <a:cxnSpLocks/>
            <a:endCxn id="15" idx="6"/>
          </p:cNvCxnSpPr>
          <p:nvPr/>
        </p:nvCxnSpPr>
        <p:spPr>
          <a:xfrm>
            <a:off x="823602" y="805154"/>
            <a:ext cx="3676835" cy="28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20D313D-9E06-43CB-9312-08354336A81C}"/>
              </a:ext>
            </a:extLst>
          </p:cNvPr>
          <p:cNvSpPr/>
          <p:nvPr/>
        </p:nvSpPr>
        <p:spPr>
          <a:xfrm>
            <a:off x="745639" y="755578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80CA96-13F6-47F3-8097-D5F29C94B176}"/>
              </a:ext>
            </a:extLst>
          </p:cNvPr>
          <p:cNvSpPr/>
          <p:nvPr/>
        </p:nvSpPr>
        <p:spPr>
          <a:xfrm>
            <a:off x="4404903" y="760271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AC8DD9-126A-4BA5-BEEF-15FB866BE5B8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4446621" y="797786"/>
            <a:ext cx="7906" cy="9716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9E9FC1A-06EF-41A6-BC52-DA2B548D9609}"/>
              </a:ext>
            </a:extLst>
          </p:cNvPr>
          <p:cNvSpPr/>
          <p:nvPr/>
        </p:nvSpPr>
        <p:spPr>
          <a:xfrm>
            <a:off x="4398854" y="1769429"/>
            <a:ext cx="95534" cy="95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77542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14" r="7870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20" name="Freeform 52">
            <a:extLst>
              <a:ext uri="{FF2B5EF4-FFF2-40B4-BE49-F238E27FC236}">
                <a16:creationId xmlns:a16="http://schemas.microsoft.com/office/drawing/2014/main" id="{B7038C45-2A67-AB48-A00F-5AAD607B66C9}"/>
              </a:ext>
            </a:extLst>
          </p:cNvPr>
          <p:cNvSpPr>
            <a:spLocks noEditPoints="1"/>
          </p:cNvSpPr>
          <p:nvPr/>
        </p:nvSpPr>
        <p:spPr bwMode="auto">
          <a:xfrm>
            <a:off x="2980540" y="1943001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17F056-94C2-894B-9FCA-1BE4AFC4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641" y="3309696"/>
            <a:ext cx="814747" cy="81474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99B7AD-1D4C-BC4D-894A-C466876B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7198" y="1818291"/>
            <a:ext cx="793800" cy="793800"/>
          </a:xfrm>
          <a:prstGeom prst="ellipse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90248" y="2249277"/>
            <a:ext cx="21482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6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3ECDA5F-838F-4212-94D5-7DA50787FCC6}"/>
              </a:ext>
            </a:extLst>
          </p:cNvPr>
          <p:cNvGrpSpPr/>
          <p:nvPr/>
        </p:nvGrpSpPr>
        <p:grpSpPr>
          <a:xfrm>
            <a:off x="676940" y="1631750"/>
            <a:ext cx="2134499" cy="1166883"/>
            <a:chOff x="676940" y="1816100"/>
            <a:chExt cx="2134499" cy="1166883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C0EFC159-06CE-458F-82EA-64DF6DFF554E}"/>
                </a:ext>
              </a:extLst>
            </p:cNvPr>
            <p:cNvGrpSpPr/>
            <p:nvPr/>
          </p:nvGrpSpPr>
          <p:grpSpPr>
            <a:xfrm>
              <a:off x="676940" y="2273041"/>
              <a:ext cx="691485" cy="238836"/>
              <a:chOff x="675706" y="864097"/>
              <a:chExt cx="691485" cy="238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DC5319D-DFE9-40FF-A3E2-CAD8C8971326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861EC19-DF28-4CCE-8EE8-E9E15CFAE4D2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AB3A34A-29EE-4A3C-9D60-7D7F03429DF5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5E335D3-FACF-4235-86A3-F86E8669D477}"/>
                  </a:ext>
                </a:extLst>
              </p:cNvPr>
              <p:cNvCxnSpPr>
                <a:stCxn id="35" idx="6"/>
                <a:endCxn id="37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D7DE00-A63E-4D47-B872-2B22F42EDEF8}"/>
                </a:ext>
              </a:extLst>
            </p:cNvPr>
            <p:cNvSpPr/>
            <p:nvPr/>
          </p:nvSpPr>
          <p:spPr>
            <a:xfrm>
              <a:off x="1330657" y="181610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0212E8-2CE6-4E4C-BD5E-EB689B4FD005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4" y="2389308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FCA502-07DC-40C6-9474-80A9A25D85A3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39" y="2092466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 52">
            <a:extLst>
              <a:ext uri="{FF2B5EF4-FFF2-40B4-BE49-F238E27FC236}">
                <a16:creationId xmlns:a16="http://schemas.microsoft.com/office/drawing/2014/main" id="{D2E02A14-536E-4C3C-9D54-5F09D98BC01D}"/>
              </a:ext>
            </a:extLst>
          </p:cNvPr>
          <p:cNvSpPr>
            <a:spLocks noEditPoints="1"/>
          </p:cNvSpPr>
          <p:nvPr/>
        </p:nvSpPr>
        <p:spPr bwMode="auto">
          <a:xfrm>
            <a:off x="2985456" y="3444879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00FEBA-62A1-4A39-ADBC-9A02394D587B}"/>
              </a:ext>
            </a:extLst>
          </p:cNvPr>
          <p:cNvSpPr/>
          <p:nvPr/>
        </p:nvSpPr>
        <p:spPr>
          <a:xfrm>
            <a:off x="2895164" y="3751155"/>
            <a:ext cx="2148200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6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goncalvescesar</a:t>
            </a:r>
            <a:r>
              <a:rPr lang="en-US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F5B5E4-07E0-44EB-9038-69CF7DA7EE86}"/>
              </a:ext>
            </a:extLst>
          </p:cNvPr>
          <p:cNvGrpSpPr/>
          <p:nvPr/>
        </p:nvGrpSpPr>
        <p:grpSpPr>
          <a:xfrm>
            <a:off x="681856" y="3133628"/>
            <a:ext cx="2134499" cy="1166883"/>
            <a:chOff x="681856" y="3317978"/>
            <a:chExt cx="2134499" cy="116688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054F42E-40F6-457E-B723-51D3EF8D182D}"/>
                </a:ext>
              </a:extLst>
            </p:cNvPr>
            <p:cNvGrpSpPr/>
            <p:nvPr/>
          </p:nvGrpSpPr>
          <p:grpSpPr>
            <a:xfrm>
              <a:off x="681856" y="3774919"/>
              <a:ext cx="691485" cy="238836"/>
              <a:chOff x="675706" y="864097"/>
              <a:chExt cx="691485" cy="23883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64DE4A2-4BC4-4263-9022-59B9734E8E80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BFCD2F5-6448-4F89-9A7C-EAE8CC5CA0F5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4A36335-D36F-4704-A09E-9BB593ED9BE9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572A2405-343B-45A3-815D-3431EF5A9958}"/>
                  </a:ext>
                </a:extLst>
              </p:cNvPr>
              <p:cNvCxnSpPr>
                <a:stCxn id="57" idx="6"/>
                <a:endCxn id="59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022A2F-8861-4414-955F-B35E76D35252}"/>
                </a:ext>
              </a:extLst>
            </p:cNvPr>
            <p:cNvSpPr/>
            <p:nvPr/>
          </p:nvSpPr>
          <p:spPr>
            <a:xfrm>
              <a:off x="1335573" y="3317978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89081D3-201B-413C-BBE4-9540F4D7B384}"/>
                </a:ext>
              </a:extLst>
            </p:cNvPr>
            <p:cNvCxnSpPr>
              <a:cxnSpLocks/>
            </p:cNvCxnSpPr>
            <p:nvPr/>
          </p:nvCxnSpPr>
          <p:spPr>
            <a:xfrm>
              <a:off x="2509280" y="3891186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D942A4-E704-4D46-9BE3-3768EDC18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16355" y="3594344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3CCDF1-7462-44BC-A6F9-8C8C4AF474A2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789706" y="1096296"/>
            <a:ext cx="6652" cy="9923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1C49F8A-D6FF-49F9-9334-5B1A5B3D1CE8}"/>
              </a:ext>
            </a:extLst>
          </p:cNvPr>
          <p:cNvCxnSpPr>
            <a:cxnSpLocks/>
            <a:stCxn id="35" idx="4"/>
            <a:endCxn id="57" idx="0"/>
          </p:cNvCxnSpPr>
          <p:nvPr/>
        </p:nvCxnSpPr>
        <p:spPr>
          <a:xfrm>
            <a:off x="796358" y="2327527"/>
            <a:ext cx="4916" cy="1263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324579BF-95DA-41F3-8498-A17089EC448C}"/>
              </a:ext>
            </a:extLst>
          </p:cNvPr>
          <p:cNvCxnSpPr>
            <a:cxnSpLocks/>
          </p:cNvCxnSpPr>
          <p:nvPr/>
        </p:nvCxnSpPr>
        <p:spPr>
          <a:xfrm>
            <a:off x="792164" y="3827206"/>
            <a:ext cx="0" cy="13162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CCE836CF-EBB2-B64D-BD62-FA825749F73A}"/>
              </a:ext>
            </a:extLst>
          </p:cNvPr>
          <p:cNvSpPr/>
          <p:nvPr/>
        </p:nvSpPr>
        <p:spPr>
          <a:xfrm>
            <a:off x="1421772" y="655564"/>
            <a:ext cx="700309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you, any questions?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359EC0C-D6E4-4B00-A1DA-5677078BE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294" y="4635225"/>
            <a:ext cx="1885938" cy="3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1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314" r="7870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20" name="Freeform 52">
            <a:extLst>
              <a:ext uri="{FF2B5EF4-FFF2-40B4-BE49-F238E27FC236}">
                <a16:creationId xmlns:a16="http://schemas.microsoft.com/office/drawing/2014/main" id="{B7038C45-2A67-AB48-A00F-5AAD607B66C9}"/>
              </a:ext>
            </a:extLst>
          </p:cNvPr>
          <p:cNvSpPr>
            <a:spLocks noEditPoints="1"/>
          </p:cNvSpPr>
          <p:nvPr/>
        </p:nvSpPr>
        <p:spPr bwMode="auto">
          <a:xfrm>
            <a:off x="2973396" y="1950145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17F056-94C2-894B-9FCA-1BE4AFC4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377" y="3309696"/>
            <a:ext cx="814747" cy="81474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99B7AD-1D4C-BC4D-894A-C466876B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934" y="1811147"/>
            <a:ext cx="793800" cy="793800"/>
          </a:xfrm>
          <a:prstGeom prst="ellipse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83104" y="2242133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18A998-C637-4185-912B-9716807CDEC0}"/>
              </a:ext>
            </a:extLst>
          </p:cNvPr>
          <p:cNvGrpSpPr/>
          <p:nvPr/>
        </p:nvGrpSpPr>
        <p:grpSpPr>
          <a:xfrm>
            <a:off x="1530689" y="1688903"/>
            <a:ext cx="1314614" cy="1035940"/>
            <a:chOff x="1330657" y="1631750"/>
            <a:chExt cx="1480782" cy="116688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D7DE00-A63E-4D47-B872-2B22F42EDEF8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0212E8-2CE6-4E4C-BD5E-EB689B4FD005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4" y="2204958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FCA502-07DC-40C6-9474-80A9A25D85A3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39" y="1908116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 52">
            <a:extLst>
              <a:ext uri="{FF2B5EF4-FFF2-40B4-BE49-F238E27FC236}">
                <a16:creationId xmlns:a16="http://schemas.microsoft.com/office/drawing/2014/main" id="{D2E02A14-536E-4C3C-9D54-5F09D98BC01D}"/>
              </a:ext>
            </a:extLst>
          </p:cNvPr>
          <p:cNvSpPr>
            <a:spLocks noEditPoints="1"/>
          </p:cNvSpPr>
          <p:nvPr/>
        </p:nvSpPr>
        <p:spPr bwMode="auto">
          <a:xfrm>
            <a:off x="2978312" y="3452023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00FEBA-62A1-4A39-ADBC-9A02394D587B}"/>
              </a:ext>
            </a:extLst>
          </p:cNvPr>
          <p:cNvSpPr/>
          <p:nvPr/>
        </p:nvSpPr>
        <p:spPr>
          <a:xfrm>
            <a:off x="2888020" y="3744011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goncalvescesar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716701-88D9-445D-AB67-ED57622C3C03}"/>
              </a:ext>
            </a:extLst>
          </p:cNvPr>
          <p:cNvGrpSpPr/>
          <p:nvPr/>
        </p:nvGrpSpPr>
        <p:grpSpPr>
          <a:xfrm>
            <a:off x="1535605" y="3190781"/>
            <a:ext cx="1314614" cy="1035940"/>
            <a:chOff x="1335573" y="3133628"/>
            <a:chExt cx="1480782" cy="1166883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022A2F-8861-4414-955F-B35E76D35252}"/>
                </a:ext>
              </a:extLst>
            </p:cNvPr>
            <p:cNvSpPr/>
            <p:nvPr/>
          </p:nvSpPr>
          <p:spPr>
            <a:xfrm>
              <a:off x="1335573" y="3133628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89081D3-201B-413C-BBE4-9540F4D7B384}"/>
                </a:ext>
              </a:extLst>
            </p:cNvPr>
            <p:cNvCxnSpPr>
              <a:cxnSpLocks/>
            </p:cNvCxnSpPr>
            <p:nvPr/>
          </p:nvCxnSpPr>
          <p:spPr>
            <a:xfrm>
              <a:off x="2509280" y="3706836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D942A4-E704-4D46-9BE3-3768EDC18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16355" y="3409994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3CCDF1-7462-44BC-A6F9-8C8C4AF474A2}"/>
              </a:ext>
            </a:extLst>
          </p:cNvPr>
          <p:cNvCxnSpPr>
            <a:cxnSpLocks/>
          </p:cNvCxnSpPr>
          <p:nvPr/>
        </p:nvCxnSpPr>
        <p:spPr>
          <a:xfrm>
            <a:off x="789706" y="1096296"/>
            <a:ext cx="0" cy="40472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52">
            <a:extLst>
              <a:ext uri="{FF2B5EF4-FFF2-40B4-BE49-F238E27FC236}">
                <a16:creationId xmlns:a16="http://schemas.microsoft.com/office/drawing/2014/main" id="{50BE2E9E-44CB-4111-AE7C-3380E7FB6C73}"/>
              </a:ext>
            </a:extLst>
          </p:cNvPr>
          <p:cNvSpPr>
            <a:spLocks noEditPoints="1"/>
          </p:cNvSpPr>
          <p:nvPr/>
        </p:nvSpPr>
        <p:spPr bwMode="auto">
          <a:xfrm>
            <a:off x="6626229" y="1952527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CB1004B-2368-4EA9-95BF-45A472AAE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210" y="3312078"/>
            <a:ext cx="814747" cy="814747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121F64-B85A-4244-88F5-10C261B0F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767" y="1820673"/>
            <a:ext cx="793800" cy="793800"/>
          </a:xfrm>
          <a:prstGeom prst="ellipse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E84A626-FE84-4376-AE22-D95028211100}"/>
              </a:ext>
            </a:extLst>
          </p:cNvPr>
          <p:cNvSpPr/>
          <p:nvPr/>
        </p:nvSpPr>
        <p:spPr>
          <a:xfrm>
            <a:off x="6535937" y="2244515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CC6755-A91E-46FD-9A57-3D701510E224}"/>
              </a:ext>
            </a:extLst>
          </p:cNvPr>
          <p:cNvGrpSpPr/>
          <p:nvPr/>
        </p:nvGrpSpPr>
        <p:grpSpPr>
          <a:xfrm>
            <a:off x="5183522" y="1691285"/>
            <a:ext cx="1314614" cy="1035940"/>
            <a:chOff x="1330657" y="1631750"/>
            <a:chExt cx="1480782" cy="116688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240758-04A6-46C3-BD5F-F08BF367AE98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C5F853-5518-4DCE-8711-A8B9476B339E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4" y="2204958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A81A07-3D30-4599-9F17-9989F2D7210B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39" y="1908116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2">
            <a:extLst>
              <a:ext uri="{FF2B5EF4-FFF2-40B4-BE49-F238E27FC236}">
                <a16:creationId xmlns:a16="http://schemas.microsoft.com/office/drawing/2014/main" id="{35707DCC-7FA5-485E-AD53-A8D31A67988B}"/>
              </a:ext>
            </a:extLst>
          </p:cNvPr>
          <p:cNvSpPr>
            <a:spLocks noEditPoints="1"/>
          </p:cNvSpPr>
          <p:nvPr/>
        </p:nvSpPr>
        <p:spPr bwMode="auto">
          <a:xfrm>
            <a:off x="6631145" y="3454405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FA14A6-B30E-4109-A40A-7C496BA2CFF6}"/>
              </a:ext>
            </a:extLst>
          </p:cNvPr>
          <p:cNvSpPr/>
          <p:nvPr/>
        </p:nvSpPr>
        <p:spPr>
          <a:xfrm>
            <a:off x="6540853" y="3746393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goncalvescesar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13BB7A-1D33-411E-B0E7-14E9C721A4ED}"/>
              </a:ext>
            </a:extLst>
          </p:cNvPr>
          <p:cNvGrpSpPr/>
          <p:nvPr/>
        </p:nvGrpSpPr>
        <p:grpSpPr>
          <a:xfrm>
            <a:off x="5188438" y="3193163"/>
            <a:ext cx="1314614" cy="1035940"/>
            <a:chOff x="1335573" y="3133628"/>
            <a:chExt cx="1480782" cy="116688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C9F7779-E93D-4D88-B5D6-E7829229F6E6}"/>
                </a:ext>
              </a:extLst>
            </p:cNvPr>
            <p:cNvSpPr/>
            <p:nvPr/>
          </p:nvSpPr>
          <p:spPr>
            <a:xfrm>
              <a:off x="1335573" y="3133628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D3169B1-2B8A-4BD8-B1F4-0A7A386971C3}"/>
                </a:ext>
              </a:extLst>
            </p:cNvPr>
            <p:cNvCxnSpPr>
              <a:cxnSpLocks/>
            </p:cNvCxnSpPr>
            <p:nvPr/>
          </p:nvCxnSpPr>
          <p:spPr>
            <a:xfrm>
              <a:off x="2509280" y="3706836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BC0BF56-E652-4B94-B5CB-5A0F979D2E58}"/>
                </a:ext>
              </a:extLst>
            </p:cNvPr>
            <p:cNvCxnSpPr>
              <a:cxnSpLocks/>
            </p:cNvCxnSpPr>
            <p:nvPr/>
          </p:nvCxnSpPr>
          <p:spPr>
            <a:xfrm>
              <a:off x="2816355" y="3409994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6AD1CF0-F8A4-CD45-A242-CAAA6A338822}"/>
              </a:ext>
            </a:extLst>
          </p:cNvPr>
          <p:cNvSpPr/>
          <p:nvPr/>
        </p:nvSpPr>
        <p:spPr>
          <a:xfrm>
            <a:off x="1421772" y="655564"/>
            <a:ext cx="700309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you, any questions?</a:t>
            </a:r>
          </a:p>
        </p:txBody>
      </p:sp>
      <p:pic>
        <p:nvPicPr>
          <p:cNvPr id="41" name="Graphic 5">
            <a:extLst>
              <a:ext uri="{FF2B5EF4-FFF2-40B4-BE49-F238E27FC236}">
                <a16:creationId xmlns:a16="http://schemas.microsoft.com/office/drawing/2014/main" id="{E2CB0B5C-4F28-4462-A7F5-894EF3E71C7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9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7314" r="7870"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20" name="Freeform 52">
            <a:extLst>
              <a:ext uri="{FF2B5EF4-FFF2-40B4-BE49-F238E27FC236}">
                <a16:creationId xmlns:a16="http://schemas.microsoft.com/office/drawing/2014/main" id="{B7038C45-2A67-AB48-A00F-5AAD607B66C9}"/>
              </a:ext>
            </a:extLst>
          </p:cNvPr>
          <p:cNvSpPr>
            <a:spLocks noEditPoints="1"/>
          </p:cNvSpPr>
          <p:nvPr/>
        </p:nvSpPr>
        <p:spPr bwMode="auto">
          <a:xfrm>
            <a:off x="2973396" y="1950145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417F056-94C2-894B-9FCA-1BE4AFC4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377" y="3309696"/>
            <a:ext cx="814747" cy="814747"/>
          </a:xfrm>
          <a:prstGeom prst="ellipse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99B7AD-1D4C-BC4D-894A-C466876BE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2934" y="1811147"/>
            <a:ext cx="793800" cy="793800"/>
          </a:xfrm>
          <a:prstGeom prst="ellipse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83104" y="2242133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18A998-C637-4185-912B-9716807CDEC0}"/>
              </a:ext>
            </a:extLst>
          </p:cNvPr>
          <p:cNvGrpSpPr/>
          <p:nvPr/>
        </p:nvGrpSpPr>
        <p:grpSpPr>
          <a:xfrm>
            <a:off x="1530689" y="1688903"/>
            <a:ext cx="1314614" cy="1035940"/>
            <a:chOff x="1330657" y="1631750"/>
            <a:chExt cx="1480782" cy="1166883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D7DE00-A63E-4D47-B872-2B22F42EDEF8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0212E8-2CE6-4E4C-BD5E-EB689B4FD005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4" y="2204958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FCA502-07DC-40C6-9474-80A9A25D85A3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39" y="1908116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reeform 52">
            <a:extLst>
              <a:ext uri="{FF2B5EF4-FFF2-40B4-BE49-F238E27FC236}">
                <a16:creationId xmlns:a16="http://schemas.microsoft.com/office/drawing/2014/main" id="{D2E02A14-536E-4C3C-9D54-5F09D98BC01D}"/>
              </a:ext>
            </a:extLst>
          </p:cNvPr>
          <p:cNvSpPr>
            <a:spLocks noEditPoints="1"/>
          </p:cNvSpPr>
          <p:nvPr/>
        </p:nvSpPr>
        <p:spPr bwMode="auto">
          <a:xfrm>
            <a:off x="2978312" y="3452023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00FEBA-62A1-4A39-ADBC-9A02394D587B}"/>
              </a:ext>
            </a:extLst>
          </p:cNvPr>
          <p:cNvSpPr/>
          <p:nvPr/>
        </p:nvSpPr>
        <p:spPr>
          <a:xfrm>
            <a:off x="2888020" y="3744011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goncalvescesar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716701-88D9-445D-AB67-ED57622C3C03}"/>
              </a:ext>
            </a:extLst>
          </p:cNvPr>
          <p:cNvGrpSpPr/>
          <p:nvPr/>
        </p:nvGrpSpPr>
        <p:grpSpPr>
          <a:xfrm>
            <a:off x="1535605" y="3190781"/>
            <a:ext cx="1314614" cy="1035940"/>
            <a:chOff x="1335573" y="3133628"/>
            <a:chExt cx="1480782" cy="1166883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022A2F-8861-4414-955F-B35E76D35252}"/>
                </a:ext>
              </a:extLst>
            </p:cNvPr>
            <p:cNvSpPr/>
            <p:nvPr/>
          </p:nvSpPr>
          <p:spPr>
            <a:xfrm>
              <a:off x="1335573" y="3133628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89081D3-201B-413C-BBE4-9540F4D7B384}"/>
                </a:ext>
              </a:extLst>
            </p:cNvPr>
            <p:cNvCxnSpPr>
              <a:cxnSpLocks/>
            </p:cNvCxnSpPr>
            <p:nvPr/>
          </p:nvCxnSpPr>
          <p:spPr>
            <a:xfrm>
              <a:off x="2509280" y="3706836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D942A4-E704-4D46-9BE3-3768EDC18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16355" y="3409994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3CCDF1-7462-44BC-A6F9-8C8C4AF474A2}"/>
              </a:ext>
            </a:extLst>
          </p:cNvPr>
          <p:cNvCxnSpPr>
            <a:cxnSpLocks/>
          </p:cNvCxnSpPr>
          <p:nvPr/>
        </p:nvCxnSpPr>
        <p:spPr>
          <a:xfrm>
            <a:off x="789706" y="1096296"/>
            <a:ext cx="0" cy="40472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52">
            <a:extLst>
              <a:ext uri="{FF2B5EF4-FFF2-40B4-BE49-F238E27FC236}">
                <a16:creationId xmlns:a16="http://schemas.microsoft.com/office/drawing/2014/main" id="{50BE2E9E-44CB-4111-AE7C-3380E7FB6C73}"/>
              </a:ext>
            </a:extLst>
          </p:cNvPr>
          <p:cNvSpPr>
            <a:spLocks noEditPoints="1"/>
          </p:cNvSpPr>
          <p:nvPr/>
        </p:nvSpPr>
        <p:spPr bwMode="auto">
          <a:xfrm>
            <a:off x="6626229" y="1952527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6CB1004B-2368-4EA9-95BF-45A472AAE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210" y="3312078"/>
            <a:ext cx="814747" cy="814747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121F64-B85A-4244-88F5-10C261B0F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5767" y="1820673"/>
            <a:ext cx="793800" cy="793800"/>
          </a:xfrm>
          <a:prstGeom prst="ellipse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E84A626-FE84-4376-AE22-D95028211100}"/>
              </a:ext>
            </a:extLst>
          </p:cNvPr>
          <p:cNvSpPr/>
          <p:nvPr/>
        </p:nvSpPr>
        <p:spPr>
          <a:xfrm>
            <a:off x="6535937" y="2244515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ECC6755-A91E-46FD-9A57-3D701510E224}"/>
              </a:ext>
            </a:extLst>
          </p:cNvPr>
          <p:cNvGrpSpPr/>
          <p:nvPr/>
        </p:nvGrpSpPr>
        <p:grpSpPr>
          <a:xfrm>
            <a:off x="5183522" y="1691285"/>
            <a:ext cx="1314614" cy="1035940"/>
            <a:chOff x="1330657" y="1631750"/>
            <a:chExt cx="1480782" cy="1166883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240758-04A6-46C3-BD5F-F08BF367AE98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C5F853-5518-4DCE-8711-A8B9476B339E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4" y="2204958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A81A07-3D30-4599-9F17-9989F2D7210B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39" y="1908116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52">
            <a:extLst>
              <a:ext uri="{FF2B5EF4-FFF2-40B4-BE49-F238E27FC236}">
                <a16:creationId xmlns:a16="http://schemas.microsoft.com/office/drawing/2014/main" id="{35707DCC-7FA5-485E-AD53-A8D31A67988B}"/>
              </a:ext>
            </a:extLst>
          </p:cNvPr>
          <p:cNvSpPr>
            <a:spLocks noEditPoints="1"/>
          </p:cNvSpPr>
          <p:nvPr/>
        </p:nvSpPr>
        <p:spPr bwMode="auto">
          <a:xfrm>
            <a:off x="6631145" y="3454405"/>
            <a:ext cx="240027" cy="240713"/>
          </a:xfrm>
          <a:custGeom>
            <a:avLst/>
            <a:gdLst>
              <a:gd name="T0" fmla="*/ 64 w 176"/>
              <a:gd name="T1" fmla="*/ 56 h 176"/>
              <a:gd name="T2" fmla="*/ 56 w 176"/>
              <a:gd name="T3" fmla="*/ 64 h 176"/>
              <a:gd name="T4" fmla="*/ 64 w 176"/>
              <a:gd name="T5" fmla="*/ 72 h 176"/>
              <a:gd name="T6" fmla="*/ 72 w 176"/>
              <a:gd name="T7" fmla="*/ 64 h 176"/>
              <a:gd name="T8" fmla="*/ 64 w 176"/>
              <a:gd name="T9" fmla="*/ 56 h 176"/>
              <a:gd name="T10" fmla="*/ 160 w 176"/>
              <a:gd name="T11" fmla="*/ 0 h 176"/>
              <a:gd name="T12" fmla="*/ 16 w 176"/>
              <a:gd name="T13" fmla="*/ 0 h 176"/>
              <a:gd name="T14" fmla="*/ 0 w 176"/>
              <a:gd name="T15" fmla="*/ 16 h 176"/>
              <a:gd name="T16" fmla="*/ 0 w 176"/>
              <a:gd name="T17" fmla="*/ 160 h 176"/>
              <a:gd name="T18" fmla="*/ 16 w 176"/>
              <a:gd name="T19" fmla="*/ 176 h 176"/>
              <a:gd name="T20" fmla="*/ 160 w 176"/>
              <a:gd name="T21" fmla="*/ 176 h 176"/>
              <a:gd name="T22" fmla="*/ 176 w 176"/>
              <a:gd name="T23" fmla="*/ 160 h 176"/>
              <a:gd name="T24" fmla="*/ 176 w 176"/>
              <a:gd name="T25" fmla="*/ 16 h 176"/>
              <a:gd name="T26" fmla="*/ 160 w 176"/>
              <a:gd name="T27" fmla="*/ 0 h 176"/>
              <a:gd name="T28" fmla="*/ 168 w 176"/>
              <a:gd name="T29" fmla="*/ 160 h 176"/>
              <a:gd name="T30" fmla="*/ 160 w 176"/>
              <a:gd name="T31" fmla="*/ 168 h 176"/>
              <a:gd name="T32" fmla="*/ 16 w 176"/>
              <a:gd name="T33" fmla="*/ 168 h 176"/>
              <a:gd name="T34" fmla="*/ 8 w 176"/>
              <a:gd name="T35" fmla="*/ 160 h 176"/>
              <a:gd name="T36" fmla="*/ 8 w 176"/>
              <a:gd name="T37" fmla="*/ 16 h 176"/>
              <a:gd name="T38" fmla="*/ 16 w 176"/>
              <a:gd name="T39" fmla="*/ 8 h 176"/>
              <a:gd name="T40" fmla="*/ 160 w 176"/>
              <a:gd name="T41" fmla="*/ 8 h 176"/>
              <a:gd name="T42" fmla="*/ 168 w 176"/>
              <a:gd name="T43" fmla="*/ 16 h 176"/>
              <a:gd name="T44" fmla="*/ 168 w 176"/>
              <a:gd name="T45" fmla="*/ 160 h 176"/>
              <a:gd name="T46" fmla="*/ 56 w 176"/>
              <a:gd name="T47" fmla="*/ 120 h 176"/>
              <a:gd name="T48" fmla="*/ 72 w 176"/>
              <a:gd name="T49" fmla="*/ 120 h 176"/>
              <a:gd name="T50" fmla="*/ 72 w 176"/>
              <a:gd name="T51" fmla="*/ 76 h 176"/>
              <a:gd name="T52" fmla="*/ 56 w 176"/>
              <a:gd name="T53" fmla="*/ 76 h 176"/>
              <a:gd name="T54" fmla="*/ 56 w 176"/>
              <a:gd name="T55" fmla="*/ 120 h 176"/>
              <a:gd name="T56" fmla="*/ 109 w 176"/>
              <a:gd name="T57" fmla="*/ 76 h 176"/>
              <a:gd name="T58" fmla="*/ 96 w 176"/>
              <a:gd name="T59" fmla="*/ 83 h 176"/>
              <a:gd name="T60" fmla="*/ 96 w 176"/>
              <a:gd name="T61" fmla="*/ 76 h 176"/>
              <a:gd name="T62" fmla="*/ 80 w 176"/>
              <a:gd name="T63" fmla="*/ 76 h 176"/>
              <a:gd name="T64" fmla="*/ 80 w 176"/>
              <a:gd name="T65" fmla="*/ 120 h 176"/>
              <a:gd name="T66" fmla="*/ 96 w 176"/>
              <a:gd name="T67" fmla="*/ 120 h 176"/>
              <a:gd name="T68" fmla="*/ 96 w 176"/>
              <a:gd name="T69" fmla="*/ 96 h 176"/>
              <a:gd name="T70" fmla="*/ 103 w 176"/>
              <a:gd name="T71" fmla="*/ 88 h 176"/>
              <a:gd name="T72" fmla="*/ 108 w 176"/>
              <a:gd name="T73" fmla="*/ 96 h 176"/>
              <a:gd name="T74" fmla="*/ 108 w 176"/>
              <a:gd name="T75" fmla="*/ 120 h 176"/>
              <a:gd name="T76" fmla="*/ 124 w 176"/>
              <a:gd name="T77" fmla="*/ 120 h 176"/>
              <a:gd name="T78" fmla="*/ 124 w 176"/>
              <a:gd name="T79" fmla="*/ 96 h 176"/>
              <a:gd name="T80" fmla="*/ 109 w 176"/>
              <a:gd name="T81" fmla="*/ 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6" h="176">
                <a:moveTo>
                  <a:pt x="64" y="56"/>
                </a:moveTo>
                <a:cubicBezTo>
                  <a:pt x="60" y="56"/>
                  <a:pt x="56" y="60"/>
                  <a:pt x="56" y="64"/>
                </a:cubicBezTo>
                <a:cubicBezTo>
                  <a:pt x="56" y="68"/>
                  <a:pt x="60" y="72"/>
                  <a:pt x="64" y="72"/>
                </a:cubicBezTo>
                <a:cubicBezTo>
                  <a:pt x="68" y="72"/>
                  <a:pt x="72" y="68"/>
                  <a:pt x="72" y="64"/>
                </a:cubicBezTo>
                <a:cubicBezTo>
                  <a:pt x="72" y="60"/>
                  <a:pt x="68" y="56"/>
                  <a:pt x="64" y="56"/>
                </a:cubicBezTo>
                <a:moveTo>
                  <a:pt x="16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9"/>
                  <a:pt x="7" y="176"/>
                  <a:pt x="16" y="176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9" y="176"/>
                  <a:pt x="176" y="169"/>
                  <a:pt x="176" y="160"/>
                </a:cubicBezTo>
                <a:cubicBezTo>
                  <a:pt x="176" y="16"/>
                  <a:pt x="176" y="16"/>
                  <a:pt x="176" y="16"/>
                </a:cubicBezTo>
                <a:cubicBezTo>
                  <a:pt x="176" y="7"/>
                  <a:pt x="169" y="0"/>
                  <a:pt x="160" y="0"/>
                </a:cubicBezTo>
                <a:moveTo>
                  <a:pt x="168" y="160"/>
                </a:moveTo>
                <a:cubicBezTo>
                  <a:pt x="168" y="164"/>
                  <a:pt x="164" y="168"/>
                  <a:pt x="160" y="168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2" y="168"/>
                  <a:pt x="8" y="164"/>
                  <a:pt x="8" y="16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4" y="8"/>
                  <a:pt x="168" y="12"/>
                  <a:pt x="168" y="16"/>
                </a:cubicBezTo>
                <a:lnTo>
                  <a:pt x="168" y="160"/>
                </a:lnTo>
                <a:close/>
                <a:moveTo>
                  <a:pt x="56" y="120"/>
                </a:moveTo>
                <a:cubicBezTo>
                  <a:pt x="72" y="120"/>
                  <a:pt x="72" y="120"/>
                  <a:pt x="72" y="120"/>
                </a:cubicBezTo>
                <a:cubicBezTo>
                  <a:pt x="72" y="76"/>
                  <a:pt x="72" y="76"/>
                  <a:pt x="72" y="76"/>
                </a:cubicBezTo>
                <a:cubicBezTo>
                  <a:pt x="56" y="76"/>
                  <a:pt x="56" y="76"/>
                  <a:pt x="56" y="76"/>
                </a:cubicBezTo>
                <a:lnTo>
                  <a:pt x="56" y="120"/>
                </a:lnTo>
                <a:close/>
                <a:moveTo>
                  <a:pt x="109" y="76"/>
                </a:moveTo>
                <a:cubicBezTo>
                  <a:pt x="98" y="76"/>
                  <a:pt x="96" y="83"/>
                  <a:pt x="96" y="83"/>
                </a:cubicBezTo>
                <a:cubicBezTo>
                  <a:pt x="96" y="76"/>
                  <a:pt x="96" y="76"/>
                  <a:pt x="96" y="76"/>
                </a:cubicBezTo>
                <a:cubicBezTo>
                  <a:pt x="80" y="76"/>
                  <a:pt x="80" y="76"/>
                  <a:pt x="80" y="76"/>
                </a:cubicBezTo>
                <a:cubicBezTo>
                  <a:pt x="80" y="120"/>
                  <a:pt x="80" y="120"/>
                  <a:pt x="80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96"/>
                  <a:pt x="96" y="96"/>
                  <a:pt x="96" y="96"/>
                </a:cubicBezTo>
                <a:cubicBezTo>
                  <a:pt x="96" y="96"/>
                  <a:pt x="96" y="88"/>
                  <a:pt x="103" y="88"/>
                </a:cubicBezTo>
                <a:cubicBezTo>
                  <a:pt x="107" y="88"/>
                  <a:pt x="108" y="92"/>
                  <a:pt x="108" y="96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24" y="120"/>
                  <a:pt x="124" y="120"/>
                  <a:pt x="124" y="120"/>
                </a:cubicBezTo>
                <a:cubicBezTo>
                  <a:pt x="124" y="96"/>
                  <a:pt x="124" y="96"/>
                  <a:pt x="124" y="96"/>
                </a:cubicBezTo>
                <a:cubicBezTo>
                  <a:pt x="124" y="83"/>
                  <a:pt x="119" y="76"/>
                  <a:pt x="109" y="7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0FA14A6-B30E-4109-A40A-7C496BA2CFF6}"/>
              </a:ext>
            </a:extLst>
          </p:cNvPr>
          <p:cNvSpPr/>
          <p:nvPr/>
        </p:nvSpPr>
        <p:spPr>
          <a:xfrm>
            <a:off x="6540853" y="3746393"/>
            <a:ext cx="2148200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in/</a:t>
            </a:r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goncalvescesar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13BB7A-1D33-411E-B0E7-14E9C721A4ED}"/>
              </a:ext>
            </a:extLst>
          </p:cNvPr>
          <p:cNvGrpSpPr/>
          <p:nvPr/>
        </p:nvGrpSpPr>
        <p:grpSpPr>
          <a:xfrm>
            <a:off x="5188438" y="3193163"/>
            <a:ext cx="1314614" cy="1035940"/>
            <a:chOff x="1335573" y="3133628"/>
            <a:chExt cx="1480782" cy="1166883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C9F7779-E93D-4D88-B5D6-E7829229F6E6}"/>
                </a:ext>
              </a:extLst>
            </p:cNvPr>
            <p:cNvSpPr/>
            <p:nvPr/>
          </p:nvSpPr>
          <p:spPr>
            <a:xfrm>
              <a:off x="1335573" y="3133628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D3169B1-2B8A-4BD8-B1F4-0A7A386971C3}"/>
                </a:ext>
              </a:extLst>
            </p:cNvPr>
            <p:cNvCxnSpPr>
              <a:cxnSpLocks/>
            </p:cNvCxnSpPr>
            <p:nvPr/>
          </p:nvCxnSpPr>
          <p:spPr>
            <a:xfrm>
              <a:off x="2509280" y="3706836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BC0BF56-E652-4B94-B5CB-5A0F979D2E58}"/>
                </a:ext>
              </a:extLst>
            </p:cNvPr>
            <p:cNvCxnSpPr>
              <a:cxnSpLocks/>
            </p:cNvCxnSpPr>
            <p:nvPr/>
          </p:nvCxnSpPr>
          <p:spPr>
            <a:xfrm>
              <a:off x="2816355" y="3409994"/>
              <a:ext cx="0" cy="61415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B6AD1CF0-F8A4-CD45-A242-CAAA6A338822}"/>
              </a:ext>
            </a:extLst>
          </p:cNvPr>
          <p:cNvSpPr/>
          <p:nvPr/>
        </p:nvSpPr>
        <p:spPr>
          <a:xfrm>
            <a:off x="1421772" y="655564"/>
            <a:ext cx="700309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you, any questions?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D5E03A1E-463E-4164-842D-10248E4C2C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294" y="4635225"/>
            <a:ext cx="1885938" cy="3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7314" r="787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B97820-DF40-47C7-839B-06754D53467A}"/>
              </a:ext>
            </a:extLst>
          </p:cNvPr>
          <p:cNvSpPr/>
          <p:nvPr/>
        </p:nvSpPr>
        <p:spPr>
          <a:xfrm>
            <a:off x="1421773" y="655564"/>
            <a:ext cx="503802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Connect with us!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80723" y="1784935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 Hoskin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90E14D4-0F2B-4E12-AB5E-DE1DFF2E93E7}"/>
              </a:ext>
            </a:extLst>
          </p:cNvPr>
          <p:cNvSpPr/>
          <p:nvPr/>
        </p:nvSpPr>
        <p:spPr>
          <a:xfrm>
            <a:off x="2880723" y="2058778"/>
            <a:ext cx="2462802" cy="200055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Events and Marketing Manager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749A12A-C6ED-4D2C-AED9-10F47828C616}"/>
              </a:ext>
            </a:extLst>
          </p:cNvPr>
          <p:cNvSpPr/>
          <p:nvPr/>
        </p:nvSpPr>
        <p:spPr>
          <a:xfrm>
            <a:off x="2880723" y="2346905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kirstie.hoskin@webcertain.com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US" sz="8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4D9EC3-7B5F-433A-A1A2-0F65581E724B}"/>
              </a:ext>
            </a:extLst>
          </p:cNvPr>
          <p:cNvSpPr/>
          <p:nvPr/>
        </p:nvSpPr>
        <p:spPr>
          <a:xfrm>
            <a:off x="2883108" y="3273212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Nadim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48E0C2-CE24-4FB8-ABFF-B064E0849E6D}"/>
              </a:ext>
            </a:extLst>
          </p:cNvPr>
          <p:cNvSpPr/>
          <p:nvPr/>
        </p:nvSpPr>
        <p:spPr>
          <a:xfrm>
            <a:off x="2883108" y="3547055"/>
            <a:ext cx="3110498" cy="200055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and Influencer Marketing Executive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3A316C-A629-4221-9CAE-B23584984177}"/>
              </a:ext>
            </a:extLst>
          </p:cNvPr>
          <p:cNvSpPr/>
          <p:nvPr/>
        </p:nvSpPr>
        <p:spPr>
          <a:xfrm>
            <a:off x="2883108" y="3842326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lamyaa.nadim@webcertain.com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lamyaa-nadim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6" name="Picture 6">
            <a:extLst>
              <a:ext uri="{FF2B5EF4-FFF2-40B4-BE49-F238E27FC236}">
                <a16:creationId xmlns:a16="http://schemas.microsoft.com/office/drawing/2014/main" id="{6E1F7DFB-1CEE-4774-8808-8049C1E5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1" y="3321843"/>
            <a:ext cx="800101" cy="8001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E254492-94EE-44B1-97CC-5790EBE9E8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7198" y="1818291"/>
            <a:ext cx="793800" cy="793800"/>
          </a:xfrm>
          <a:prstGeom prst="ellipse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48C9E10-8DB2-4DBC-BF47-0453CF9B9627}"/>
              </a:ext>
            </a:extLst>
          </p:cNvPr>
          <p:cNvGrpSpPr/>
          <p:nvPr/>
        </p:nvGrpSpPr>
        <p:grpSpPr>
          <a:xfrm>
            <a:off x="676940" y="1631750"/>
            <a:ext cx="2134504" cy="1166883"/>
            <a:chOff x="676940" y="1631750"/>
            <a:chExt cx="2134504" cy="116688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0DC0252-35E1-4E44-9AB8-F7EBDADCDB21}"/>
                </a:ext>
              </a:extLst>
            </p:cNvPr>
            <p:cNvGrpSpPr/>
            <p:nvPr/>
          </p:nvGrpSpPr>
          <p:grpSpPr>
            <a:xfrm>
              <a:off x="676940" y="2088691"/>
              <a:ext cx="691485" cy="238836"/>
              <a:chOff x="675706" y="864097"/>
              <a:chExt cx="691485" cy="23883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2CA8762-E014-4FF7-8DBD-5A3B2918E067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7EBF076-ACFA-4A5C-8920-04F6F551713B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1C16FA1-8242-4561-9677-402A10C5A3DF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3630191-DF22-4870-83C2-071E2122CFF2}"/>
                  </a:ext>
                </a:extLst>
              </p:cNvPr>
              <p:cNvCxnSpPr>
                <a:stCxn id="85" idx="6"/>
                <a:endCxn id="87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F3A42B2-ACF4-4E8E-93F2-1A0018841C44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A64D7B7-97A1-40F0-874F-22B489770860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9" y="2210990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53ECCA9-2997-4D4E-9C8E-70C61B9EF1CD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44" y="1821656"/>
              <a:ext cx="0" cy="7786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007802-5F73-4CD9-BF0E-AD8468E0040B}"/>
              </a:ext>
            </a:extLst>
          </p:cNvPr>
          <p:cNvGrpSpPr/>
          <p:nvPr/>
        </p:nvGrpSpPr>
        <p:grpSpPr>
          <a:xfrm>
            <a:off x="679316" y="3134327"/>
            <a:ext cx="2134504" cy="1166883"/>
            <a:chOff x="676940" y="1631750"/>
            <a:chExt cx="2134504" cy="116688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A29BAE7-6CEB-443E-B3A8-93982A8A5926}"/>
                </a:ext>
              </a:extLst>
            </p:cNvPr>
            <p:cNvGrpSpPr/>
            <p:nvPr/>
          </p:nvGrpSpPr>
          <p:grpSpPr>
            <a:xfrm>
              <a:off x="676940" y="2088691"/>
              <a:ext cx="691485" cy="238836"/>
              <a:chOff x="675706" y="864097"/>
              <a:chExt cx="691485" cy="238836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124639F-E44E-48DE-B9DC-86E27181C49D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7101F29-3896-4C27-BD29-EC48B21E1525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42375A3-1D82-4DE5-BF91-FC4B83DDD728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AE90353-5284-45F0-A5CC-181C2A6F5B26}"/>
                  </a:ext>
                </a:extLst>
              </p:cNvPr>
              <p:cNvCxnSpPr>
                <a:stCxn id="103" idx="6"/>
                <a:endCxn id="105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91162F0-722E-450D-96D5-777BCBC84DAF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DAC2A7-775F-4B8F-BC79-E4897320B3E0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9" y="2210990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3D225AA-C1DE-4DBF-96E9-A0BC6F26468E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44" y="1821656"/>
              <a:ext cx="0" cy="7786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7843097-692B-4B49-A48E-2EF773F56FF9}"/>
              </a:ext>
            </a:extLst>
          </p:cNvPr>
          <p:cNvCxnSpPr>
            <a:cxnSpLocks/>
          </p:cNvCxnSpPr>
          <p:nvPr/>
        </p:nvCxnSpPr>
        <p:spPr>
          <a:xfrm>
            <a:off x="789706" y="1096296"/>
            <a:ext cx="6652" cy="9923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C93DF4-893A-4E1B-B0E7-F19D8B1FB276}"/>
              </a:ext>
            </a:extLst>
          </p:cNvPr>
          <p:cNvCxnSpPr>
            <a:cxnSpLocks/>
          </p:cNvCxnSpPr>
          <p:nvPr/>
        </p:nvCxnSpPr>
        <p:spPr>
          <a:xfrm>
            <a:off x="796358" y="2327527"/>
            <a:ext cx="4916" cy="1263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AAAC76B-19EF-4D82-9A5F-F69957DEE1DF}"/>
              </a:ext>
            </a:extLst>
          </p:cNvPr>
          <p:cNvCxnSpPr>
            <a:cxnSpLocks/>
          </p:cNvCxnSpPr>
          <p:nvPr/>
        </p:nvCxnSpPr>
        <p:spPr>
          <a:xfrm>
            <a:off x="792164" y="3827206"/>
            <a:ext cx="0" cy="13162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phic 5">
            <a:extLst>
              <a:ext uri="{FF2B5EF4-FFF2-40B4-BE49-F238E27FC236}">
                <a16:creationId xmlns:a16="http://schemas.microsoft.com/office/drawing/2014/main" id="{5EA013DE-C21C-4F28-80DF-3EAF22FB7068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2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7314" r="787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D05E45D-0FBA-6E48-9DA4-58DA7207B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4294" y="4635225"/>
            <a:ext cx="1885938" cy="3886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B97820-DF40-47C7-839B-06754D53467A}"/>
              </a:ext>
            </a:extLst>
          </p:cNvPr>
          <p:cNvSpPr/>
          <p:nvPr/>
        </p:nvSpPr>
        <p:spPr>
          <a:xfrm>
            <a:off x="1421773" y="655564"/>
            <a:ext cx="598486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you, any questions?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80723" y="1784935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 Hoskin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90E14D4-0F2B-4E12-AB5E-DE1DFF2E93E7}"/>
              </a:ext>
            </a:extLst>
          </p:cNvPr>
          <p:cNvSpPr/>
          <p:nvPr/>
        </p:nvSpPr>
        <p:spPr>
          <a:xfrm>
            <a:off x="2880723" y="2058778"/>
            <a:ext cx="2462802" cy="200055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Events and Marketing Manager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749A12A-C6ED-4D2C-AED9-10F47828C616}"/>
              </a:ext>
            </a:extLst>
          </p:cNvPr>
          <p:cNvSpPr/>
          <p:nvPr/>
        </p:nvSpPr>
        <p:spPr>
          <a:xfrm>
            <a:off x="2880723" y="2346905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kirstie.hoskin@webcertain.com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US" sz="8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4D9EC3-7B5F-433A-A1A2-0F65581E724B}"/>
              </a:ext>
            </a:extLst>
          </p:cNvPr>
          <p:cNvSpPr/>
          <p:nvPr/>
        </p:nvSpPr>
        <p:spPr>
          <a:xfrm>
            <a:off x="2883108" y="3273212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Nadim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48E0C2-CE24-4FB8-ABFF-B064E0849E6D}"/>
              </a:ext>
            </a:extLst>
          </p:cNvPr>
          <p:cNvSpPr/>
          <p:nvPr/>
        </p:nvSpPr>
        <p:spPr>
          <a:xfrm>
            <a:off x="2883108" y="3547055"/>
            <a:ext cx="3110498" cy="200055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and Influencer Marketing Executive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3A316C-A629-4221-9CAE-B23584984177}"/>
              </a:ext>
            </a:extLst>
          </p:cNvPr>
          <p:cNvSpPr/>
          <p:nvPr/>
        </p:nvSpPr>
        <p:spPr>
          <a:xfrm>
            <a:off x="2883108" y="3842326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lamyaa.nadim@webcertain.com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lamyaa-nadim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6" name="Picture 6">
            <a:extLst>
              <a:ext uri="{FF2B5EF4-FFF2-40B4-BE49-F238E27FC236}">
                <a16:creationId xmlns:a16="http://schemas.microsoft.com/office/drawing/2014/main" id="{6E1F7DFB-1CEE-4774-8808-8049C1E5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161" y="3321843"/>
            <a:ext cx="800101" cy="8001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9E254492-94EE-44B1-97CC-5790EBE9E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7198" y="1818291"/>
            <a:ext cx="793800" cy="793800"/>
          </a:xfrm>
          <a:prstGeom prst="ellipse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E48C9E10-8DB2-4DBC-BF47-0453CF9B9627}"/>
              </a:ext>
            </a:extLst>
          </p:cNvPr>
          <p:cNvGrpSpPr/>
          <p:nvPr/>
        </p:nvGrpSpPr>
        <p:grpSpPr>
          <a:xfrm>
            <a:off x="676940" y="1631750"/>
            <a:ext cx="2134504" cy="1166883"/>
            <a:chOff x="676940" y="1631750"/>
            <a:chExt cx="2134504" cy="116688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C0DC0252-35E1-4E44-9AB8-F7EBDADCDB21}"/>
                </a:ext>
              </a:extLst>
            </p:cNvPr>
            <p:cNvGrpSpPr/>
            <p:nvPr/>
          </p:nvGrpSpPr>
          <p:grpSpPr>
            <a:xfrm>
              <a:off x="676940" y="2088691"/>
              <a:ext cx="691485" cy="238836"/>
              <a:chOff x="675706" y="864097"/>
              <a:chExt cx="691485" cy="238836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F2CA8762-E014-4FF7-8DBD-5A3B2918E067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57EBF076-ACFA-4A5C-8920-04F6F551713B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1C16FA1-8242-4561-9677-402A10C5A3DF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73630191-DF22-4870-83C2-071E2122CFF2}"/>
                  </a:ext>
                </a:extLst>
              </p:cNvPr>
              <p:cNvCxnSpPr>
                <a:stCxn id="85" idx="6"/>
                <a:endCxn id="87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F3A42B2-ACF4-4E8E-93F2-1A0018841C44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7A64D7B7-97A1-40F0-874F-22B489770860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9" y="2210990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53ECCA9-2997-4D4E-9C8E-70C61B9EF1CD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44" y="1821656"/>
              <a:ext cx="0" cy="7786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49007802-5F73-4CD9-BF0E-AD8468E0040B}"/>
              </a:ext>
            </a:extLst>
          </p:cNvPr>
          <p:cNvGrpSpPr/>
          <p:nvPr/>
        </p:nvGrpSpPr>
        <p:grpSpPr>
          <a:xfrm>
            <a:off x="679316" y="3134327"/>
            <a:ext cx="2134504" cy="1166883"/>
            <a:chOff x="676940" y="1631750"/>
            <a:chExt cx="2134504" cy="116688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A29BAE7-6CEB-443E-B3A8-93982A8A5926}"/>
                </a:ext>
              </a:extLst>
            </p:cNvPr>
            <p:cNvGrpSpPr/>
            <p:nvPr/>
          </p:nvGrpSpPr>
          <p:grpSpPr>
            <a:xfrm>
              <a:off x="676940" y="2088691"/>
              <a:ext cx="691485" cy="238836"/>
              <a:chOff x="675706" y="864097"/>
              <a:chExt cx="691485" cy="238836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124639F-E44E-48DE-B9DC-86E27181C49D}"/>
                  </a:ext>
                </a:extLst>
              </p:cNvPr>
              <p:cNvSpPr/>
              <p:nvPr userDrawn="1"/>
            </p:nvSpPr>
            <p:spPr>
              <a:xfrm>
                <a:off x="675706" y="864097"/>
                <a:ext cx="238836" cy="238836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77101F29-3896-4C27-BD29-EC48B21E1525}"/>
                  </a:ext>
                </a:extLst>
              </p:cNvPr>
              <p:cNvSpPr/>
              <p:nvPr userDrawn="1"/>
            </p:nvSpPr>
            <p:spPr>
              <a:xfrm>
                <a:off x="741670" y="932337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42375A3-1D82-4DE5-BF91-FC4B83DDD728}"/>
                  </a:ext>
                </a:extLst>
              </p:cNvPr>
              <p:cNvSpPr/>
              <p:nvPr userDrawn="1"/>
            </p:nvSpPr>
            <p:spPr>
              <a:xfrm>
                <a:off x="1271657" y="939161"/>
                <a:ext cx="95534" cy="95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aseline="-25000" dirty="0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1AE90353-5284-45F0-A5CC-181C2A6F5B26}"/>
                  </a:ext>
                </a:extLst>
              </p:cNvPr>
              <p:cNvCxnSpPr>
                <a:stCxn id="103" idx="6"/>
                <a:endCxn id="105" idx="2"/>
              </p:cNvCxnSpPr>
              <p:nvPr userDrawn="1"/>
            </p:nvCxnSpPr>
            <p:spPr>
              <a:xfrm>
                <a:off x="914542" y="983515"/>
                <a:ext cx="357115" cy="3413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91162F0-722E-450D-96D5-777BCBC84DAF}"/>
                </a:ext>
              </a:extLst>
            </p:cNvPr>
            <p:cNvSpPr/>
            <p:nvPr/>
          </p:nvSpPr>
          <p:spPr>
            <a:xfrm>
              <a:off x="1330657" y="1631750"/>
              <a:ext cx="1166883" cy="1166883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FFDAC2A7-775F-4B8F-BC79-E4897320B3E0}"/>
                </a:ext>
              </a:extLst>
            </p:cNvPr>
            <p:cNvCxnSpPr>
              <a:cxnSpLocks/>
            </p:cNvCxnSpPr>
            <p:nvPr/>
          </p:nvCxnSpPr>
          <p:spPr>
            <a:xfrm>
              <a:off x="2504369" y="2210990"/>
              <a:ext cx="30707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3D225AA-C1DE-4DBF-96E9-A0BC6F26468E}"/>
                </a:ext>
              </a:extLst>
            </p:cNvPr>
            <p:cNvCxnSpPr>
              <a:cxnSpLocks/>
            </p:cNvCxnSpPr>
            <p:nvPr/>
          </p:nvCxnSpPr>
          <p:spPr>
            <a:xfrm>
              <a:off x="2811444" y="1821656"/>
              <a:ext cx="0" cy="77866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7843097-692B-4B49-A48E-2EF773F56FF9}"/>
              </a:ext>
            </a:extLst>
          </p:cNvPr>
          <p:cNvCxnSpPr>
            <a:cxnSpLocks/>
          </p:cNvCxnSpPr>
          <p:nvPr/>
        </p:nvCxnSpPr>
        <p:spPr>
          <a:xfrm>
            <a:off x="789706" y="1096296"/>
            <a:ext cx="6652" cy="9923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EC93DF4-893A-4E1B-B0E7-F19D8B1FB276}"/>
              </a:ext>
            </a:extLst>
          </p:cNvPr>
          <p:cNvCxnSpPr>
            <a:cxnSpLocks/>
          </p:cNvCxnSpPr>
          <p:nvPr/>
        </p:nvCxnSpPr>
        <p:spPr>
          <a:xfrm>
            <a:off x="796358" y="2327527"/>
            <a:ext cx="4916" cy="126304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AAAC76B-19EF-4D82-9A5F-F69957DEE1DF}"/>
              </a:ext>
            </a:extLst>
          </p:cNvPr>
          <p:cNvCxnSpPr>
            <a:cxnSpLocks/>
          </p:cNvCxnSpPr>
          <p:nvPr/>
        </p:nvCxnSpPr>
        <p:spPr>
          <a:xfrm>
            <a:off x="792164" y="3827206"/>
            <a:ext cx="0" cy="13162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00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314" r="787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99B7AD-1D4C-BC4D-894A-C466876B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934" y="1811147"/>
            <a:ext cx="793800" cy="793800"/>
          </a:xfrm>
          <a:prstGeom prst="ellipse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B97820-DF40-47C7-839B-06754D53467A}"/>
              </a:ext>
            </a:extLst>
          </p:cNvPr>
          <p:cNvSpPr/>
          <p:nvPr/>
        </p:nvSpPr>
        <p:spPr>
          <a:xfrm>
            <a:off x="1421773" y="655564"/>
            <a:ext cx="503802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Connect with us!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80723" y="1720639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 Hoskin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A1299E-6FEE-41F7-9D0D-12BB1195B643}"/>
              </a:ext>
            </a:extLst>
          </p:cNvPr>
          <p:cNvGrpSpPr/>
          <p:nvPr/>
        </p:nvGrpSpPr>
        <p:grpSpPr>
          <a:xfrm>
            <a:off x="1530689" y="1671638"/>
            <a:ext cx="1314614" cy="1079500"/>
            <a:chOff x="1530689" y="1671638"/>
            <a:chExt cx="1314614" cy="10795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D7DE00-A63E-4D47-B872-2B22F42EDEF8}"/>
                </a:ext>
              </a:extLst>
            </p:cNvPr>
            <p:cNvSpPr/>
            <p:nvPr/>
          </p:nvSpPr>
          <p:spPr>
            <a:xfrm>
              <a:off x="1530689" y="1688903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0212E8-2CE6-4E4C-BD5E-EB689B4FD005}"/>
                </a:ext>
              </a:extLst>
            </p:cNvPr>
            <p:cNvCxnSpPr>
              <a:cxnSpLocks/>
            </p:cNvCxnSpPr>
            <p:nvPr/>
          </p:nvCxnSpPr>
          <p:spPr>
            <a:xfrm>
              <a:off x="2572687" y="2197788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FCA502-07DC-40C6-9474-80A9A25D85A3}"/>
                </a:ext>
              </a:extLst>
            </p:cNvPr>
            <p:cNvCxnSpPr>
              <a:cxnSpLocks/>
            </p:cNvCxnSpPr>
            <p:nvPr/>
          </p:nvCxnSpPr>
          <p:spPr>
            <a:xfrm>
              <a:off x="2845303" y="1671638"/>
              <a:ext cx="0" cy="10795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EF7E73-9F02-40B8-A91F-CC05CA712D79}"/>
              </a:ext>
            </a:extLst>
          </p:cNvPr>
          <p:cNvGrpSpPr/>
          <p:nvPr/>
        </p:nvGrpSpPr>
        <p:grpSpPr>
          <a:xfrm>
            <a:off x="1535605" y="3313112"/>
            <a:ext cx="1314614" cy="1042988"/>
            <a:chOff x="1535605" y="3184525"/>
            <a:chExt cx="1314614" cy="104298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022A2F-8861-4414-955F-B35E76D35252}"/>
                </a:ext>
              </a:extLst>
            </p:cNvPr>
            <p:cNvSpPr/>
            <p:nvPr/>
          </p:nvSpPr>
          <p:spPr>
            <a:xfrm>
              <a:off x="1535605" y="3190781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89081D3-201B-413C-BBE4-9540F4D7B384}"/>
                </a:ext>
              </a:extLst>
            </p:cNvPr>
            <p:cNvCxnSpPr>
              <a:cxnSpLocks/>
            </p:cNvCxnSpPr>
            <p:nvPr/>
          </p:nvCxnSpPr>
          <p:spPr>
            <a:xfrm>
              <a:off x="2577603" y="3699666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D942A4-E704-4D46-9BE3-3768EDC18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50219" y="3184525"/>
              <a:ext cx="0" cy="10429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3CCDF1-7462-44BC-A6F9-8C8C4AF474A2}"/>
              </a:ext>
            </a:extLst>
          </p:cNvPr>
          <p:cNvCxnSpPr>
            <a:cxnSpLocks/>
          </p:cNvCxnSpPr>
          <p:nvPr/>
        </p:nvCxnSpPr>
        <p:spPr>
          <a:xfrm>
            <a:off x="789706" y="1096296"/>
            <a:ext cx="0" cy="40472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F99A0-12FB-4F32-B5C1-FFF95A89B620}"/>
              </a:ext>
            </a:extLst>
          </p:cNvPr>
          <p:cNvGrpSpPr/>
          <p:nvPr/>
        </p:nvGrpSpPr>
        <p:grpSpPr>
          <a:xfrm>
            <a:off x="5183522" y="1671638"/>
            <a:ext cx="1314614" cy="1079500"/>
            <a:chOff x="5183522" y="1671638"/>
            <a:chExt cx="1314614" cy="10795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240758-04A6-46C3-BD5F-F08BF367AE98}"/>
                </a:ext>
              </a:extLst>
            </p:cNvPr>
            <p:cNvSpPr/>
            <p:nvPr/>
          </p:nvSpPr>
          <p:spPr>
            <a:xfrm>
              <a:off x="5183522" y="1691285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C5F853-5518-4DCE-8711-A8B9476B339E}"/>
                </a:ext>
              </a:extLst>
            </p:cNvPr>
            <p:cNvCxnSpPr>
              <a:cxnSpLocks/>
            </p:cNvCxnSpPr>
            <p:nvPr/>
          </p:nvCxnSpPr>
          <p:spPr>
            <a:xfrm>
              <a:off x="6225520" y="2200170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A81A07-3D30-4599-9F17-9989F2D7210B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36" y="1671638"/>
              <a:ext cx="0" cy="10795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642F59-1C1F-4A15-8DE1-C052A3150833}"/>
              </a:ext>
            </a:extLst>
          </p:cNvPr>
          <p:cNvGrpSpPr/>
          <p:nvPr/>
        </p:nvGrpSpPr>
        <p:grpSpPr>
          <a:xfrm>
            <a:off x="5188438" y="3313112"/>
            <a:ext cx="1314614" cy="1044578"/>
            <a:chOff x="5188438" y="3184525"/>
            <a:chExt cx="1314614" cy="104457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C9F7779-E93D-4D88-B5D6-E7829229F6E6}"/>
                </a:ext>
              </a:extLst>
            </p:cNvPr>
            <p:cNvSpPr/>
            <p:nvPr/>
          </p:nvSpPr>
          <p:spPr>
            <a:xfrm>
              <a:off x="5188438" y="3193163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D3169B1-2B8A-4BD8-B1F4-0A7A386971C3}"/>
                </a:ext>
              </a:extLst>
            </p:cNvPr>
            <p:cNvCxnSpPr>
              <a:cxnSpLocks/>
            </p:cNvCxnSpPr>
            <p:nvPr/>
          </p:nvCxnSpPr>
          <p:spPr>
            <a:xfrm>
              <a:off x="6230436" y="3702048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BC0BF56-E652-4B94-B5CB-5A0F979D2E58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52" y="3184525"/>
              <a:ext cx="0" cy="10429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90E14D4-0F2B-4E12-AB5E-DE1DFF2E93E7}"/>
              </a:ext>
            </a:extLst>
          </p:cNvPr>
          <p:cNvSpPr/>
          <p:nvPr/>
        </p:nvSpPr>
        <p:spPr>
          <a:xfrm>
            <a:off x="2880723" y="1994482"/>
            <a:ext cx="1917496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Events and Marketing Manager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749A12A-C6ED-4D2C-AED9-10F47828C616}"/>
              </a:ext>
            </a:extLst>
          </p:cNvPr>
          <p:cNvSpPr/>
          <p:nvPr/>
        </p:nvSpPr>
        <p:spPr>
          <a:xfrm>
            <a:off x="2880723" y="2418345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kirstie.hoskin@webcertain.com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US" sz="8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4D9EC3-7B5F-433A-A1A2-0F65581E724B}"/>
              </a:ext>
            </a:extLst>
          </p:cNvPr>
          <p:cNvSpPr/>
          <p:nvPr/>
        </p:nvSpPr>
        <p:spPr>
          <a:xfrm>
            <a:off x="6533564" y="1715876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Nadim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48E0C2-CE24-4FB8-ABFF-B064E0849E6D}"/>
              </a:ext>
            </a:extLst>
          </p:cNvPr>
          <p:cNvSpPr/>
          <p:nvPr/>
        </p:nvSpPr>
        <p:spPr>
          <a:xfrm>
            <a:off x="6533564" y="1989719"/>
            <a:ext cx="1917496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and Influencer Marketing Executive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3A316C-A629-4221-9CAE-B23584984177}"/>
              </a:ext>
            </a:extLst>
          </p:cNvPr>
          <p:cNvSpPr/>
          <p:nvPr/>
        </p:nvSpPr>
        <p:spPr>
          <a:xfrm>
            <a:off x="6533564" y="2413582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lamyaa.nadim@webcertain.com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lamyaa-nadim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D406AE-7756-4375-A422-862D21BE2052}"/>
              </a:ext>
            </a:extLst>
          </p:cNvPr>
          <p:cNvSpPr/>
          <p:nvPr/>
        </p:nvSpPr>
        <p:spPr>
          <a:xfrm>
            <a:off x="2883102" y="3330361"/>
            <a:ext cx="231040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Daiana Damacus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3B319D-80FA-4E93-9243-4AC62BD7907B}"/>
              </a:ext>
            </a:extLst>
          </p:cNvPr>
          <p:cNvSpPr/>
          <p:nvPr/>
        </p:nvSpPr>
        <p:spPr>
          <a:xfrm>
            <a:off x="2883103" y="3604204"/>
            <a:ext cx="2017510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General Manager - Social Media and Influencer Marketing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CB3CB0-7B30-4730-894E-53522EA57D8E}"/>
              </a:ext>
            </a:extLst>
          </p:cNvPr>
          <p:cNvSpPr/>
          <p:nvPr/>
        </p:nvSpPr>
        <p:spPr>
          <a:xfrm>
            <a:off x="2883103" y="4028067"/>
            <a:ext cx="2188960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daiana.damacus@webcertain.com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daianadamacus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DEFE7BA-5D14-452D-8E04-4396AC45FEC2}"/>
              </a:ext>
            </a:extLst>
          </p:cNvPr>
          <p:cNvSpPr/>
          <p:nvPr/>
        </p:nvSpPr>
        <p:spPr>
          <a:xfrm>
            <a:off x="6533564" y="3330365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Anlieka Marconi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0374932-DD0D-437A-A89C-CE22E47942AE}"/>
              </a:ext>
            </a:extLst>
          </p:cNvPr>
          <p:cNvSpPr/>
          <p:nvPr/>
        </p:nvSpPr>
        <p:spPr>
          <a:xfrm>
            <a:off x="6533564" y="3604208"/>
            <a:ext cx="1917496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and Influencer Marketing Specialist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FB46A6-68CB-4937-BB7F-5046246B526B}"/>
              </a:ext>
            </a:extLst>
          </p:cNvPr>
          <p:cNvSpPr/>
          <p:nvPr/>
        </p:nvSpPr>
        <p:spPr>
          <a:xfrm>
            <a:off x="6533564" y="4028071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anlieka.marconi@webcertain.com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anliekamarconi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6" name="Picture 6">
            <a:extLst>
              <a:ext uri="{FF2B5EF4-FFF2-40B4-BE49-F238E27FC236}">
                <a16:creationId xmlns:a16="http://schemas.microsoft.com/office/drawing/2014/main" id="{6E1F7DFB-1CEE-4774-8808-8049C1E5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04" y="1814512"/>
            <a:ext cx="800101" cy="8001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AD4E933A-FD07-4354-9607-F93C478E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65" y="3443287"/>
            <a:ext cx="800101" cy="8001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A416FAF-3089-43A9-8767-399FBB8A393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2577"/>
          <a:stretch/>
        </p:blipFill>
        <p:spPr>
          <a:xfrm>
            <a:off x="1660483" y="3434709"/>
            <a:ext cx="800099" cy="809374"/>
          </a:xfrm>
          <a:prstGeom prst="ellipse">
            <a:avLst/>
          </a:prstGeom>
        </p:spPr>
      </p:pic>
      <p:pic>
        <p:nvPicPr>
          <p:cNvPr id="44" name="Graphic 5">
            <a:extLst>
              <a:ext uri="{FF2B5EF4-FFF2-40B4-BE49-F238E27FC236}">
                <a16:creationId xmlns:a16="http://schemas.microsoft.com/office/drawing/2014/main" id="{1B22A0B2-6E83-405A-9B78-E5920AE60DD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8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FB2BE5-A567-DA48-B22A-09E9C51C10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7314" r="7870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99B7AD-1D4C-BC4D-894A-C466876BE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934" y="1811147"/>
            <a:ext cx="793800" cy="793800"/>
          </a:xfrm>
          <a:prstGeom prst="ellipse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B97820-DF40-47C7-839B-06754D53467A}"/>
              </a:ext>
            </a:extLst>
          </p:cNvPr>
          <p:cNvSpPr/>
          <p:nvPr/>
        </p:nvSpPr>
        <p:spPr>
          <a:xfrm>
            <a:off x="1421773" y="655564"/>
            <a:ext cx="5038021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40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Connect with us!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2A1170-5816-426B-92C2-7EE2C7A6AD47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356951A-9F6D-4F4C-B66E-385F3EE7B6B9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BDCA9A6-E0EA-44D4-B29A-F8E869F59128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3A67EF2-AF65-4619-9623-582D435D7C0F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02C1405-04AB-46DC-A893-1A6195E40FF0}"/>
                </a:ext>
              </a:extLst>
            </p:cNvPr>
            <p:cNvCxnSpPr>
              <a:stCxn id="24" idx="6"/>
              <a:endCxn id="26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E0F87D-B228-4DA3-8648-D205825677C5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651B43F3-DD93-46C5-B41D-76254B9DA084}"/>
              </a:ext>
            </a:extLst>
          </p:cNvPr>
          <p:cNvSpPr/>
          <p:nvPr/>
        </p:nvSpPr>
        <p:spPr>
          <a:xfrm>
            <a:off x="2880723" y="1720639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 Hoskin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A1299E-6FEE-41F7-9D0D-12BB1195B643}"/>
              </a:ext>
            </a:extLst>
          </p:cNvPr>
          <p:cNvGrpSpPr/>
          <p:nvPr/>
        </p:nvGrpSpPr>
        <p:grpSpPr>
          <a:xfrm>
            <a:off x="1530689" y="1671638"/>
            <a:ext cx="1314614" cy="1079500"/>
            <a:chOff x="1530689" y="1671638"/>
            <a:chExt cx="1314614" cy="10795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2D7DE00-A63E-4D47-B872-2B22F42EDEF8}"/>
                </a:ext>
              </a:extLst>
            </p:cNvPr>
            <p:cNvSpPr/>
            <p:nvPr/>
          </p:nvSpPr>
          <p:spPr>
            <a:xfrm>
              <a:off x="1530689" y="1688903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C0212E8-2CE6-4E4C-BD5E-EB689B4FD005}"/>
                </a:ext>
              </a:extLst>
            </p:cNvPr>
            <p:cNvCxnSpPr>
              <a:cxnSpLocks/>
            </p:cNvCxnSpPr>
            <p:nvPr/>
          </p:nvCxnSpPr>
          <p:spPr>
            <a:xfrm>
              <a:off x="2572687" y="2197788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CFCA502-07DC-40C6-9474-80A9A25D85A3}"/>
                </a:ext>
              </a:extLst>
            </p:cNvPr>
            <p:cNvCxnSpPr>
              <a:cxnSpLocks/>
            </p:cNvCxnSpPr>
            <p:nvPr/>
          </p:nvCxnSpPr>
          <p:spPr>
            <a:xfrm>
              <a:off x="2845303" y="1671638"/>
              <a:ext cx="0" cy="10795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EF7E73-9F02-40B8-A91F-CC05CA712D79}"/>
              </a:ext>
            </a:extLst>
          </p:cNvPr>
          <p:cNvGrpSpPr/>
          <p:nvPr/>
        </p:nvGrpSpPr>
        <p:grpSpPr>
          <a:xfrm>
            <a:off x="1535605" y="3313112"/>
            <a:ext cx="1314614" cy="1042988"/>
            <a:chOff x="1535605" y="3184525"/>
            <a:chExt cx="1314614" cy="104298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2022A2F-8861-4414-955F-B35E76D35252}"/>
                </a:ext>
              </a:extLst>
            </p:cNvPr>
            <p:cNvSpPr/>
            <p:nvPr/>
          </p:nvSpPr>
          <p:spPr>
            <a:xfrm>
              <a:off x="1535605" y="3190781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89081D3-201B-413C-BBE4-9540F4D7B384}"/>
                </a:ext>
              </a:extLst>
            </p:cNvPr>
            <p:cNvCxnSpPr>
              <a:cxnSpLocks/>
            </p:cNvCxnSpPr>
            <p:nvPr/>
          </p:nvCxnSpPr>
          <p:spPr>
            <a:xfrm>
              <a:off x="2577603" y="3699666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AD942A4-E704-4D46-9BE3-3768EDC185BE}"/>
                </a:ext>
              </a:extLst>
            </p:cNvPr>
            <p:cNvCxnSpPr>
              <a:cxnSpLocks/>
            </p:cNvCxnSpPr>
            <p:nvPr/>
          </p:nvCxnSpPr>
          <p:spPr>
            <a:xfrm>
              <a:off x="2850219" y="3184525"/>
              <a:ext cx="0" cy="10429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93CCDF1-7462-44BC-A6F9-8C8C4AF474A2}"/>
              </a:ext>
            </a:extLst>
          </p:cNvPr>
          <p:cNvCxnSpPr>
            <a:cxnSpLocks/>
          </p:cNvCxnSpPr>
          <p:nvPr/>
        </p:nvCxnSpPr>
        <p:spPr>
          <a:xfrm>
            <a:off x="789706" y="1096296"/>
            <a:ext cx="0" cy="404720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1FF99A0-12FB-4F32-B5C1-FFF95A89B620}"/>
              </a:ext>
            </a:extLst>
          </p:cNvPr>
          <p:cNvGrpSpPr/>
          <p:nvPr/>
        </p:nvGrpSpPr>
        <p:grpSpPr>
          <a:xfrm>
            <a:off x="5183522" y="1671638"/>
            <a:ext cx="1314614" cy="1079500"/>
            <a:chOff x="5183522" y="1671638"/>
            <a:chExt cx="1314614" cy="10795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240758-04A6-46C3-BD5F-F08BF367AE98}"/>
                </a:ext>
              </a:extLst>
            </p:cNvPr>
            <p:cNvSpPr/>
            <p:nvPr/>
          </p:nvSpPr>
          <p:spPr>
            <a:xfrm>
              <a:off x="5183522" y="1691285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7C5F853-5518-4DCE-8711-A8B9476B339E}"/>
                </a:ext>
              </a:extLst>
            </p:cNvPr>
            <p:cNvCxnSpPr>
              <a:cxnSpLocks/>
            </p:cNvCxnSpPr>
            <p:nvPr/>
          </p:nvCxnSpPr>
          <p:spPr>
            <a:xfrm>
              <a:off x="6225520" y="2200170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BA81A07-3D30-4599-9F17-9989F2D7210B}"/>
                </a:ext>
              </a:extLst>
            </p:cNvPr>
            <p:cNvCxnSpPr>
              <a:cxnSpLocks/>
            </p:cNvCxnSpPr>
            <p:nvPr/>
          </p:nvCxnSpPr>
          <p:spPr>
            <a:xfrm>
              <a:off x="6498136" y="1671638"/>
              <a:ext cx="0" cy="10795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642F59-1C1F-4A15-8DE1-C052A3150833}"/>
              </a:ext>
            </a:extLst>
          </p:cNvPr>
          <p:cNvGrpSpPr/>
          <p:nvPr/>
        </p:nvGrpSpPr>
        <p:grpSpPr>
          <a:xfrm>
            <a:off x="5188438" y="3313112"/>
            <a:ext cx="1314614" cy="1044578"/>
            <a:chOff x="5188438" y="3184525"/>
            <a:chExt cx="1314614" cy="104457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C9F7779-E93D-4D88-B5D6-E7829229F6E6}"/>
                </a:ext>
              </a:extLst>
            </p:cNvPr>
            <p:cNvSpPr/>
            <p:nvPr/>
          </p:nvSpPr>
          <p:spPr>
            <a:xfrm>
              <a:off x="5188438" y="3193163"/>
              <a:ext cx="1035940" cy="103594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D3169B1-2B8A-4BD8-B1F4-0A7A386971C3}"/>
                </a:ext>
              </a:extLst>
            </p:cNvPr>
            <p:cNvCxnSpPr>
              <a:cxnSpLocks/>
            </p:cNvCxnSpPr>
            <p:nvPr/>
          </p:nvCxnSpPr>
          <p:spPr>
            <a:xfrm>
              <a:off x="6230436" y="3702048"/>
              <a:ext cx="272616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BC0BF56-E652-4B94-B5CB-5A0F979D2E58}"/>
                </a:ext>
              </a:extLst>
            </p:cNvPr>
            <p:cNvCxnSpPr>
              <a:cxnSpLocks/>
            </p:cNvCxnSpPr>
            <p:nvPr/>
          </p:nvCxnSpPr>
          <p:spPr>
            <a:xfrm>
              <a:off x="6503052" y="3184525"/>
              <a:ext cx="0" cy="104298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390E14D4-0F2B-4E12-AB5E-DE1DFF2E93E7}"/>
              </a:ext>
            </a:extLst>
          </p:cNvPr>
          <p:cNvSpPr/>
          <p:nvPr/>
        </p:nvSpPr>
        <p:spPr>
          <a:xfrm>
            <a:off x="2880723" y="1994482"/>
            <a:ext cx="1917496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Events and Marketing Manager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749A12A-C6ED-4D2C-AED9-10F47828C616}"/>
              </a:ext>
            </a:extLst>
          </p:cNvPr>
          <p:cNvSpPr/>
          <p:nvPr/>
        </p:nvSpPr>
        <p:spPr>
          <a:xfrm>
            <a:off x="2880723" y="2418345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kirstie.hoskin@webcertain.com</a:t>
            </a:r>
            <a:endParaRPr lang="en-US" sz="800" dirty="0">
              <a:solidFill>
                <a:schemeClr val="bg1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defTabSz="685800"/>
            <a:r>
              <a:rPr lang="en-US" sz="8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kirstie-hoskin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4D9EC3-7B5F-433A-A1A2-0F65581E724B}"/>
              </a:ext>
            </a:extLst>
          </p:cNvPr>
          <p:cNvSpPr/>
          <p:nvPr/>
        </p:nvSpPr>
        <p:spPr>
          <a:xfrm>
            <a:off x="6533564" y="1715876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 err="1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</a:t>
            </a:r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Nadim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548E0C2-CE24-4FB8-ABFF-B064E0849E6D}"/>
              </a:ext>
            </a:extLst>
          </p:cNvPr>
          <p:cNvSpPr/>
          <p:nvPr/>
        </p:nvSpPr>
        <p:spPr>
          <a:xfrm>
            <a:off x="6533564" y="1989719"/>
            <a:ext cx="1917496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and Influencer Marketing Executive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23A316C-A629-4221-9CAE-B23584984177}"/>
              </a:ext>
            </a:extLst>
          </p:cNvPr>
          <p:cNvSpPr/>
          <p:nvPr/>
        </p:nvSpPr>
        <p:spPr>
          <a:xfrm>
            <a:off x="6533564" y="2413582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lamyaa.nadim@webcertain.com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lamyaa-nadim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9D406AE-7756-4375-A422-862D21BE2052}"/>
              </a:ext>
            </a:extLst>
          </p:cNvPr>
          <p:cNvSpPr/>
          <p:nvPr/>
        </p:nvSpPr>
        <p:spPr>
          <a:xfrm>
            <a:off x="2883102" y="3330361"/>
            <a:ext cx="2310403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Daiana Damacus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A3B319D-80FA-4E93-9243-4AC62BD7907B}"/>
              </a:ext>
            </a:extLst>
          </p:cNvPr>
          <p:cNvSpPr/>
          <p:nvPr/>
        </p:nvSpPr>
        <p:spPr>
          <a:xfrm>
            <a:off x="2883103" y="3604204"/>
            <a:ext cx="2017510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General Manager - Social Media and Influencer Marketing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CB3CB0-7B30-4730-894E-53522EA57D8E}"/>
              </a:ext>
            </a:extLst>
          </p:cNvPr>
          <p:cNvSpPr/>
          <p:nvPr/>
        </p:nvSpPr>
        <p:spPr>
          <a:xfrm>
            <a:off x="2883103" y="4028067"/>
            <a:ext cx="2188960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daiana.damacus@webcertain.com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daianadamacus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DEFE7BA-5D14-452D-8E04-4396AC45FEC2}"/>
              </a:ext>
            </a:extLst>
          </p:cNvPr>
          <p:cNvSpPr/>
          <p:nvPr/>
        </p:nvSpPr>
        <p:spPr>
          <a:xfrm>
            <a:off x="6533564" y="3330365"/>
            <a:ext cx="1917496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US" sz="14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Anlieka Marconi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0374932-DD0D-437A-A89C-CE22E47942AE}"/>
              </a:ext>
            </a:extLst>
          </p:cNvPr>
          <p:cNvSpPr/>
          <p:nvPr/>
        </p:nvSpPr>
        <p:spPr>
          <a:xfrm>
            <a:off x="6533564" y="3604208"/>
            <a:ext cx="1917496" cy="353943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GB" sz="1000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Social Media and Influencer Marketing Specialist</a:t>
            </a:r>
            <a:endParaRPr lang="en-US" sz="10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FB46A6-68CB-4937-BB7F-5046246B526B}"/>
              </a:ext>
            </a:extLst>
          </p:cNvPr>
          <p:cNvSpPr/>
          <p:nvPr/>
        </p:nvSpPr>
        <p:spPr>
          <a:xfrm>
            <a:off x="6533564" y="4028071"/>
            <a:ext cx="1917496" cy="292388"/>
          </a:xfrm>
          <a:prstGeom prst="rect">
            <a:avLst/>
          </a:prstGeom>
          <a:ln>
            <a:noFill/>
          </a:ln>
        </p:spPr>
        <p:txBody>
          <a:bodyPr wrap="square" tIns="0">
            <a:spAutoFit/>
          </a:bodyPr>
          <a:lstStyle/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anlieka.marconi@webcertain.com</a:t>
            </a:r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defTabSz="685800"/>
            <a:r>
              <a:rPr lang="en-US" sz="800" dirty="0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/in/</a:t>
            </a:r>
            <a:r>
              <a:rPr lang="en-US" sz="800" dirty="0" err="1">
                <a:solidFill>
                  <a:schemeClr val="bg1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anliekamarconi</a:t>
            </a:r>
            <a:endParaRPr lang="en-US" sz="800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76" name="Picture 6">
            <a:extLst>
              <a:ext uri="{FF2B5EF4-FFF2-40B4-BE49-F238E27FC236}">
                <a16:creationId xmlns:a16="http://schemas.microsoft.com/office/drawing/2014/main" id="{6E1F7DFB-1CEE-4774-8808-8049C1E5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04" y="1814512"/>
            <a:ext cx="800101" cy="8001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">
            <a:extLst>
              <a:ext uri="{FF2B5EF4-FFF2-40B4-BE49-F238E27FC236}">
                <a16:creationId xmlns:a16="http://schemas.microsoft.com/office/drawing/2014/main" id="{AD4E933A-FD07-4354-9607-F93C478E5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65" y="3443287"/>
            <a:ext cx="800101" cy="80010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BA416FAF-3089-43A9-8767-399FBB8A3935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2577"/>
          <a:stretch/>
        </p:blipFill>
        <p:spPr>
          <a:xfrm>
            <a:off x="1660483" y="3434709"/>
            <a:ext cx="800099" cy="809374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5F23B50-3A8C-4B3C-B20E-4A6A1AC73EA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64294" y="4635225"/>
            <a:ext cx="1885938" cy="38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065788A-60E5-1041-88BE-04B3D913F5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7592" r="175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69D4A5-0003-954A-8E0C-D8D0EA45AE26}"/>
              </a:ext>
            </a:extLst>
          </p:cNvPr>
          <p:cNvSpPr/>
          <p:nvPr/>
        </p:nvSpPr>
        <p:spPr>
          <a:xfrm>
            <a:off x="1421773" y="655564"/>
            <a:ext cx="700309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/>
            <a:r>
              <a:rPr lang="en-GB" sz="36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Let us help you!</a:t>
            </a:r>
            <a:endParaRPr lang="en-US" sz="3600" dirty="0">
              <a:solidFill>
                <a:schemeClr val="bg1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CAD7C1-8401-4221-80A1-958B986D546E}"/>
              </a:ext>
            </a:extLst>
          </p:cNvPr>
          <p:cNvCxnSpPr>
            <a:cxnSpLocks/>
            <a:stCxn id="12" idx="4"/>
          </p:cNvCxnSpPr>
          <p:nvPr/>
        </p:nvCxnSpPr>
        <p:spPr>
          <a:xfrm flipH="1">
            <a:off x="792164" y="1102933"/>
            <a:ext cx="2960" cy="405247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B3D6A0-7DD7-48F2-B341-DA679509A036}"/>
              </a:ext>
            </a:extLst>
          </p:cNvPr>
          <p:cNvGrpSpPr/>
          <p:nvPr/>
        </p:nvGrpSpPr>
        <p:grpSpPr>
          <a:xfrm>
            <a:off x="675706" y="864097"/>
            <a:ext cx="691485" cy="238836"/>
            <a:chOff x="675706" y="864097"/>
            <a:chExt cx="691485" cy="23883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540030-AF88-4DB7-82B4-6D582FFCF297}"/>
                </a:ext>
              </a:extLst>
            </p:cNvPr>
            <p:cNvSpPr/>
            <p:nvPr userDrawn="1"/>
          </p:nvSpPr>
          <p:spPr>
            <a:xfrm>
              <a:off x="675706" y="864097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A4F9F1A-B2C8-43C1-B8CC-EEA6E91A556A}"/>
                </a:ext>
              </a:extLst>
            </p:cNvPr>
            <p:cNvSpPr/>
            <p:nvPr userDrawn="1"/>
          </p:nvSpPr>
          <p:spPr>
            <a:xfrm>
              <a:off x="741670" y="9323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9914DBC-518E-4051-9000-B36B42178453}"/>
                </a:ext>
              </a:extLst>
            </p:cNvPr>
            <p:cNvSpPr/>
            <p:nvPr userDrawn="1"/>
          </p:nvSpPr>
          <p:spPr>
            <a:xfrm>
              <a:off x="1271657" y="93916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00B3029-0975-4126-B261-4C543EBBF8F9}"/>
                </a:ext>
              </a:extLst>
            </p:cNvPr>
            <p:cNvCxnSpPr>
              <a:stCxn id="12" idx="6"/>
              <a:endCxn id="14" idx="2"/>
            </p:cNvCxnSpPr>
            <p:nvPr userDrawn="1"/>
          </p:nvCxnSpPr>
          <p:spPr>
            <a:xfrm>
              <a:off x="914542" y="983515"/>
              <a:ext cx="357115" cy="341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D8C792-D4D0-4B29-AED2-D30E422A4CB2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792164" y="0"/>
            <a:ext cx="2960" cy="8640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93226B2-1A09-450C-B699-E79F0EFCAC86}"/>
              </a:ext>
            </a:extLst>
          </p:cNvPr>
          <p:cNvSpPr/>
          <p:nvPr/>
        </p:nvSpPr>
        <p:spPr>
          <a:xfrm>
            <a:off x="1412875" y="1491197"/>
            <a:ext cx="7011988" cy="67467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685800">
              <a:lnSpc>
                <a:spcPts val="2400"/>
              </a:lnSpc>
            </a:pPr>
            <a:r>
              <a:rPr lang="en-GB" sz="1600" b="1" dirty="0">
                <a:solidFill>
                  <a:prstClr val="white"/>
                </a:solidFill>
                <a:latin typeface="Lato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If you need any help, advice or have a question related to any of these slides, or have a new design idea/request please let us know by either:</a:t>
            </a:r>
            <a:endParaRPr lang="en-US" sz="1600" b="1" dirty="0">
              <a:solidFill>
                <a:prstClr val="white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C43F7-D86D-4124-B596-688CCB824B9B}"/>
              </a:ext>
            </a:extLst>
          </p:cNvPr>
          <p:cNvSpPr txBox="1"/>
          <p:nvPr/>
        </p:nvSpPr>
        <p:spPr>
          <a:xfrm>
            <a:off x="1437624" y="2430618"/>
            <a:ext cx="6951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Contacting Gemma (</a:t>
            </a:r>
            <a:r>
              <a:rPr lang="en-GB" sz="1600" b="1" u="sng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gemma.houghton@webcertain.com</a:t>
            </a:r>
            <a:r>
              <a:rPr lang="en-GB" sz="1600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endParaRPr lang="en-GB" sz="1600" dirty="0">
              <a:solidFill>
                <a:schemeClr val="bg1"/>
              </a:solidFill>
              <a:latin typeface="Lato Light" panose="020F0302020204030203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Contacting the Creative team (</a:t>
            </a:r>
            <a:r>
              <a:rPr lang="en-GB" sz="1600" b="1" u="sng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development@webcertain.com</a:t>
            </a:r>
            <a:r>
              <a:rPr lang="en-GB" sz="1600" dirty="0">
                <a:solidFill>
                  <a:schemeClr val="bg1"/>
                </a:solidFill>
                <a:effectLst/>
                <a:latin typeface="Lato Light" panose="020F03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D5FBE8-FA62-4B2B-A480-53630CD2B505}"/>
              </a:ext>
            </a:extLst>
          </p:cNvPr>
          <p:cNvGrpSpPr/>
          <p:nvPr/>
        </p:nvGrpSpPr>
        <p:grpSpPr>
          <a:xfrm>
            <a:off x="798948" y="2549137"/>
            <a:ext cx="571925" cy="95534"/>
            <a:chOff x="798948" y="2549137"/>
            <a:chExt cx="571925" cy="95534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DA5948D-A495-42F6-A1DC-F5723AE0F6A6}"/>
                </a:ext>
              </a:extLst>
            </p:cNvPr>
            <p:cNvSpPr/>
            <p:nvPr userDrawn="1"/>
          </p:nvSpPr>
          <p:spPr>
            <a:xfrm>
              <a:off x="1275339" y="2549137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6721D1-4256-4B4C-AE6F-B3465F080496}"/>
                </a:ext>
              </a:extLst>
            </p:cNvPr>
            <p:cNvCxnSpPr>
              <a:cxnSpLocks/>
              <a:endCxn id="23" idx="2"/>
            </p:cNvCxnSpPr>
            <p:nvPr userDrawn="1"/>
          </p:nvCxnSpPr>
          <p:spPr>
            <a:xfrm>
              <a:off x="798948" y="2596904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B2A619B-6F3F-4E2B-8744-DD11C0FC4235}"/>
              </a:ext>
            </a:extLst>
          </p:cNvPr>
          <p:cNvGrpSpPr/>
          <p:nvPr/>
        </p:nvGrpSpPr>
        <p:grpSpPr>
          <a:xfrm>
            <a:off x="794186" y="3043506"/>
            <a:ext cx="571925" cy="95534"/>
            <a:chOff x="794186" y="2994431"/>
            <a:chExt cx="571925" cy="9553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FC6A24B-BA23-4C6A-8570-BB68375DEB4E}"/>
                </a:ext>
              </a:extLst>
            </p:cNvPr>
            <p:cNvSpPr/>
            <p:nvPr userDrawn="1"/>
          </p:nvSpPr>
          <p:spPr>
            <a:xfrm>
              <a:off x="1270577" y="2994431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7B3ECC2-1DBF-492C-9FC2-82D95F094997}"/>
                </a:ext>
              </a:extLst>
            </p:cNvPr>
            <p:cNvCxnSpPr>
              <a:cxnSpLocks/>
              <a:endCxn id="27" idx="2"/>
            </p:cNvCxnSpPr>
            <p:nvPr userDrawn="1"/>
          </p:nvCxnSpPr>
          <p:spPr>
            <a:xfrm>
              <a:off x="794186" y="3042198"/>
              <a:ext cx="476391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Graphic 5">
            <a:extLst>
              <a:ext uri="{FF2B5EF4-FFF2-40B4-BE49-F238E27FC236}">
                <a16:creationId xmlns:a16="http://schemas.microsoft.com/office/drawing/2014/main" id="{CC8D7F9E-F949-4E8F-B41B-EA0E68CAC0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75182" y="4627486"/>
            <a:ext cx="1803226" cy="27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84727"/>
      </p:ext>
    </p:extLst>
  </p:cSld>
  <p:clrMapOvr>
    <a:masterClrMapping/>
  </p:clrMapOvr>
</p:sld>
</file>

<file path=ppt/theme/theme1.xml><?xml version="1.0" encoding="utf-8"?>
<a:theme xmlns:a="http://schemas.openxmlformats.org/drawingml/2006/main" name="Webcertain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125AAF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CCCCCC"/>
      </a:hlink>
      <a:folHlink>
        <a:srgbClr val="20202F"/>
      </a:folHlink>
    </a:clrScheme>
    <a:fontScheme name="Webcertain brand fon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certain theme" id="{000AD578-CD73-4967-9643-B7522FBA8632}" vid="{F6C3CD80-EF8C-49BE-A7C0-B1E1D9B616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Props1.xml><?xml version="1.0" encoding="utf-8"?>
<ds:datastoreItem xmlns:ds="http://schemas.openxmlformats.org/officeDocument/2006/customXml" ds:itemID="{40E24282-A670-44CA-B456-26D695F51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E444E-74BB-4F50-A2B0-22E8D5C3D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D4C0E-21FE-42A5-988A-B8BAD7AE838A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41805</TotalTime>
  <Words>715</Words>
  <Application>Microsoft Office PowerPoint</Application>
  <PresentationFormat>On-screen Show (16:9)</PresentationFormat>
  <Paragraphs>110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Lato Thin</vt:lpstr>
      <vt:lpstr>Lato Medium</vt:lpstr>
      <vt:lpstr>Arial</vt:lpstr>
      <vt:lpstr>Lato</vt:lpstr>
      <vt:lpstr>Lato Light</vt:lpstr>
      <vt:lpstr>Courier New</vt:lpstr>
      <vt:lpstr>Calibri</vt:lpstr>
      <vt:lpstr>Lato Black</vt:lpstr>
      <vt:lpstr>Webcertain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Helen Ireland</cp:lastModifiedBy>
  <cp:revision>818</cp:revision>
  <dcterms:created xsi:type="dcterms:W3CDTF">2017-11-01T12:57:14Z</dcterms:created>
  <dcterms:modified xsi:type="dcterms:W3CDTF">2021-11-23T16:21:57Z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