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omments/comment3.xml" ContentType="application/vnd.openxmlformats-officedocument.presentationml.comment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omments/comment4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5.xml" ContentType="application/vnd.openxmlformats-officedocument.presentationml.comments+xml"/>
  <Override PartName="/ppt/notesSlides/notesSlide5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7.xml" ContentType="application/vnd.openxmlformats-officedocument.presentationml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0" r:id="rId4"/>
    <p:sldMasterId id="2147483746" r:id="rId5"/>
  </p:sldMasterIdLst>
  <p:notesMasterIdLst>
    <p:notesMasterId r:id="rId100"/>
  </p:notesMasterIdLst>
  <p:handoutMasterIdLst>
    <p:handoutMasterId r:id="rId101"/>
  </p:handoutMasterIdLst>
  <p:sldIdLst>
    <p:sldId id="432" r:id="rId6"/>
    <p:sldId id="1252" r:id="rId7"/>
    <p:sldId id="1253" r:id="rId8"/>
    <p:sldId id="919" r:id="rId9"/>
    <p:sldId id="1251" r:id="rId10"/>
    <p:sldId id="821" r:id="rId11"/>
    <p:sldId id="1307" r:id="rId12"/>
    <p:sldId id="921" r:id="rId13"/>
    <p:sldId id="1306" r:id="rId14"/>
    <p:sldId id="1304" r:id="rId15"/>
    <p:sldId id="1308" r:id="rId16"/>
    <p:sldId id="466" r:id="rId17"/>
    <p:sldId id="929" r:id="rId18"/>
    <p:sldId id="922" r:id="rId19"/>
    <p:sldId id="930" r:id="rId20"/>
    <p:sldId id="918" r:id="rId21"/>
    <p:sldId id="932" r:id="rId22"/>
    <p:sldId id="840" r:id="rId23"/>
    <p:sldId id="492" r:id="rId24"/>
    <p:sldId id="958" r:id="rId25"/>
    <p:sldId id="924" r:id="rId26"/>
    <p:sldId id="925" r:id="rId27"/>
    <p:sldId id="773" r:id="rId28"/>
    <p:sldId id="907" r:id="rId29"/>
    <p:sldId id="864" r:id="rId30"/>
    <p:sldId id="866" r:id="rId31"/>
    <p:sldId id="933" r:id="rId32"/>
    <p:sldId id="926" r:id="rId33"/>
    <p:sldId id="934" r:id="rId34"/>
    <p:sldId id="928" r:id="rId35"/>
    <p:sldId id="927" r:id="rId36"/>
    <p:sldId id="822" r:id="rId37"/>
    <p:sldId id="826" r:id="rId38"/>
    <p:sldId id="935" r:id="rId39"/>
    <p:sldId id="489" r:id="rId40"/>
    <p:sldId id="1204" r:id="rId41"/>
    <p:sldId id="1206" r:id="rId42"/>
    <p:sldId id="1203" r:id="rId43"/>
    <p:sldId id="1205" r:id="rId44"/>
    <p:sldId id="878" r:id="rId45"/>
    <p:sldId id="1208" r:id="rId46"/>
    <p:sldId id="949" r:id="rId47"/>
    <p:sldId id="941" r:id="rId48"/>
    <p:sldId id="888" r:id="rId49"/>
    <p:sldId id="950" r:id="rId50"/>
    <p:sldId id="968" r:id="rId51"/>
    <p:sldId id="969" r:id="rId52"/>
    <p:sldId id="423" r:id="rId53"/>
    <p:sldId id="943" r:id="rId54"/>
    <p:sldId id="891" r:id="rId55"/>
    <p:sldId id="942" r:id="rId56"/>
    <p:sldId id="1207" r:id="rId57"/>
    <p:sldId id="1198" r:id="rId58"/>
    <p:sldId id="895" r:id="rId59"/>
    <p:sldId id="1197" r:id="rId60"/>
    <p:sldId id="418" r:id="rId61"/>
    <p:sldId id="1309" r:id="rId62"/>
    <p:sldId id="898" r:id="rId63"/>
    <p:sldId id="297" r:id="rId64"/>
    <p:sldId id="1200" r:id="rId65"/>
    <p:sldId id="944" r:id="rId66"/>
    <p:sldId id="945" r:id="rId67"/>
    <p:sldId id="1199" r:id="rId68"/>
    <p:sldId id="902" r:id="rId69"/>
    <p:sldId id="280" r:id="rId70"/>
    <p:sldId id="961" r:id="rId71"/>
    <p:sldId id="905" r:id="rId72"/>
    <p:sldId id="910" r:id="rId73"/>
    <p:sldId id="1195" r:id="rId74"/>
    <p:sldId id="1196" r:id="rId75"/>
    <p:sldId id="1201" r:id="rId76"/>
    <p:sldId id="965" r:id="rId77"/>
    <p:sldId id="966" r:id="rId78"/>
    <p:sldId id="470" r:id="rId79"/>
    <p:sldId id="954" r:id="rId80"/>
    <p:sldId id="1255" r:id="rId81"/>
    <p:sldId id="956" r:id="rId82"/>
    <p:sldId id="957" r:id="rId83"/>
    <p:sldId id="1254" r:id="rId84"/>
    <p:sldId id="1269" r:id="rId85"/>
    <p:sldId id="1256" r:id="rId86"/>
    <p:sldId id="1260" r:id="rId87"/>
    <p:sldId id="1261" r:id="rId88"/>
    <p:sldId id="1259" r:id="rId89"/>
    <p:sldId id="940" r:id="rId90"/>
    <p:sldId id="951" r:id="rId91"/>
    <p:sldId id="952" r:id="rId92"/>
    <p:sldId id="1271" r:id="rId93"/>
    <p:sldId id="946" r:id="rId94"/>
    <p:sldId id="959" r:id="rId95"/>
    <p:sldId id="960" r:id="rId96"/>
    <p:sldId id="962" r:id="rId97"/>
    <p:sldId id="953" r:id="rId98"/>
    <p:sldId id="1272" r:id="rId9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2"/>
      <p:bold r:id="rId103"/>
      <p:italic r:id="rId104"/>
      <p:boldItalic r:id="rId105"/>
    </p:embeddedFont>
    <p:embeddedFont>
      <p:font typeface="Calibri Light" panose="020F0302020204030204" pitchFamily="34" charset="0"/>
      <p:regular r:id="rId106"/>
      <p:italic r:id="rId107"/>
    </p:embeddedFont>
    <p:embeddedFont>
      <p:font typeface="Lato" panose="020F0502020204030203" pitchFamily="34" charset="0"/>
      <p:regular r:id="rId108"/>
      <p:bold r:id="rId109"/>
      <p:italic r:id="rId110"/>
      <p:boldItalic r:id="rId111"/>
    </p:embeddedFont>
    <p:embeddedFont>
      <p:font typeface="Lato Black" panose="020F0502020204030203" pitchFamily="34" charset="0"/>
      <p:bold r:id="rId112"/>
      <p:italic r:id="rId113"/>
      <p:boldItalic r:id="rId114"/>
    </p:embeddedFont>
    <p:embeddedFont>
      <p:font typeface="Lato Light" panose="020F0502020204030203" pitchFamily="34" charset="0"/>
      <p:regular r:id="rId115"/>
      <p:italic r:id="rId116"/>
    </p:embeddedFont>
    <p:embeddedFont>
      <p:font typeface="Lato Medium" panose="020F0502020204030203" pitchFamily="34" charset="0"/>
      <p:regular r:id="rId117"/>
      <p:italic r:id="rId118"/>
    </p:embeddedFont>
    <p:embeddedFont>
      <p:font typeface="Lato Thin" panose="020F0502020204030203" pitchFamily="34" charset="0"/>
      <p:regular r:id="rId119"/>
      <p:bold r:id="rId120"/>
      <p:italic r:id="rId121"/>
      <p:boldItalic r:id="rId1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orient="horz" pos="2935" userDrawn="1">
          <p15:clr>
            <a:srgbClr val="A4A3A4"/>
          </p15:clr>
        </p15:guide>
        <p15:guide id="3" orient="horz" pos="509" userDrawn="1">
          <p15:clr>
            <a:srgbClr val="A4A3A4"/>
          </p15:clr>
        </p15:guide>
        <p15:guide id="4" orient="horz" pos="872" userDrawn="1">
          <p15:clr>
            <a:srgbClr val="A4A3A4"/>
          </p15:clr>
        </p15:guide>
        <p15:guide id="5" pos="952" userDrawn="1">
          <p15:clr>
            <a:srgbClr val="A4A3A4"/>
          </p15:clr>
        </p15:guide>
        <p15:guide id="6" pos="317" userDrawn="1">
          <p15:clr>
            <a:srgbClr val="A4A3A4"/>
          </p15:clr>
        </p15:guide>
        <p15:guide id="7" pos="499" userDrawn="1">
          <p15:clr>
            <a:srgbClr val="A4A3A4"/>
          </p15:clr>
        </p15:guide>
        <p15:guide id="8" pos="862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  <p15:guide id="10" orient="horz" pos="2595" userDrawn="1">
          <p15:clr>
            <a:srgbClr val="A4A3A4"/>
          </p15:clr>
        </p15:guide>
        <p15:guide id="11" pos="5307" userDrawn="1">
          <p15:clr>
            <a:srgbClr val="A4A3A4"/>
          </p15:clr>
        </p15:guide>
        <p15:guide id="1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Ireland" initials="HI" lastIdx="8" clrIdx="0">
    <p:extLst>
      <p:ext uri="{19B8F6BF-5375-455C-9EA6-DF929625EA0E}">
        <p15:presenceInfo xmlns:p15="http://schemas.microsoft.com/office/powerpoint/2012/main" userId="S::helen.ireland@webcertain.com::76c42005-00b9-40dc-a3cb-548c1bd32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07D"/>
    <a:srgbClr val="FF7A33"/>
    <a:srgbClr val="125AAF"/>
    <a:srgbClr val="2D83EB"/>
    <a:srgbClr val="0AEB6B"/>
    <a:srgbClr val="A1B0A7"/>
    <a:srgbClr val="436150"/>
    <a:srgbClr val="143A24"/>
    <a:srgbClr val="439E22"/>
    <a:srgbClr val="347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90" autoAdjust="0"/>
    <p:restoredTop sz="89181" autoAdjust="0"/>
  </p:normalViewPr>
  <p:slideViewPr>
    <p:cSldViewPr snapToGrid="0" showGuides="1">
      <p:cViewPr varScale="1">
        <p:scale>
          <a:sx n="92" d="100"/>
          <a:sy n="92" d="100"/>
        </p:scale>
        <p:origin x="67" y="230"/>
      </p:cViewPr>
      <p:guideLst>
        <p:guide orient="horz" pos="305"/>
        <p:guide orient="horz" pos="2935"/>
        <p:guide orient="horz" pos="509"/>
        <p:guide orient="horz" pos="872"/>
        <p:guide pos="952"/>
        <p:guide pos="317"/>
        <p:guide pos="499"/>
        <p:guide pos="862"/>
        <p:guide orient="horz" pos="1144"/>
        <p:guide orient="horz" pos="2595"/>
        <p:guide pos="5307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font" Target="fonts/font16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font" Target="fonts/font11.fntdata"/><Relationship Id="rId16" Type="http://schemas.openxmlformats.org/officeDocument/2006/relationships/slide" Target="slides/slide11.xml"/><Relationship Id="rId107" Type="http://schemas.openxmlformats.org/officeDocument/2006/relationships/font" Target="fonts/font6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.fntdata"/><Relationship Id="rId12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font" Target="fonts/font12.fntdata"/><Relationship Id="rId118" Type="http://schemas.openxmlformats.org/officeDocument/2006/relationships/font" Target="fonts/font17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124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font" Target="fonts/font13.fntdata"/><Relationship Id="rId119" Type="http://schemas.openxmlformats.org/officeDocument/2006/relationships/font" Target="fonts/font18.fntdata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8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font" Target="fonts/font3.fntdata"/><Relationship Id="rId120" Type="http://schemas.openxmlformats.org/officeDocument/2006/relationships/font" Target="fonts/font19.fntdata"/><Relationship Id="rId125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9.fntdata"/><Relationship Id="rId115" Type="http://schemas.openxmlformats.org/officeDocument/2006/relationships/font" Target="fonts/font14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4.fntdata"/><Relationship Id="rId12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2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font" Target="fonts/font10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font" Target="fonts/font5.fntdata"/><Relationship Id="rId12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122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96409853884631"/>
          <c:y val="2.0108956058454098E-3"/>
          <c:w val="0.59505010518402335"/>
          <c:h val="0.741925220593628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Mobile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1-4177-BF60-C4DEF75587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61-4177-BF60-C4DEF75587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61-4177-BF60-C4DEF7558797}"/>
              </c:ext>
            </c:extLst>
          </c:dPt>
          <c:dLbls>
            <c:dLbl>
              <c:idx val="0"/>
              <c:layout>
                <c:manualLayout>
                  <c:x val="1.088333239068243E-2"/>
                  <c:y val="-9.4565413949728283E-2"/>
                </c:manualLayout>
              </c:layout>
              <c:tx>
                <c:rich>
                  <a:bodyPr/>
                  <a:lstStyle/>
                  <a:p>
                    <a:fld id="{A5761A86-914F-435E-B8E1-2FD716A6D664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61-4177-BF60-C4DEF7558797}"/>
                </c:ext>
              </c:extLst>
            </c:dLbl>
            <c:dLbl>
              <c:idx val="1"/>
              <c:layout>
                <c:manualLayout>
                  <c:x val="1.4511109854243328E-2"/>
                  <c:y val="6.0792051824825222E-2"/>
                </c:manualLayout>
              </c:layout>
              <c:tx>
                <c:rich>
                  <a:bodyPr/>
                  <a:lstStyle/>
                  <a:p>
                    <a:fld id="{4F7535E2-A5C1-431E-973C-9719A85D84BC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961-4177-BF60-C4DEF7558797}"/>
                </c:ext>
              </c:extLst>
            </c:dLbl>
            <c:dLbl>
              <c:idx val="2"/>
              <c:layout>
                <c:manualLayout>
                  <c:x val="-3.6277774635608321E-3"/>
                  <c:y val="-0.1553574657745535"/>
                </c:manualLayout>
              </c:layout>
              <c:tx>
                <c:rich>
                  <a:bodyPr/>
                  <a:lstStyle/>
                  <a:p>
                    <a:fld id="{E5A20608-7338-4141-AB2C-820939BEE90C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961-4177-BF60-C4DEF7558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0.54900000000000004</c:v>
                </c:pt>
                <c:pt idx="1">
                  <c:v>0.434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61-4177-BF60-C4DEF755879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24925003309363"/>
          <c:y val="0.79153175757610383"/>
          <c:w val="0.81938671444578892"/>
          <c:h val="0.12378391302566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Tablet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DD-4223-8B39-D8DD326E49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DD-4223-8B39-D8DD326E49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DD-4223-8B39-D8DD326E49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DD-4223-8B39-D8DD326E499B}"/>
              </c:ext>
            </c:extLst>
          </c:dPt>
          <c:dLbls>
            <c:dLbl>
              <c:idx val="0"/>
              <c:layout>
                <c:manualLayout>
                  <c:x val="1.1004172632073832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7C0313E5-56C4-4D63-855C-A33D3AE4AE8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DD-4223-8B39-D8DD326E499B}"/>
                </c:ext>
              </c:extLst>
            </c:dLbl>
            <c:dLbl>
              <c:idx val="1"/>
              <c:layout>
                <c:manualLayout>
                  <c:x val="7.3361150880492327E-3"/>
                  <c:y val="9.3752488158343625E-2"/>
                </c:manualLayout>
              </c:layout>
              <c:tx>
                <c:rich>
                  <a:bodyPr/>
                  <a:lstStyle/>
                  <a:p>
                    <a:fld id="{636B7A43-CA1E-42E3-A03F-1FF5F84FA745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DD-4223-8B39-D8DD326E499B}"/>
                </c:ext>
              </c:extLst>
            </c:dLbl>
            <c:dLbl>
              <c:idx val="2"/>
              <c:layout>
                <c:manualLayout>
                  <c:x val="-2.5676402808172433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24DA8FD2-FB68-4DC7-BF21-BA2905C8B2A7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DD-4223-8B39-D8DD326E499B}"/>
                </c:ext>
              </c:extLst>
            </c:dLbl>
            <c:dLbl>
              <c:idx val="3"/>
              <c:layout>
                <c:manualLayout>
                  <c:x val="4.0348632984270966E-2"/>
                  <c:y val="-0.154021944831564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DD-4223-8B39-D8DD326E4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0.57399999999999995</c:v>
                </c:pt>
                <c:pt idx="1">
                  <c:v>0.39500000000000002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DD-4223-8B39-D8DD326E49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820851032118638"/>
          <c:y val="0.78959132688785783"/>
          <c:w val="0.59684576773899156"/>
          <c:h val="0.10645818407633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6028503283264"/>
          <c:y val="0.10929910619410756"/>
          <c:w val="0.59807942993433472"/>
          <c:h val="0.648885571633205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777541488347383E-2"/>
          <c:y val="0.77735010939452331"/>
          <c:w val="0.84244491702330526"/>
          <c:h val="0.10247165776961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Tablet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DD-4223-8B39-D8DD326E49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DD-4223-8B39-D8DD326E49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DD-4223-8B39-D8DD326E49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DD-4223-8B39-D8DD326E499B}"/>
              </c:ext>
            </c:extLst>
          </c:dPt>
          <c:dLbls>
            <c:dLbl>
              <c:idx val="0"/>
              <c:layout>
                <c:manualLayout>
                  <c:x val="1.1004172632073832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7C0313E5-56C4-4D63-855C-A33D3AE4AE8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DD-4223-8B39-D8DD326E499B}"/>
                </c:ext>
              </c:extLst>
            </c:dLbl>
            <c:dLbl>
              <c:idx val="1"/>
              <c:layout>
                <c:manualLayout>
                  <c:x val="7.3361150880492327E-3"/>
                  <c:y val="9.3752488158343625E-2"/>
                </c:manualLayout>
              </c:layout>
              <c:tx>
                <c:rich>
                  <a:bodyPr/>
                  <a:lstStyle/>
                  <a:p>
                    <a:fld id="{636B7A43-CA1E-42E3-A03F-1FF5F84FA745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DD-4223-8B39-D8DD326E499B}"/>
                </c:ext>
              </c:extLst>
            </c:dLbl>
            <c:dLbl>
              <c:idx val="2"/>
              <c:layout>
                <c:manualLayout>
                  <c:x val="-2.5676402808172433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24DA8FD2-FB68-4DC7-BF21-BA2905C8B2A7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DD-4223-8B39-D8DD326E499B}"/>
                </c:ext>
              </c:extLst>
            </c:dLbl>
            <c:dLbl>
              <c:idx val="3"/>
              <c:layout>
                <c:manualLayout>
                  <c:x val="4.0348632984270966E-2"/>
                  <c:y val="-0.154021944831564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DD-4223-8B39-D8DD326E4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0.57399999999999995</c:v>
                </c:pt>
                <c:pt idx="1">
                  <c:v>0.39500000000000002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DD-4223-8B39-D8DD326E49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FE-4BE4-B9D6-9FE321C2E4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FE-4BE4-B9D6-9FE321C2E4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FE-4BE4-B9D6-9FE321C2E4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FE-4BE4-B9D6-9FE321C2E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FE-4BE4-B9D6-9FE321C2E4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64-4EAF-958D-700EF06773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64-4EAF-958D-700EF06773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Yandex</c:v>
                </c:pt>
                <c:pt idx="1">
                  <c:v>Google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64-4EAF-958D-700EF0677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36.300" idx="2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44.058" idx="3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48.345" idx="4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53.303" idx="5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17.287" idx="6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4.541" idx="7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9.616" idx="8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0D0F0-8A42-5D40-9D05-85AAFEE7DB15}" type="doc">
      <dgm:prSet loTypeId="urn:microsoft.com/office/officeart/2005/8/layout/pyramid3" loCatId="" qsTypeId="urn:microsoft.com/office/officeart/2005/8/quickstyle/simple1" qsCatId="simple" csTypeId="urn:microsoft.com/office/officeart/2005/8/colors/accent5_4" csCatId="accent5" phldr="1"/>
      <dgm:spPr/>
    </dgm:pt>
    <dgm:pt modelId="{2351F8E8-AC8C-DD4F-869D-52C368DD599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Brand/product awareness</a:t>
          </a:r>
        </a:p>
      </dgm:t>
    </dgm:pt>
    <dgm:pt modelId="{9D2E27EC-3A91-624A-A56A-17AB52BF42D5}" type="parTrans" cxnId="{C157C117-0B6D-4E4E-AC76-6472AE6AD20D}">
      <dgm:prSet/>
      <dgm:spPr/>
      <dgm:t>
        <a:bodyPr/>
        <a:lstStyle/>
        <a:p>
          <a:endParaRPr lang="en-US" sz="1400"/>
        </a:p>
      </dgm:t>
    </dgm:pt>
    <dgm:pt modelId="{A2E3DA15-98B4-9B44-87A2-3594381307BD}" type="sibTrans" cxnId="{C157C117-0B6D-4E4E-AC76-6472AE6AD20D}">
      <dgm:prSet/>
      <dgm:spPr/>
      <dgm:t>
        <a:bodyPr/>
        <a:lstStyle/>
        <a:p>
          <a:endParaRPr lang="en-US" sz="1400"/>
        </a:p>
      </dgm:t>
    </dgm:pt>
    <dgm:pt modelId="{F0FCBB19-6DCA-AB44-8ADD-80A2357872D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</a:t>
          </a:r>
        </a:p>
      </dgm:t>
    </dgm:pt>
    <dgm:pt modelId="{6004414C-D7CC-7343-BF60-3EB7FADE99BC}" type="parTrans" cxnId="{331F18BB-B670-EC44-AA1B-DFCAADD664B2}">
      <dgm:prSet/>
      <dgm:spPr/>
      <dgm:t>
        <a:bodyPr/>
        <a:lstStyle/>
        <a:p>
          <a:endParaRPr lang="en-US" sz="1400"/>
        </a:p>
      </dgm:t>
    </dgm:pt>
    <dgm:pt modelId="{E31932A9-6BB7-144B-AF44-F700AFD4D136}" type="sibTrans" cxnId="{331F18BB-B670-EC44-AA1B-DFCAADD664B2}">
      <dgm:prSet/>
      <dgm:spPr/>
      <dgm:t>
        <a:bodyPr/>
        <a:lstStyle/>
        <a:p>
          <a:endParaRPr lang="en-US" sz="1400"/>
        </a:p>
      </dgm:t>
    </dgm:pt>
    <dgm:pt modelId="{790B80E7-A939-E540-A9F5-D19EB959470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</a:p>
      </dgm:t>
    </dgm:pt>
    <dgm:pt modelId="{5DA8738E-EE12-2B41-AD0C-6500A9C172C4}" type="parTrans" cxnId="{B6955A0F-78BF-5340-AF86-86B3333549DD}">
      <dgm:prSet/>
      <dgm:spPr/>
      <dgm:t>
        <a:bodyPr/>
        <a:lstStyle/>
        <a:p>
          <a:endParaRPr lang="en-US" sz="1400"/>
        </a:p>
      </dgm:t>
    </dgm:pt>
    <dgm:pt modelId="{8063B242-282C-2841-BA5B-96203F497879}" type="sibTrans" cxnId="{B6955A0F-78BF-5340-AF86-86B3333549DD}">
      <dgm:prSet/>
      <dgm:spPr/>
      <dgm:t>
        <a:bodyPr/>
        <a:lstStyle/>
        <a:p>
          <a:endParaRPr lang="en-US" sz="1400"/>
        </a:p>
      </dgm:t>
    </dgm:pt>
    <dgm:pt modelId="{81DAA1E3-AFC3-E841-9C7B-5527FAB053ED}">
      <dgm:prSet custT="1"/>
      <dgm:spPr>
        <a:solidFill>
          <a:schemeClr val="accent3"/>
        </a:solidFill>
      </dgm:spPr>
      <dgm:t>
        <a:bodyPr tIns="144000" anchor="t" anchorCtr="0"/>
        <a:lstStyle/>
        <a:p>
          <a:r>
            <a:rPr lang="en-US" sz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Loyalty </a:t>
          </a:r>
          <a:endParaRPr lang="en-US" sz="1400" dirty="0">
            <a:solidFill>
              <a:schemeClr val="bg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4C1CEE03-ACB7-0C40-BE8E-9BC3EE64522E}" type="parTrans" cxnId="{272DA709-926D-314C-821A-9DF8DB727C4E}">
      <dgm:prSet/>
      <dgm:spPr/>
      <dgm:t>
        <a:bodyPr/>
        <a:lstStyle/>
        <a:p>
          <a:endParaRPr lang="en-US" sz="1400"/>
        </a:p>
      </dgm:t>
    </dgm:pt>
    <dgm:pt modelId="{7DB39A98-F38F-1F44-8E04-180D44187D29}" type="sibTrans" cxnId="{272DA709-926D-314C-821A-9DF8DB727C4E}">
      <dgm:prSet/>
      <dgm:spPr/>
      <dgm:t>
        <a:bodyPr/>
        <a:lstStyle/>
        <a:p>
          <a:endParaRPr lang="en-US" sz="1400"/>
        </a:p>
      </dgm:t>
    </dgm:pt>
    <dgm:pt modelId="{D2C118A1-F013-1A4F-A1F5-C35F51561143}" type="pres">
      <dgm:prSet presAssocID="{AE40D0F0-8A42-5D40-9D05-85AAFEE7DB15}" presName="Name0" presStyleCnt="0">
        <dgm:presLayoutVars>
          <dgm:dir/>
          <dgm:animLvl val="lvl"/>
          <dgm:resizeHandles val="exact"/>
        </dgm:presLayoutVars>
      </dgm:prSet>
      <dgm:spPr/>
    </dgm:pt>
    <dgm:pt modelId="{5E6AF08D-C114-7944-800F-E2A5EE942869}" type="pres">
      <dgm:prSet presAssocID="{2351F8E8-AC8C-DD4F-869D-52C368DD5996}" presName="Name8" presStyleCnt="0"/>
      <dgm:spPr/>
    </dgm:pt>
    <dgm:pt modelId="{EBA10D44-84D2-B246-92CE-9C80B5355174}" type="pres">
      <dgm:prSet presAssocID="{2351F8E8-AC8C-DD4F-869D-52C368DD5996}" presName="level" presStyleLbl="node1" presStyleIdx="0" presStyleCnt="4">
        <dgm:presLayoutVars>
          <dgm:chMax val="1"/>
          <dgm:bulletEnabled val="1"/>
        </dgm:presLayoutVars>
      </dgm:prSet>
      <dgm:spPr/>
    </dgm:pt>
    <dgm:pt modelId="{A62A7780-E281-0943-A1D7-D1DE784B8079}" type="pres">
      <dgm:prSet presAssocID="{2351F8E8-AC8C-DD4F-869D-52C368DD599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CA7499-DD91-C142-A083-DCAF9E1827A0}" type="pres">
      <dgm:prSet presAssocID="{F0FCBB19-6DCA-AB44-8ADD-80A2357872D7}" presName="Name8" presStyleCnt="0"/>
      <dgm:spPr/>
    </dgm:pt>
    <dgm:pt modelId="{BDE98A27-91D3-D743-A488-E2C180FB926B}" type="pres">
      <dgm:prSet presAssocID="{F0FCBB19-6DCA-AB44-8ADD-80A2357872D7}" presName="level" presStyleLbl="node1" presStyleIdx="1" presStyleCnt="4">
        <dgm:presLayoutVars>
          <dgm:chMax val="1"/>
          <dgm:bulletEnabled val="1"/>
        </dgm:presLayoutVars>
      </dgm:prSet>
      <dgm:spPr/>
    </dgm:pt>
    <dgm:pt modelId="{D7584A0E-B7B5-7646-AA3B-B50D1DFFCC12}" type="pres">
      <dgm:prSet presAssocID="{F0FCBB19-6DCA-AB44-8ADD-80A2357872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C03F49-BF8F-CF4B-9A6D-7067F7E47D90}" type="pres">
      <dgm:prSet presAssocID="{790B80E7-A939-E540-A9F5-D19EB959470F}" presName="Name8" presStyleCnt="0"/>
      <dgm:spPr/>
    </dgm:pt>
    <dgm:pt modelId="{43773E86-AE1B-6848-BA43-BE5B626B2014}" type="pres">
      <dgm:prSet presAssocID="{790B80E7-A939-E540-A9F5-D19EB959470F}" presName="level" presStyleLbl="node1" presStyleIdx="2" presStyleCnt="4">
        <dgm:presLayoutVars>
          <dgm:chMax val="1"/>
          <dgm:bulletEnabled val="1"/>
        </dgm:presLayoutVars>
      </dgm:prSet>
      <dgm:spPr/>
    </dgm:pt>
    <dgm:pt modelId="{14DCD9B0-1124-BA4A-AE1A-B92368B90A30}" type="pres">
      <dgm:prSet presAssocID="{790B80E7-A939-E540-A9F5-D19EB95947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9919B3-FB6B-2B4E-9358-531962CC25F4}" type="pres">
      <dgm:prSet presAssocID="{81DAA1E3-AFC3-E841-9C7B-5527FAB053ED}" presName="Name8" presStyleCnt="0"/>
      <dgm:spPr/>
    </dgm:pt>
    <dgm:pt modelId="{F89B111B-ADDF-FF4B-8527-4ED3CA6A24A4}" type="pres">
      <dgm:prSet presAssocID="{81DAA1E3-AFC3-E841-9C7B-5527FAB053ED}" presName="level" presStyleLbl="node1" presStyleIdx="3" presStyleCnt="4">
        <dgm:presLayoutVars>
          <dgm:chMax val="1"/>
          <dgm:bulletEnabled val="1"/>
        </dgm:presLayoutVars>
      </dgm:prSet>
      <dgm:spPr/>
    </dgm:pt>
    <dgm:pt modelId="{76DB28A5-3C66-3C44-B5D4-02FB9C7CE05D}" type="pres">
      <dgm:prSet presAssocID="{81DAA1E3-AFC3-E841-9C7B-5527FAB053E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D1CA409-743B-7849-8A27-2B8D155EB996}" type="presOf" srcId="{AE40D0F0-8A42-5D40-9D05-85AAFEE7DB15}" destId="{D2C118A1-F013-1A4F-A1F5-C35F51561143}" srcOrd="0" destOrd="0" presId="urn:microsoft.com/office/officeart/2005/8/layout/pyramid3"/>
    <dgm:cxn modelId="{272DA709-926D-314C-821A-9DF8DB727C4E}" srcId="{AE40D0F0-8A42-5D40-9D05-85AAFEE7DB15}" destId="{81DAA1E3-AFC3-E841-9C7B-5527FAB053ED}" srcOrd="3" destOrd="0" parTransId="{4C1CEE03-ACB7-0C40-BE8E-9BC3EE64522E}" sibTransId="{7DB39A98-F38F-1F44-8E04-180D44187D29}"/>
    <dgm:cxn modelId="{B6955A0F-78BF-5340-AF86-86B3333549DD}" srcId="{AE40D0F0-8A42-5D40-9D05-85AAFEE7DB15}" destId="{790B80E7-A939-E540-A9F5-D19EB959470F}" srcOrd="2" destOrd="0" parTransId="{5DA8738E-EE12-2B41-AD0C-6500A9C172C4}" sibTransId="{8063B242-282C-2841-BA5B-96203F497879}"/>
    <dgm:cxn modelId="{1516C716-BC3F-AE4C-87CD-82E92599AD31}" type="presOf" srcId="{790B80E7-A939-E540-A9F5-D19EB959470F}" destId="{43773E86-AE1B-6848-BA43-BE5B626B2014}" srcOrd="0" destOrd="0" presId="urn:microsoft.com/office/officeart/2005/8/layout/pyramid3"/>
    <dgm:cxn modelId="{C157C117-0B6D-4E4E-AC76-6472AE6AD20D}" srcId="{AE40D0F0-8A42-5D40-9D05-85AAFEE7DB15}" destId="{2351F8E8-AC8C-DD4F-869D-52C368DD5996}" srcOrd="0" destOrd="0" parTransId="{9D2E27EC-3A91-624A-A56A-17AB52BF42D5}" sibTransId="{A2E3DA15-98B4-9B44-87A2-3594381307BD}"/>
    <dgm:cxn modelId="{663DD46B-C8E1-AE42-9225-18C149D6FE75}" type="presOf" srcId="{2351F8E8-AC8C-DD4F-869D-52C368DD5996}" destId="{A62A7780-E281-0943-A1D7-D1DE784B8079}" srcOrd="1" destOrd="0" presId="urn:microsoft.com/office/officeart/2005/8/layout/pyramid3"/>
    <dgm:cxn modelId="{2ADDBB52-A9BB-354D-9327-F2F704A232B4}" type="presOf" srcId="{2351F8E8-AC8C-DD4F-869D-52C368DD5996}" destId="{EBA10D44-84D2-B246-92CE-9C80B5355174}" srcOrd="0" destOrd="0" presId="urn:microsoft.com/office/officeart/2005/8/layout/pyramid3"/>
    <dgm:cxn modelId="{0F192359-C3E0-3344-AE48-73374E1654AC}" type="presOf" srcId="{81DAA1E3-AFC3-E841-9C7B-5527FAB053ED}" destId="{F89B111B-ADDF-FF4B-8527-4ED3CA6A24A4}" srcOrd="0" destOrd="0" presId="urn:microsoft.com/office/officeart/2005/8/layout/pyramid3"/>
    <dgm:cxn modelId="{51CA28A2-7134-C642-A310-6AE40534DF2A}" type="presOf" srcId="{790B80E7-A939-E540-A9F5-D19EB959470F}" destId="{14DCD9B0-1124-BA4A-AE1A-B92368B90A30}" srcOrd="1" destOrd="0" presId="urn:microsoft.com/office/officeart/2005/8/layout/pyramid3"/>
    <dgm:cxn modelId="{05D1E7A2-B74F-614F-8B85-4F57091D5FB2}" type="presOf" srcId="{F0FCBB19-6DCA-AB44-8ADD-80A2357872D7}" destId="{BDE98A27-91D3-D743-A488-E2C180FB926B}" srcOrd="0" destOrd="0" presId="urn:microsoft.com/office/officeart/2005/8/layout/pyramid3"/>
    <dgm:cxn modelId="{2218E2BA-58D2-8742-B64E-47A127AB205A}" type="presOf" srcId="{81DAA1E3-AFC3-E841-9C7B-5527FAB053ED}" destId="{76DB28A5-3C66-3C44-B5D4-02FB9C7CE05D}" srcOrd="1" destOrd="0" presId="urn:microsoft.com/office/officeart/2005/8/layout/pyramid3"/>
    <dgm:cxn modelId="{331F18BB-B670-EC44-AA1B-DFCAADD664B2}" srcId="{AE40D0F0-8A42-5D40-9D05-85AAFEE7DB15}" destId="{F0FCBB19-6DCA-AB44-8ADD-80A2357872D7}" srcOrd="1" destOrd="0" parTransId="{6004414C-D7CC-7343-BF60-3EB7FADE99BC}" sibTransId="{E31932A9-6BB7-144B-AF44-F700AFD4D136}"/>
    <dgm:cxn modelId="{FC5EC4F3-E9E8-874C-A08D-88BA1F4203A1}" type="presOf" srcId="{F0FCBB19-6DCA-AB44-8ADD-80A2357872D7}" destId="{D7584A0E-B7B5-7646-AA3B-B50D1DFFCC12}" srcOrd="1" destOrd="0" presId="urn:microsoft.com/office/officeart/2005/8/layout/pyramid3"/>
    <dgm:cxn modelId="{AC15459E-9622-3046-BAE2-10166038CF38}" type="presParOf" srcId="{D2C118A1-F013-1A4F-A1F5-C35F51561143}" destId="{5E6AF08D-C114-7944-800F-E2A5EE942869}" srcOrd="0" destOrd="0" presId="urn:microsoft.com/office/officeart/2005/8/layout/pyramid3"/>
    <dgm:cxn modelId="{A86FD18D-CF1D-5D41-971A-628F0390C0A6}" type="presParOf" srcId="{5E6AF08D-C114-7944-800F-E2A5EE942869}" destId="{EBA10D44-84D2-B246-92CE-9C80B5355174}" srcOrd="0" destOrd="0" presId="urn:microsoft.com/office/officeart/2005/8/layout/pyramid3"/>
    <dgm:cxn modelId="{EA46FD7F-6A9E-8C47-A00C-8CCDCDC09902}" type="presParOf" srcId="{5E6AF08D-C114-7944-800F-E2A5EE942869}" destId="{A62A7780-E281-0943-A1D7-D1DE784B8079}" srcOrd="1" destOrd="0" presId="urn:microsoft.com/office/officeart/2005/8/layout/pyramid3"/>
    <dgm:cxn modelId="{6D52D87F-3162-8942-8829-F2D47273DA46}" type="presParOf" srcId="{D2C118A1-F013-1A4F-A1F5-C35F51561143}" destId="{D7CA7499-DD91-C142-A083-DCAF9E1827A0}" srcOrd="1" destOrd="0" presId="urn:microsoft.com/office/officeart/2005/8/layout/pyramid3"/>
    <dgm:cxn modelId="{0C3DEFD2-FCA7-554C-8DD1-2386EE36C883}" type="presParOf" srcId="{D7CA7499-DD91-C142-A083-DCAF9E1827A0}" destId="{BDE98A27-91D3-D743-A488-E2C180FB926B}" srcOrd="0" destOrd="0" presId="urn:microsoft.com/office/officeart/2005/8/layout/pyramid3"/>
    <dgm:cxn modelId="{F0DB47FF-03A2-CE43-9119-C410A85C4A98}" type="presParOf" srcId="{D7CA7499-DD91-C142-A083-DCAF9E1827A0}" destId="{D7584A0E-B7B5-7646-AA3B-B50D1DFFCC12}" srcOrd="1" destOrd="0" presId="urn:microsoft.com/office/officeart/2005/8/layout/pyramid3"/>
    <dgm:cxn modelId="{7178B527-E7BB-E14B-B52B-0337CF612305}" type="presParOf" srcId="{D2C118A1-F013-1A4F-A1F5-C35F51561143}" destId="{5AC03F49-BF8F-CF4B-9A6D-7067F7E47D90}" srcOrd="2" destOrd="0" presId="urn:microsoft.com/office/officeart/2005/8/layout/pyramid3"/>
    <dgm:cxn modelId="{CDC2DD39-5E66-E34A-94E8-AE46AB148A73}" type="presParOf" srcId="{5AC03F49-BF8F-CF4B-9A6D-7067F7E47D90}" destId="{43773E86-AE1B-6848-BA43-BE5B626B2014}" srcOrd="0" destOrd="0" presId="urn:microsoft.com/office/officeart/2005/8/layout/pyramid3"/>
    <dgm:cxn modelId="{0CDB1F97-FA63-FD46-A838-1659F4BDF06F}" type="presParOf" srcId="{5AC03F49-BF8F-CF4B-9A6D-7067F7E47D90}" destId="{14DCD9B0-1124-BA4A-AE1A-B92368B90A30}" srcOrd="1" destOrd="0" presId="urn:microsoft.com/office/officeart/2005/8/layout/pyramid3"/>
    <dgm:cxn modelId="{84F3D007-430F-BB44-B398-1B01768FF7B8}" type="presParOf" srcId="{D2C118A1-F013-1A4F-A1F5-C35F51561143}" destId="{169919B3-FB6B-2B4E-9358-531962CC25F4}" srcOrd="3" destOrd="0" presId="urn:microsoft.com/office/officeart/2005/8/layout/pyramid3"/>
    <dgm:cxn modelId="{D95A3E9D-B1B9-5E4F-95EF-24E5681C6912}" type="presParOf" srcId="{169919B3-FB6B-2B4E-9358-531962CC25F4}" destId="{F89B111B-ADDF-FF4B-8527-4ED3CA6A24A4}" srcOrd="0" destOrd="0" presId="urn:microsoft.com/office/officeart/2005/8/layout/pyramid3"/>
    <dgm:cxn modelId="{4E75C8BF-5C25-7E45-8CEC-34B635F896E5}" type="presParOf" srcId="{169919B3-FB6B-2B4E-9358-531962CC25F4}" destId="{76DB28A5-3C66-3C44-B5D4-02FB9C7CE05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981DD-E72C-4626-8FAB-C7A63D0DCF1F}" type="doc">
      <dgm:prSet loTypeId="urn:microsoft.com/office/officeart/2005/8/layout/pyramid3" loCatId="pyramid" qsTypeId="urn:microsoft.com/office/officeart/2005/8/quickstyle/simple4" qsCatId="simple" csTypeId="urn:microsoft.com/office/officeart/2005/8/colors/colorful4" csCatId="colorful" phldr="1"/>
      <dgm:spPr/>
    </dgm:pt>
    <dgm:pt modelId="{1DF182DF-BEC4-42E1-A8C6-75875CD8DF5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14B34C-3989-4B71-8492-273AD55E1F6C}" type="parTrans" cxnId="{92CF9418-E99C-4E5E-922E-E2518FD96829}">
      <dgm:prSet/>
      <dgm:spPr/>
      <dgm:t>
        <a:bodyPr/>
        <a:lstStyle/>
        <a:p>
          <a:endParaRPr lang="en-GB"/>
        </a:p>
      </dgm:t>
    </dgm:pt>
    <dgm:pt modelId="{7E4A166F-A8F5-42AD-82E9-DA33E59BE2F5}" type="sibTrans" cxnId="{92CF9418-E99C-4E5E-922E-E2518FD96829}">
      <dgm:prSet/>
      <dgm:spPr/>
      <dgm:t>
        <a:bodyPr/>
        <a:lstStyle/>
        <a:p>
          <a:endParaRPr lang="en-GB"/>
        </a:p>
      </dgm:t>
    </dgm:pt>
    <dgm:pt modelId="{A9817B55-91AF-466E-9AFD-DA261A24493F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B7A2037D-FCA6-437A-B3E0-5EA43321E1F8}" type="parTrans" cxnId="{D05C959E-543E-452F-A231-01E00A30FBB6}">
      <dgm:prSet/>
      <dgm:spPr/>
      <dgm:t>
        <a:bodyPr/>
        <a:lstStyle/>
        <a:p>
          <a:endParaRPr lang="en-GB"/>
        </a:p>
      </dgm:t>
    </dgm:pt>
    <dgm:pt modelId="{91EA7345-8FF3-4558-A737-8CCE77B43B25}" type="sibTrans" cxnId="{D05C959E-543E-452F-A231-01E00A30FBB6}">
      <dgm:prSet/>
      <dgm:spPr/>
      <dgm:t>
        <a:bodyPr/>
        <a:lstStyle/>
        <a:p>
          <a:endParaRPr lang="en-GB"/>
        </a:p>
      </dgm:t>
    </dgm:pt>
    <dgm:pt modelId="{DF6F5E11-F2AF-482D-BA82-5469A04D479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5E7EF8-2B7B-417F-9EBA-C3F2D6EA4CFD}" type="parTrans" cxnId="{B631F9F6-BB53-4F30-9194-F1754319996D}">
      <dgm:prSet/>
      <dgm:spPr/>
      <dgm:t>
        <a:bodyPr/>
        <a:lstStyle/>
        <a:p>
          <a:endParaRPr lang="en-GB"/>
        </a:p>
      </dgm:t>
    </dgm:pt>
    <dgm:pt modelId="{E393840C-B19B-475D-8544-6AF600A81993}" type="sibTrans" cxnId="{B631F9F6-BB53-4F30-9194-F1754319996D}">
      <dgm:prSet/>
      <dgm:spPr/>
      <dgm:t>
        <a:bodyPr/>
        <a:lstStyle/>
        <a:p>
          <a:endParaRPr lang="en-GB"/>
        </a:p>
      </dgm:t>
    </dgm:pt>
    <dgm:pt modelId="{85405228-EBE7-44D5-85E2-0ECC9F964E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6041B102-2149-4F7A-B46F-D9E8EAA0E7CF}" type="parTrans" cxnId="{6D2E6AC2-A0BC-470F-B06F-A441D233D332}">
      <dgm:prSet/>
      <dgm:spPr/>
      <dgm:t>
        <a:bodyPr/>
        <a:lstStyle/>
        <a:p>
          <a:endParaRPr lang="en-GB"/>
        </a:p>
      </dgm:t>
    </dgm:pt>
    <dgm:pt modelId="{7AABD9D5-D900-4CDD-890A-8DD35E0FEE2E}" type="sibTrans" cxnId="{6D2E6AC2-A0BC-470F-B06F-A441D233D332}">
      <dgm:prSet/>
      <dgm:spPr/>
      <dgm:t>
        <a:bodyPr/>
        <a:lstStyle/>
        <a:p>
          <a:endParaRPr lang="en-GB"/>
        </a:p>
      </dgm:t>
    </dgm:pt>
    <dgm:pt modelId="{7CACC70B-9132-459A-A862-3940BFD30D3A}">
      <dgm:prSet phldrT="[Text]" custT="1"/>
      <dgm:spPr>
        <a:solidFill>
          <a:srgbClr val="FE386A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gm:t>
    </dgm:pt>
    <dgm:pt modelId="{057636D4-35CE-4DF4-BF5C-69F5B41DC4D0}" type="parTrans" cxnId="{35E818BC-E028-43A5-8249-51714CEB2577}">
      <dgm:prSet/>
      <dgm:spPr/>
      <dgm:t>
        <a:bodyPr/>
        <a:lstStyle/>
        <a:p>
          <a:endParaRPr lang="en-GB"/>
        </a:p>
      </dgm:t>
    </dgm:pt>
    <dgm:pt modelId="{B4D52762-2D41-427C-AB6A-1EF52030FAD7}" type="sibTrans" cxnId="{35E818BC-E028-43A5-8249-51714CEB2577}">
      <dgm:prSet/>
      <dgm:spPr/>
      <dgm:t>
        <a:bodyPr/>
        <a:lstStyle/>
        <a:p>
          <a:endParaRPr lang="en-GB"/>
        </a:p>
      </dgm:t>
    </dgm:pt>
    <dgm:pt modelId="{65D91174-2049-4443-AE5E-1DD0A6593EDE}">
      <dgm:prSet phldrT="[Text]" custT="1"/>
      <dgm:spPr>
        <a:solidFill>
          <a:srgbClr val="5BA4F4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09DE81FB-3A53-4EBC-B3FF-5820CF9B8DC3}" type="parTrans" cxnId="{719F9EF7-ADFD-46C2-8C08-8B64314A46A8}">
      <dgm:prSet/>
      <dgm:spPr/>
      <dgm:t>
        <a:bodyPr/>
        <a:lstStyle/>
        <a:p>
          <a:endParaRPr lang="en-GB"/>
        </a:p>
      </dgm:t>
    </dgm:pt>
    <dgm:pt modelId="{72A71754-07A7-428F-8AA1-A92906744C2A}" type="sibTrans" cxnId="{719F9EF7-ADFD-46C2-8C08-8B64314A46A8}">
      <dgm:prSet/>
      <dgm:spPr/>
      <dgm:t>
        <a:bodyPr/>
        <a:lstStyle/>
        <a:p>
          <a:endParaRPr lang="en-GB"/>
        </a:p>
      </dgm:t>
    </dgm:pt>
    <dgm:pt modelId="{F181CC02-5E14-41AF-9E9F-29506EB2BE74}" type="pres">
      <dgm:prSet presAssocID="{917981DD-E72C-4626-8FAB-C7A63D0DCF1F}" presName="Name0" presStyleCnt="0">
        <dgm:presLayoutVars>
          <dgm:dir/>
          <dgm:animLvl val="lvl"/>
          <dgm:resizeHandles val="exact"/>
        </dgm:presLayoutVars>
      </dgm:prSet>
      <dgm:spPr/>
    </dgm:pt>
    <dgm:pt modelId="{76982A3F-27BD-4644-A2F6-24F0DA7E738A}" type="pres">
      <dgm:prSet presAssocID="{1DF182DF-BEC4-42E1-A8C6-75875CD8DF51}" presName="Name8" presStyleCnt="0"/>
      <dgm:spPr/>
    </dgm:pt>
    <dgm:pt modelId="{96C767C2-D30E-49CA-99D8-3A959B56FAF5}" type="pres">
      <dgm:prSet presAssocID="{1DF182DF-BEC4-42E1-A8C6-75875CD8DF51}" presName="level" presStyleLbl="node1" presStyleIdx="0" presStyleCnt="6">
        <dgm:presLayoutVars>
          <dgm:chMax val="1"/>
          <dgm:bulletEnabled val="1"/>
        </dgm:presLayoutVars>
      </dgm:prSet>
      <dgm:spPr/>
    </dgm:pt>
    <dgm:pt modelId="{8744CDAF-90A9-4094-A918-DFE30301E673}" type="pres">
      <dgm:prSet presAssocID="{1DF182DF-BEC4-42E1-A8C6-75875CD8DF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746B2D-5AB7-4421-9FE9-77B824724417}" type="pres">
      <dgm:prSet presAssocID="{A9817B55-91AF-466E-9AFD-DA261A24493F}" presName="Name8" presStyleCnt="0"/>
      <dgm:spPr/>
    </dgm:pt>
    <dgm:pt modelId="{4E2547F2-38BC-46F1-8568-2396CF9A2A67}" type="pres">
      <dgm:prSet presAssocID="{A9817B55-91AF-466E-9AFD-DA261A24493F}" presName="level" presStyleLbl="node1" presStyleIdx="1" presStyleCnt="6" custScaleX="99054" custLinFactNeighborX="198">
        <dgm:presLayoutVars>
          <dgm:chMax val="1"/>
          <dgm:bulletEnabled val="1"/>
        </dgm:presLayoutVars>
      </dgm:prSet>
      <dgm:spPr/>
    </dgm:pt>
    <dgm:pt modelId="{8B26D1D8-88AC-4374-97E8-3E0B7278C0D4}" type="pres">
      <dgm:prSet presAssocID="{A9817B55-91AF-466E-9AFD-DA261A2449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6B6349D-0749-4392-8ABF-4D30085ECD43}" type="pres">
      <dgm:prSet presAssocID="{DF6F5E11-F2AF-482D-BA82-5469A04D4793}" presName="Name8" presStyleCnt="0"/>
      <dgm:spPr/>
    </dgm:pt>
    <dgm:pt modelId="{A5907C22-B52B-489D-9B24-239CA7B73F64}" type="pres">
      <dgm:prSet presAssocID="{DF6F5E11-F2AF-482D-BA82-5469A04D4793}" presName="level" presStyleLbl="node1" presStyleIdx="2" presStyleCnt="6" custLinFactNeighborX="336" custLinFactNeighborY="-1419">
        <dgm:presLayoutVars>
          <dgm:chMax val="1"/>
          <dgm:bulletEnabled val="1"/>
        </dgm:presLayoutVars>
      </dgm:prSet>
      <dgm:spPr/>
    </dgm:pt>
    <dgm:pt modelId="{4E456878-15F8-4147-9F56-428A7CC95012}" type="pres">
      <dgm:prSet presAssocID="{DF6F5E11-F2AF-482D-BA82-5469A04D47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6B19361-7E9C-4671-BAA1-C011888B8C90}" type="pres">
      <dgm:prSet presAssocID="{85405228-EBE7-44D5-85E2-0ECC9F964EE1}" presName="Name8" presStyleCnt="0"/>
      <dgm:spPr/>
    </dgm:pt>
    <dgm:pt modelId="{EF7B3542-3C54-4170-8BD1-CA489E0514D0}" type="pres">
      <dgm:prSet presAssocID="{85405228-EBE7-44D5-85E2-0ECC9F964EE1}" presName="level" presStyleLbl="node1" presStyleIdx="3" presStyleCnt="6" custLinFactNeighborX="330" custLinFactNeighborY="-1382">
        <dgm:presLayoutVars>
          <dgm:chMax val="1"/>
          <dgm:bulletEnabled val="1"/>
        </dgm:presLayoutVars>
      </dgm:prSet>
      <dgm:spPr/>
    </dgm:pt>
    <dgm:pt modelId="{4C8ECED9-3AAE-46B0-BAFB-6DED60AD5A0C}" type="pres">
      <dgm:prSet presAssocID="{85405228-EBE7-44D5-85E2-0ECC9F964E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20ADF8-A7B5-4364-BE48-73920B3A0232}" type="pres">
      <dgm:prSet presAssocID="{7CACC70B-9132-459A-A862-3940BFD30D3A}" presName="Name8" presStyleCnt="0"/>
      <dgm:spPr/>
    </dgm:pt>
    <dgm:pt modelId="{32D77325-00C3-41AA-977C-E25F362078C6}" type="pres">
      <dgm:prSet presAssocID="{7CACC70B-9132-459A-A862-3940BFD30D3A}" presName="level" presStyleLbl="node1" presStyleIdx="4" presStyleCnt="6" custLinFactNeighborY="-1382">
        <dgm:presLayoutVars>
          <dgm:chMax val="1"/>
          <dgm:bulletEnabled val="1"/>
        </dgm:presLayoutVars>
      </dgm:prSet>
      <dgm:spPr/>
    </dgm:pt>
    <dgm:pt modelId="{103041AD-9E89-4DC4-ADD5-DB8F15223C3C}" type="pres">
      <dgm:prSet presAssocID="{7CACC70B-9132-459A-A862-3940BFD30D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AF8201-D8E1-41A0-89AF-6F87BA83C451}" type="pres">
      <dgm:prSet presAssocID="{65D91174-2049-4443-AE5E-1DD0A6593EDE}" presName="Name8" presStyleCnt="0"/>
      <dgm:spPr/>
    </dgm:pt>
    <dgm:pt modelId="{5C3714C1-F51F-4C75-B2D2-CE82158459BD}" type="pres">
      <dgm:prSet presAssocID="{65D91174-2049-4443-AE5E-1DD0A6593EDE}" presName="level" presStyleLbl="node1" presStyleIdx="5" presStyleCnt="6" custLinFactNeighborY="-1382">
        <dgm:presLayoutVars>
          <dgm:chMax val="1"/>
          <dgm:bulletEnabled val="1"/>
        </dgm:presLayoutVars>
      </dgm:prSet>
      <dgm:spPr/>
    </dgm:pt>
    <dgm:pt modelId="{2E695F58-2069-4529-A06F-47E370FF6D25}" type="pres">
      <dgm:prSet presAssocID="{65D91174-2049-4443-AE5E-1DD0A6593ED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CF9418-E99C-4E5E-922E-E2518FD96829}" srcId="{917981DD-E72C-4626-8FAB-C7A63D0DCF1F}" destId="{1DF182DF-BEC4-42E1-A8C6-75875CD8DF51}" srcOrd="0" destOrd="0" parTransId="{7914B34C-3989-4B71-8492-273AD55E1F6C}" sibTransId="{7E4A166F-A8F5-42AD-82E9-DA33E59BE2F5}"/>
    <dgm:cxn modelId="{B7A48E2E-CA39-45F2-BE03-21F2EBAE051A}" type="presOf" srcId="{65D91174-2049-4443-AE5E-1DD0A6593EDE}" destId="{2E695F58-2069-4529-A06F-47E370FF6D25}" srcOrd="1" destOrd="0" presId="urn:microsoft.com/office/officeart/2005/8/layout/pyramid3"/>
    <dgm:cxn modelId="{1BB52B32-9D5F-4112-B380-97A63ADD0E16}" type="presOf" srcId="{1DF182DF-BEC4-42E1-A8C6-75875CD8DF51}" destId="{8744CDAF-90A9-4094-A918-DFE30301E673}" srcOrd="1" destOrd="0" presId="urn:microsoft.com/office/officeart/2005/8/layout/pyramid3"/>
    <dgm:cxn modelId="{F5409E36-8882-4001-AE61-63E9336AE42E}" type="presOf" srcId="{A9817B55-91AF-466E-9AFD-DA261A24493F}" destId="{4E2547F2-38BC-46F1-8568-2396CF9A2A67}" srcOrd="0" destOrd="0" presId="urn:microsoft.com/office/officeart/2005/8/layout/pyramid3"/>
    <dgm:cxn modelId="{4F041147-567E-47E8-8241-1A19405F1C45}" type="presOf" srcId="{1DF182DF-BEC4-42E1-A8C6-75875CD8DF51}" destId="{96C767C2-D30E-49CA-99D8-3A959B56FAF5}" srcOrd="0" destOrd="0" presId="urn:microsoft.com/office/officeart/2005/8/layout/pyramid3"/>
    <dgm:cxn modelId="{4B6D5748-9884-4C52-AC32-F8BDEBE00ABF}" type="presOf" srcId="{7CACC70B-9132-459A-A862-3940BFD30D3A}" destId="{103041AD-9E89-4DC4-ADD5-DB8F15223C3C}" srcOrd="1" destOrd="0" presId="urn:microsoft.com/office/officeart/2005/8/layout/pyramid3"/>
    <dgm:cxn modelId="{258B7273-3997-4EF8-881C-AA8904195122}" type="presOf" srcId="{A9817B55-91AF-466E-9AFD-DA261A24493F}" destId="{8B26D1D8-88AC-4374-97E8-3E0B7278C0D4}" srcOrd="1" destOrd="0" presId="urn:microsoft.com/office/officeart/2005/8/layout/pyramid3"/>
    <dgm:cxn modelId="{D415DC7A-BA5D-48E6-9329-E80AA0B6AC2B}" type="presOf" srcId="{DF6F5E11-F2AF-482D-BA82-5469A04D4793}" destId="{4E456878-15F8-4147-9F56-428A7CC95012}" srcOrd="1" destOrd="0" presId="urn:microsoft.com/office/officeart/2005/8/layout/pyramid3"/>
    <dgm:cxn modelId="{51BD787E-58FA-4151-9000-8F2C28490401}" type="presOf" srcId="{7CACC70B-9132-459A-A862-3940BFD30D3A}" destId="{32D77325-00C3-41AA-977C-E25F362078C6}" srcOrd="0" destOrd="0" presId="urn:microsoft.com/office/officeart/2005/8/layout/pyramid3"/>
    <dgm:cxn modelId="{D05C959E-543E-452F-A231-01E00A30FBB6}" srcId="{917981DD-E72C-4626-8FAB-C7A63D0DCF1F}" destId="{A9817B55-91AF-466E-9AFD-DA261A24493F}" srcOrd="1" destOrd="0" parTransId="{B7A2037D-FCA6-437A-B3E0-5EA43321E1F8}" sibTransId="{91EA7345-8FF3-4558-A737-8CCE77B43B25}"/>
    <dgm:cxn modelId="{4841C2A3-9F33-40CF-BC33-B81A7ECF2EA1}" type="presOf" srcId="{65D91174-2049-4443-AE5E-1DD0A6593EDE}" destId="{5C3714C1-F51F-4C75-B2D2-CE82158459BD}" srcOrd="0" destOrd="0" presId="urn:microsoft.com/office/officeart/2005/8/layout/pyramid3"/>
    <dgm:cxn modelId="{35E818BC-E028-43A5-8249-51714CEB2577}" srcId="{917981DD-E72C-4626-8FAB-C7A63D0DCF1F}" destId="{7CACC70B-9132-459A-A862-3940BFD30D3A}" srcOrd="4" destOrd="0" parTransId="{057636D4-35CE-4DF4-BF5C-69F5B41DC4D0}" sibTransId="{B4D52762-2D41-427C-AB6A-1EF52030FAD7}"/>
    <dgm:cxn modelId="{6D2E6AC2-A0BC-470F-B06F-A441D233D332}" srcId="{917981DD-E72C-4626-8FAB-C7A63D0DCF1F}" destId="{85405228-EBE7-44D5-85E2-0ECC9F964EE1}" srcOrd="3" destOrd="0" parTransId="{6041B102-2149-4F7A-B46F-D9E8EAA0E7CF}" sibTransId="{7AABD9D5-D900-4CDD-890A-8DD35E0FEE2E}"/>
    <dgm:cxn modelId="{4400B1C7-39D3-4F57-BF94-FCD880CA9CCB}" type="presOf" srcId="{85405228-EBE7-44D5-85E2-0ECC9F964EE1}" destId="{4C8ECED9-3AAE-46B0-BAFB-6DED60AD5A0C}" srcOrd="1" destOrd="0" presId="urn:microsoft.com/office/officeart/2005/8/layout/pyramid3"/>
    <dgm:cxn modelId="{08D4F7EC-6F5B-49FE-A377-B0713993BBC2}" type="presOf" srcId="{DF6F5E11-F2AF-482D-BA82-5469A04D4793}" destId="{A5907C22-B52B-489D-9B24-239CA7B73F64}" srcOrd="0" destOrd="0" presId="urn:microsoft.com/office/officeart/2005/8/layout/pyramid3"/>
    <dgm:cxn modelId="{B631F9F6-BB53-4F30-9194-F1754319996D}" srcId="{917981DD-E72C-4626-8FAB-C7A63D0DCF1F}" destId="{DF6F5E11-F2AF-482D-BA82-5469A04D4793}" srcOrd="2" destOrd="0" parTransId="{795E7EF8-2B7B-417F-9EBA-C3F2D6EA4CFD}" sibTransId="{E393840C-B19B-475D-8544-6AF600A81993}"/>
    <dgm:cxn modelId="{690A3DF7-B0B4-4133-9F99-720D3F5FC40F}" type="presOf" srcId="{85405228-EBE7-44D5-85E2-0ECC9F964EE1}" destId="{EF7B3542-3C54-4170-8BD1-CA489E0514D0}" srcOrd="0" destOrd="0" presId="urn:microsoft.com/office/officeart/2005/8/layout/pyramid3"/>
    <dgm:cxn modelId="{719F9EF7-ADFD-46C2-8C08-8B64314A46A8}" srcId="{917981DD-E72C-4626-8FAB-C7A63D0DCF1F}" destId="{65D91174-2049-4443-AE5E-1DD0A6593EDE}" srcOrd="5" destOrd="0" parTransId="{09DE81FB-3A53-4EBC-B3FF-5820CF9B8DC3}" sibTransId="{72A71754-07A7-428F-8AA1-A92906744C2A}"/>
    <dgm:cxn modelId="{5524B6FE-8F50-410F-AC7F-3C691D2D03FD}" type="presOf" srcId="{917981DD-E72C-4626-8FAB-C7A63D0DCF1F}" destId="{F181CC02-5E14-41AF-9E9F-29506EB2BE74}" srcOrd="0" destOrd="0" presId="urn:microsoft.com/office/officeart/2005/8/layout/pyramid3"/>
    <dgm:cxn modelId="{E3792194-B956-4337-814F-191EDE737D48}" type="presParOf" srcId="{F181CC02-5E14-41AF-9E9F-29506EB2BE74}" destId="{76982A3F-27BD-4644-A2F6-24F0DA7E738A}" srcOrd="0" destOrd="0" presId="urn:microsoft.com/office/officeart/2005/8/layout/pyramid3"/>
    <dgm:cxn modelId="{668CE086-104C-4E34-B0C5-AAC6C0F1C54D}" type="presParOf" srcId="{76982A3F-27BD-4644-A2F6-24F0DA7E738A}" destId="{96C767C2-D30E-49CA-99D8-3A959B56FAF5}" srcOrd="0" destOrd="0" presId="urn:microsoft.com/office/officeart/2005/8/layout/pyramid3"/>
    <dgm:cxn modelId="{50FB3508-B3F8-46F4-901C-9778645E7A99}" type="presParOf" srcId="{76982A3F-27BD-4644-A2F6-24F0DA7E738A}" destId="{8744CDAF-90A9-4094-A918-DFE30301E673}" srcOrd="1" destOrd="0" presId="urn:microsoft.com/office/officeart/2005/8/layout/pyramid3"/>
    <dgm:cxn modelId="{94FBC030-FC06-4390-B93F-9DE59E8D82C4}" type="presParOf" srcId="{F181CC02-5E14-41AF-9E9F-29506EB2BE74}" destId="{1E746B2D-5AB7-4421-9FE9-77B824724417}" srcOrd="1" destOrd="0" presId="urn:microsoft.com/office/officeart/2005/8/layout/pyramid3"/>
    <dgm:cxn modelId="{C4EB509B-30EB-4618-96FC-38865DCDBC45}" type="presParOf" srcId="{1E746B2D-5AB7-4421-9FE9-77B824724417}" destId="{4E2547F2-38BC-46F1-8568-2396CF9A2A67}" srcOrd="0" destOrd="0" presId="urn:microsoft.com/office/officeart/2005/8/layout/pyramid3"/>
    <dgm:cxn modelId="{C8F072C3-99C7-4A2F-A2CF-ABAC2526A7C3}" type="presParOf" srcId="{1E746B2D-5AB7-4421-9FE9-77B824724417}" destId="{8B26D1D8-88AC-4374-97E8-3E0B7278C0D4}" srcOrd="1" destOrd="0" presId="urn:microsoft.com/office/officeart/2005/8/layout/pyramid3"/>
    <dgm:cxn modelId="{AA674EF5-78BC-4A25-922F-0D64714F7E7A}" type="presParOf" srcId="{F181CC02-5E14-41AF-9E9F-29506EB2BE74}" destId="{66B6349D-0749-4392-8ABF-4D30085ECD43}" srcOrd="2" destOrd="0" presId="urn:microsoft.com/office/officeart/2005/8/layout/pyramid3"/>
    <dgm:cxn modelId="{A5DAD713-CE2B-4AE7-9B22-829A84409B24}" type="presParOf" srcId="{66B6349D-0749-4392-8ABF-4D30085ECD43}" destId="{A5907C22-B52B-489D-9B24-239CA7B73F64}" srcOrd="0" destOrd="0" presId="urn:microsoft.com/office/officeart/2005/8/layout/pyramid3"/>
    <dgm:cxn modelId="{0B72BACD-72A0-4F69-AB68-5F9611954623}" type="presParOf" srcId="{66B6349D-0749-4392-8ABF-4D30085ECD43}" destId="{4E456878-15F8-4147-9F56-428A7CC95012}" srcOrd="1" destOrd="0" presId="urn:microsoft.com/office/officeart/2005/8/layout/pyramid3"/>
    <dgm:cxn modelId="{2A536E38-BBAA-4BD8-9E7F-3E1047753D6D}" type="presParOf" srcId="{F181CC02-5E14-41AF-9E9F-29506EB2BE74}" destId="{56B19361-7E9C-4671-BAA1-C011888B8C90}" srcOrd="3" destOrd="0" presId="urn:microsoft.com/office/officeart/2005/8/layout/pyramid3"/>
    <dgm:cxn modelId="{1C5F45C3-7186-4D60-B7C0-379BF7CA2EB6}" type="presParOf" srcId="{56B19361-7E9C-4671-BAA1-C011888B8C90}" destId="{EF7B3542-3C54-4170-8BD1-CA489E0514D0}" srcOrd="0" destOrd="0" presId="urn:microsoft.com/office/officeart/2005/8/layout/pyramid3"/>
    <dgm:cxn modelId="{B5A2A7CD-6739-4F25-82F7-4848D8B224A4}" type="presParOf" srcId="{56B19361-7E9C-4671-BAA1-C011888B8C90}" destId="{4C8ECED9-3AAE-46B0-BAFB-6DED60AD5A0C}" srcOrd="1" destOrd="0" presId="urn:microsoft.com/office/officeart/2005/8/layout/pyramid3"/>
    <dgm:cxn modelId="{C11DD108-17BE-47C5-9CF2-5CD99495C7FF}" type="presParOf" srcId="{F181CC02-5E14-41AF-9E9F-29506EB2BE74}" destId="{BA20ADF8-A7B5-4364-BE48-73920B3A0232}" srcOrd="4" destOrd="0" presId="urn:microsoft.com/office/officeart/2005/8/layout/pyramid3"/>
    <dgm:cxn modelId="{7035CB4C-F947-428F-8886-88847E22A643}" type="presParOf" srcId="{BA20ADF8-A7B5-4364-BE48-73920B3A0232}" destId="{32D77325-00C3-41AA-977C-E25F362078C6}" srcOrd="0" destOrd="0" presId="urn:microsoft.com/office/officeart/2005/8/layout/pyramid3"/>
    <dgm:cxn modelId="{B638D4D5-A1E6-433A-8C44-E4E070712AC1}" type="presParOf" srcId="{BA20ADF8-A7B5-4364-BE48-73920B3A0232}" destId="{103041AD-9E89-4DC4-ADD5-DB8F15223C3C}" srcOrd="1" destOrd="0" presId="urn:microsoft.com/office/officeart/2005/8/layout/pyramid3"/>
    <dgm:cxn modelId="{F7FC0BEC-BF3F-438A-B6B5-717144A42FAC}" type="presParOf" srcId="{F181CC02-5E14-41AF-9E9F-29506EB2BE74}" destId="{C0AF8201-D8E1-41A0-89AF-6F87BA83C451}" srcOrd="5" destOrd="0" presId="urn:microsoft.com/office/officeart/2005/8/layout/pyramid3"/>
    <dgm:cxn modelId="{8972387B-EAB6-49DF-9F7C-D4EC4DB1129F}" type="presParOf" srcId="{C0AF8201-D8E1-41A0-89AF-6F87BA83C451}" destId="{5C3714C1-F51F-4C75-B2D2-CE82158459BD}" srcOrd="0" destOrd="0" presId="urn:microsoft.com/office/officeart/2005/8/layout/pyramid3"/>
    <dgm:cxn modelId="{60CED663-6541-4935-83D0-2E7306445740}" type="presParOf" srcId="{C0AF8201-D8E1-41A0-89AF-6F87BA83C451}" destId="{2E695F58-2069-4529-A06F-47E370FF6D2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10D44-84D2-B246-92CE-9C80B5355174}">
      <dsp:nvSpPr>
        <dsp:cNvPr id="0" name=""/>
        <dsp:cNvSpPr/>
      </dsp:nvSpPr>
      <dsp:spPr>
        <a:xfrm rot="10800000">
          <a:off x="0" y="0"/>
          <a:ext cx="4381064" cy="730177"/>
        </a:xfrm>
        <a:prstGeom prst="trapezoid">
          <a:avLst>
            <a:gd name="adj" fmla="val 7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Brand/product awareness</a:t>
          </a:r>
        </a:p>
      </dsp:txBody>
      <dsp:txXfrm rot="-10800000">
        <a:off x="766686" y="0"/>
        <a:ext cx="2847691" cy="730177"/>
      </dsp:txXfrm>
    </dsp:sp>
    <dsp:sp modelId="{BDE98A27-91D3-D743-A488-E2C180FB926B}">
      <dsp:nvSpPr>
        <dsp:cNvPr id="0" name=""/>
        <dsp:cNvSpPr/>
      </dsp:nvSpPr>
      <dsp:spPr>
        <a:xfrm rot="10800000">
          <a:off x="547633" y="730177"/>
          <a:ext cx="3285798" cy="730177"/>
        </a:xfrm>
        <a:prstGeom prst="trapezoid">
          <a:avLst>
            <a:gd name="adj" fmla="val 75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</a:t>
          </a:r>
        </a:p>
      </dsp:txBody>
      <dsp:txXfrm rot="-10800000">
        <a:off x="1122647" y="730177"/>
        <a:ext cx="2135768" cy="730177"/>
      </dsp:txXfrm>
    </dsp:sp>
    <dsp:sp modelId="{43773E86-AE1B-6848-BA43-BE5B626B2014}">
      <dsp:nvSpPr>
        <dsp:cNvPr id="0" name=""/>
        <dsp:cNvSpPr/>
      </dsp:nvSpPr>
      <dsp:spPr>
        <a:xfrm rot="10800000">
          <a:off x="1095266" y="1460354"/>
          <a:ext cx="2190532" cy="730177"/>
        </a:xfrm>
        <a:prstGeom prst="trapezoid">
          <a:avLst>
            <a:gd name="adj" fmla="val 7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</a:p>
      </dsp:txBody>
      <dsp:txXfrm rot="-10800000">
        <a:off x="1478609" y="1460354"/>
        <a:ext cx="1423845" cy="730177"/>
      </dsp:txXfrm>
    </dsp:sp>
    <dsp:sp modelId="{F89B111B-ADDF-FF4B-8527-4ED3CA6A24A4}">
      <dsp:nvSpPr>
        <dsp:cNvPr id="0" name=""/>
        <dsp:cNvSpPr/>
      </dsp:nvSpPr>
      <dsp:spPr>
        <a:xfrm rot="10800000">
          <a:off x="1642899" y="2190532"/>
          <a:ext cx="1095266" cy="730177"/>
        </a:xfrm>
        <a:prstGeom prst="trapezoid">
          <a:avLst>
            <a:gd name="adj" fmla="val 7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4400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Loyalty </a:t>
          </a:r>
          <a:endParaRPr lang="en-US" sz="1400" kern="1200" dirty="0">
            <a:solidFill>
              <a:schemeClr val="bg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642899" y="2190532"/>
        <a:ext cx="1095266" cy="730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67C2-D30E-49CA-99D8-3A959B56FAF5}">
      <dsp:nvSpPr>
        <dsp:cNvPr id="0" name=""/>
        <dsp:cNvSpPr/>
      </dsp:nvSpPr>
      <dsp:spPr>
        <a:xfrm rot="10800000">
          <a:off x="0" y="0"/>
          <a:ext cx="3932237" cy="641879"/>
        </a:xfrm>
        <a:prstGeom prst="trapezoid">
          <a:avLst>
            <a:gd name="adj" fmla="val 51051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688141" y="0"/>
        <a:ext cx="2555954" cy="641879"/>
      </dsp:txXfrm>
    </dsp:sp>
    <dsp:sp modelId="{4E2547F2-38BC-46F1-8568-2396CF9A2A67}">
      <dsp:nvSpPr>
        <dsp:cNvPr id="0" name=""/>
        <dsp:cNvSpPr/>
      </dsp:nvSpPr>
      <dsp:spPr>
        <a:xfrm rot="10800000">
          <a:off x="349674" y="641879"/>
          <a:ext cx="3245865" cy="641879"/>
        </a:xfrm>
        <a:prstGeom prst="trapezoid">
          <a:avLst>
            <a:gd name="adj" fmla="val 51051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917700" y="641879"/>
        <a:ext cx="2109812" cy="641879"/>
      </dsp:txXfrm>
    </dsp:sp>
    <dsp:sp modelId="{A5907C22-B52B-489D-9B24-239CA7B73F64}">
      <dsp:nvSpPr>
        <dsp:cNvPr id="0" name=""/>
        <dsp:cNvSpPr/>
      </dsp:nvSpPr>
      <dsp:spPr>
        <a:xfrm rot="10800000">
          <a:off x="664181" y="1274650"/>
          <a:ext cx="2621491" cy="641879"/>
        </a:xfrm>
        <a:prstGeom prst="trapezoid">
          <a:avLst>
            <a:gd name="adj" fmla="val 51051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122942" y="1274650"/>
        <a:ext cx="1703969" cy="641879"/>
      </dsp:txXfrm>
    </dsp:sp>
    <dsp:sp modelId="{EF7B3542-3C54-4170-8BD1-CA489E0514D0}">
      <dsp:nvSpPr>
        <dsp:cNvPr id="0" name=""/>
        <dsp:cNvSpPr/>
      </dsp:nvSpPr>
      <dsp:spPr>
        <a:xfrm rot="10800000">
          <a:off x="989547" y="1916767"/>
          <a:ext cx="1966118" cy="641879"/>
        </a:xfrm>
        <a:prstGeom prst="trapezoid">
          <a:avLst>
            <a:gd name="adj" fmla="val 51051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333618" y="1916767"/>
        <a:ext cx="1277977" cy="641879"/>
      </dsp:txXfrm>
    </dsp:sp>
    <dsp:sp modelId="{32D77325-00C3-41AA-977C-E25F362078C6}">
      <dsp:nvSpPr>
        <dsp:cNvPr id="0" name=""/>
        <dsp:cNvSpPr/>
      </dsp:nvSpPr>
      <dsp:spPr>
        <a:xfrm rot="10800000">
          <a:off x="1310745" y="2558646"/>
          <a:ext cx="1310745" cy="641879"/>
        </a:xfrm>
        <a:prstGeom prst="trapezoid">
          <a:avLst>
            <a:gd name="adj" fmla="val 51051"/>
          </a:avLst>
        </a:prstGeom>
        <a:solidFill>
          <a:srgbClr val="FE38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sp:txBody>
      <dsp:txXfrm rot="-10800000">
        <a:off x="1540126" y="2558646"/>
        <a:ext cx="851984" cy="641879"/>
      </dsp:txXfrm>
    </dsp:sp>
    <dsp:sp modelId="{5C3714C1-F51F-4C75-B2D2-CE82158459BD}">
      <dsp:nvSpPr>
        <dsp:cNvPr id="0" name=""/>
        <dsp:cNvSpPr/>
      </dsp:nvSpPr>
      <dsp:spPr>
        <a:xfrm rot="10800000">
          <a:off x="1638432" y="3200525"/>
          <a:ext cx="655372" cy="641879"/>
        </a:xfrm>
        <a:prstGeom prst="trapezoid">
          <a:avLst>
            <a:gd name="adj" fmla="val 51051"/>
          </a:avLst>
        </a:prstGeom>
        <a:solidFill>
          <a:srgbClr val="5BA4F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638432" y="3200525"/>
        <a:ext cx="655372" cy="641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E361-DAED-421F-9F61-1B7BE6D4FADF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972F-0340-47BD-AB4D-8EA9EB10C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23DAD-3834-4E4F-9CCE-3A1D95E96F16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FC5E8A-CFEF-49F2-81D4-39211AABD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FF51A-6419-45CB-8389-72143D7DF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9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(short title/intro )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23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0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5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section separator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0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section separator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  <a:p>
            <a:r>
              <a:rPr lang="en-GB" dirty="0"/>
              <a:t>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64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section separator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53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section separator page with title (and optional intro text) – use which colour suits your image best (choice of white, black or grey)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87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58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12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435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9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LONG title version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256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2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85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10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AF25AFD2-4B69-4F33-AEF0-DFCC2BF8F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5651571-E993-438D-A86E-8B06E7605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B4A758A-98DE-4FA3-A96D-2FAD3E5B2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BFF4F-3055-4D65-9139-F1B78E7A4A4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450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28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48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51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94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9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LONG title version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761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4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90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out any information you have (don’t overload the slides, you can always spread information out across multiple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76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6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7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02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08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50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296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2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846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375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97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8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885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8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2855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09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832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986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LONG title version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9751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14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09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246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216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6566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89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951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063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33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9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995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41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C448A4C-5462-48E4-868C-685955967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9D05459-477B-4AB0-AC20-E47686E2A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879FF8A-C9C6-466E-8F58-09D9FD1C3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B888D-DF70-4264-B431-B5959FD40C6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663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C448A4C-5462-48E4-868C-685955967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9D05459-477B-4AB0-AC20-E47686E2A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879FF8A-C9C6-466E-8F58-09D9FD1C3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B888D-DF70-4264-B431-B5959FD40C6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608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804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977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End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732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8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71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End slide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73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End slide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533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End slide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816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End slide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367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End slide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9425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End slide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2411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the ‘guides’ on (right click &gt; Grid and Guides… &gt; Guides) if this will help you when putting your slides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748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Webcertain</a:t>
            </a:r>
            <a:r>
              <a:rPr lang="en-US" dirty="0"/>
              <a:t> brand </a:t>
            </a:r>
            <a:r>
              <a:rPr lang="en-US" dirty="0" err="1"/>
              <a:t>colours</a:t>
            </a:r>
            <a:r>
              <a:rPr lang="en-US" dirty="0"/>
              <a:t> – please don’t divert from these, unless for background pictures/images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935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Webcertain</a:t>
            </a:r>
            <a:r>
              <a:rPr lang="en-US" dirty="0"/>
              <a:t> brand </a:t>
            </a:r>
            <a:r>
              <a:rPr lang="en-US" dirty="0" err="1"/>
              <a:t>colours</a:t>
            </a:r>
            <a:r>
              <a:rPr lang="en-US" dirty="0"/>
              <a:t> – please don’t divert from these, unless for background pictures/images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932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Webcertain</a:t>
            </a:r>
            <a:r>
              <a:rPr lang="en-US" dirty="0"/>
              <a:t> brand </a:t>
            </a:r>
            <a:r>
              <a:rPr lang="en-US" dirty="0" err="1"/>
              <a:t>colours</a:t>
            </a:r>
            <a:r>
              <a:rPr lang="en-US" dirty="0"/>
              <a:t> – please don’t divert from these, unless for background pictures/images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423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528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6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1036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442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179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any of the bullet point styles we have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872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2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FC64-E842-5340-9956-6B782C9E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D310-EEC2-5F43-BE6F-B5410A71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AFFE5-BB38-2643-BF4B-C540FFCE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EE9E-B95B-FA4B-A003-778A1E2D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4485-6D45-AA45-9163-83E2DAEF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40A53-0C80-F643-A18F-1783ED701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4F960-EAD4-A241-9AF5-277021370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1292-3201-D543-87DF-597B1AB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2426-3169-614B-A9F4-90B7C24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2CC6-87E2-5045-82DA-3D56220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6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131591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166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213" y="1275606"/>
            <a:ext cx="5486400" cy="42505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37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B708F7-34D7-4CD5-817F-9EC3BC582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86" y="3461696"/>
            <a:ext cx="6858000" cy="537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baseline="0">
                <a:latin typeface="Lato Light" panose="020F030202020403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350000" y="1850773"/>
            <a:ext cx="6857999" cy="1517983"/>
          </a:xfrm>
          <a:prstGeom prst="rect">
            <a:avLst/>
          </a:prstGeom>
        </p:spPr>
        <p:txBody>
          <a:bodyPr tIns="180000" bIns="72000" anchor="t" anchorCtr="0">
            <a:noAutofit/>
          </a:bodyPr>
          <a:lstStyle>
            <a:lvl1pPr indent="0">
              <a:lnSpc>
                <a:spcPct val="100000"/>
              </a:lnSpc>
              <a:defRPr sz="3315" baseline="0">
                <a:latin typeface="Lato Thin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753FD-E748-43E3-A3FC-E93E7CB864F7}"/>
              </a:ext>
            </a:extLst>
          </p:cNvPr>
          <p:cNvGrpSpPr/>
          <p:nvPr/>
        </p:nvGrpSpPr>
        <p:grpSpPr>
          <a:xfrm>
            <a:off x="722972" y="1066915"/>
            <a:ext cx="439232" cy="3040742"/>
            <a:chOff x="963962" y="1422553"/>
            <a:chExt cx="585643" cy="4054322"/>
          </a:xfrm>
          <a:solidFill>
            <a:schemeClr val="accent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8F83C8-EC98-4C88-BB5B-ACFEABD45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62" y="1422553"/>
              <a:ext cx="585643" cy="585643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9F7ED3-774B-467C-ADEE-9246B15CF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43486" y="2008196"/>
              <a:ext cx="0" cy="3468679"/>
            </a:xfrm>
            <a:prstGeom prst="line">
              <a:avLst/>
            </a:prstGeom>
            <a:grp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5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998-FCF0-432E-8EC0-F64E8638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460A-4BAF-4154-A95E-FD1C010E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036D0-159C-49AF-B0A0-AD08759C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9CC6A-C7BF-42DE-A167-A55C56CF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A601-0701-42BE-AC40-75BA2B60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7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8B3-73A8-40FD-8DEC-80057E39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4CD2A-3EEC-4B82-A8BD-6EC33251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7CD3-E3B2-4D03-8481-89E7C15A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8919-C684-4191-8932-7E5105B6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D9A7-C126-4E81-A38F-9EE66854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066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8B35-A708-4120-8AAB-0CA08FD5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447D-A3F8-4D60-8914-38983925F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FF8AE-D177-407B-9643-C991ECFF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3D97-4341-4764-8AFC-5615426E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21903-ADD6-4CC8-B6E8-B9B55859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3A02-2874-4903-90C6-72238697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59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E7B8-47CF-4865-A2E8-09F4A3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3F9D3-9FFA-4B38-9EBB-11B71986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9A85-C0D0-41C7-AA14-B29265FFC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8358-E719-4223-9A2A-03BB0258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64DBE-F13A-483F-9BA3-481A98D20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F0CC-2786-4E2A-B5BB-2D172EF3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53B4E-4C94-4E83-82E5-1C56B34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6D17D-7537-466D-B837-154304B7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104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623F-3ECD-4051-BC5D-07B12AD8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27C09-DD0C-4BE7-85DD-2D1FD04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44E53-49D5-452E-A9FB-E77D2186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90131-3519-4971-B2DD-0D7E07B0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80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86BF7-FE7B-409B-A775-93D8AD0A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165850" y="3922713"/>
            <a:ext cx="2057400" cy="273844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8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6E0B-0706-7347-9C9D-E91CA9F9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85B3-1144-E140-8A6A-2649A42D1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A536-06CA-C542-8D20-993DE22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116B3-5659-EE46-8B61-13F5104C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3E6D-AED4-024B-9A9C-70651EE8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F3A8-6F03-4CFD-9B2B-D04D1E41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C4F3-568E-4691-A6A8-72CF7CDC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DB80-F90B-4AE1-A9C5-B5CE8A14C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A11F7-62F5-43AC-A7BB-14AD6D55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89A34-E64D-4EE0-8D02-61DD78F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53B5-FC0D-478C-94EA-AE6B6CFB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8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CF45-FFCE-45C8-9E13-8D2D1181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0711-8DFD-43AF-982A-BCCA5C29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4290-0646-41D2-95CD-F1B3506DA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F978-2CAD-401D-974F-BF80DBD3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C2295-5DA2-427B-9B05-9368359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B15FA-071A-4A59-B1F6-EA2D9DDA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147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E937-BA4A-4183-A360-7DBF7DB4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B77DA-96C6-4938-A532-3B5891737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674B-1066-43F1-946C-659BF5AC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F760-F155-4FBE-ABD6-40C1BE20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CEC2-1D29-4927-9167-20F07BF0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3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4AF8F-3663-484F-8190-82FB988C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71BE-A32E-48F6-B487-76CA2BD6D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65043-702F-48B3-91D1-725103C1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A8DCE-A0C1-4E95-89C2-2C47B6E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A31-D054-4C41-8129-86A23807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98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DC677C-1E48-4D99-B1FA-9B160C58C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0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9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0C6431-61F2-46AE-AEC5-AE3DD45428E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5089"/>
            <a:ext cx="9144000" cy="5138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596331"/>
            <a:ext cx="2998787" cy="425054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13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799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B6FF8F3-3044-4830-8120-B8E0B795B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99" y="1632883"/>
            <a:ext cx="7416799" cy="2376264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4115070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2211710"/>
            <a:ext cx="7416800" cy="425054"/>
          </a:xfrm>
        </p:spPr>
        <p:txBody>
          <a:bodyPr anchor="b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73410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82038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319282" y="842963"/>
            <a:ext cx="1944000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73409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585290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19282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07245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05A9-6647-C340-87AE-B262FCBB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5021-B15E-E741-B23E-F2884AE13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53A0F-67BD-464B-8132-AEED69D0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436E0-942C-334E-8CCE-58C5566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00931-A180-8248-BB60-3848823A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2E62A-188B-154A-9257-C856003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8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059E54F-ADB5-4A44-A29F-EDA55DC42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628110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4FF99-0C34-421F-AED8-8507A5A6DB53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-152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72244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B3085F-93D2-4755-9934-27EFECBEA095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5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7" y="846175"/>
            <a:ext cx="2835545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500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00" y="1635647"/>
            <a:ext cx="2839258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 </a:t>
            </a:r>
          </a:p>
          <a:p>
            <a:pPr marL="444600" lvl="1" indent="-228600">
              <a:spcAft>
                <a:spcPts val="600"/>
              </a:spcAft>
              <a:buFont typeface="+mj-lt"/>
              <a:buAutoNum type="alpha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688950" lvl="2" indent="-216000">
              <a:spcAft>
                <a:spcPts val="600"/>
              </a:spcAft>
              <a:buFont typeface="+mj-lt"/>
              <a:buAutoNum type="roman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10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6488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6488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1635647"/>
            <a:ext cx="2836488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262E3-4420-4A6F-95CB-A93A742F8A79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CFCDA16-F25C-4F41-A0C8-810703ECDA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BC8385-AD59-4490-9440-4FBDB8267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050F54-48F5-436F-9E41-978790846C51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3D5397-5738-47B2-B007-5F84A267EBF5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0FC301-A9D9-429E-975C-E4EF47361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78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03803" y="4697761"/>
            <a:ext cx="366901" cy="162135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692275" y="845725"/>
            <a:ext cx="2087637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6303" y="842963"/>
            <a:ext cx="2842671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92275" y="1491630"/>
            <a:ext cx="2087637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76A0424-EBED-4062-B6A6-668975E80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484806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3580516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421" y="1923679"/>
            <a:ext cx="3528000" cy="2304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42594" y="1923680"/>
            <a:ext cx="3528000" cy="23039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7592190" y="4227678"/>
            <a:ext cx="360040" cy="216024"/>
          </a:xfrm>
          <a:prstGeom prst="triangle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4194" y="842963"/>
            <a:ext cx="7411755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3600" y="1412504"/>
            <a:ext cx="35280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49578" y="1412504"/>
            <a:ext cx="3527999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933666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D119BB-B78F-49FF-BC59-2694011C361A}"/>
              </a:ext>
            </a:extLst>
          </p:cNvPr>
          <p:cNvSpPr/>
          <p:nvPr userDrawn="1"/>
        </p:nvSpPr>
        <p:spPr>
          <a:xfrm rot="10800000">
            <a:off x="3704608" y="4206546"/>
            <a:ext cx="360040" cy="216024"/>
          </a:xfrm>
          <a:prstGeom prst="triangle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BED9D93-4B32-4FFE-9D24-917C87E479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672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2984534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919" y="1347614"/>
            <a:ext cx="7417563" cy="14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3600" y="2976858"/>
            <a:ext cx="7416799" cy="1440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842963"/>
            <a:ext cx="74168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102490" y="1501375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2E1D967-FE80-485F-A033-C39287047B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2490" y="3130619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3893063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har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842963"/>
            <a:ext cx="2988320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131888"/>
            <a:ext cx="298832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1635647"/>
            <a:ext cx="2988320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4433887" y="842963"/>
            <a:ext cx="3846513" cy="3457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58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64E37D-01A7-4791-B065-9A0E2C0DEAE6}"/>
              </a:ext>
            </a:extLst>
          </p:cNvPr>
          <p:cNvSpPr/>
          <p:nvPr userDrawn="1"/>
        </p:nvSpPr>
        <p:spPr>
          <a:xfrm>
            <a:off x="864659" y="1393199"/>
            <a:ext cx="2085404" cy="1943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7CEA-0F3D-442D-B2CD-B0187FDBD131}"/>
              </a:ext>
            </a:extLst>
          </p:cNvPr>
          <p:cNvSpPr/>
          <p:nvPr userDrawn="1"/>
        </p:nvSpPr>
        <p:spPr>
          <a:xfrm>
            <a:off x="3543470" y="1393198"/>
            <a:ext cx="2085404" cy="1944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4B469-0337-4C70-A81C-88F2A8492BCA}"/>
              </a:ext>
            </a:extLst>
          </p:cNvPr>
          <p:cNvSpPr/>
          <p:nvPr userDrawn="1"/>
        </p:nvSpPr>
        <p:spPr>
          <a:xfrm>
            <a:off x="6183226" y="1397781"/>
            <a:ext cx="2085404" cy="19394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57344" y="845725"/>
            <a:ext cx="756401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659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63600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2063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3B02E13-5E54-4A3D-A47A-0CA785EC9C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3542411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213914C-3E12-4B91-A60D-91B6519BEA0A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186735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F418E51-DF81-4D8F-AB97-7EF662F0BD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42411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5D7A1E0D-5E46-4D07-97C2-4609899552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40874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FFC8C6A-4B77-46E2-B32A-9832728E04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4763" y="3643641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D262719-3496-42BF-A747-5FDC7AE646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83226" y="3406205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17049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 userDrawn="1">
          <p15:clr>
            <a:srgbClr val="FBAE40"/>
          </p15:clr>
        </p15:guide>
        <p15:guide id="3" orient="horz" pos="1030" userDrawn="1">
          <p15:clr>
            <a:srgbClr val="FBAE40"/>
          </p15:clr>
        </p15:guide>
        <p15:guide id="4" orient="horz" pos="2709" userDrawn="1">
          <p15:clr>
            <a:srgbClr val="FBAE40"/>
          </p15:clr>
        </p15:guide>
        <p15:guide id="5" orient="horz" pos="3026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3379" userDrawn="1">
          <p15:clr>
            <a:srgbClr val="FBAE40"/>
          </p15:clr>
        </p15:guide>
        <p15:guide id="8" pos="530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7116B10-B680-4D94-8F00-F98E0E69F62D}"/>
              </a:ext>
            </a:extLst>
          </p:cNvPr>
          <p:cNvSpPr/>
          <p:nvPr userDrawn="1"/>
        </p:nvSpPr>
        <p:spPr>
          <a:xfrm>
            <a:off x="6153641" y="138524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8890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43CD9F-3220-4DCB-8085-ED6CAA33102C}"/>
              </a:ext>
            </a:extLst>
          </p:cNvPr>
          <p:cNvSpPr/>
          <p:nvPr userDrawn="1"/>
        </p:nvSpPr>
        <p:spPr>
          <a:xfrm>
            <a:off x="883096" y="138678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482E1E-984A-406D-A7AC-080B74F64652}"/>
              </a:ext>
            </a:extLst>
          </p:cNvPr>
          <p:cNvSpPr/>
          <p:nvPr userDrawn="1"/>
        </p:nvSpPr>
        <p:spPr>
          <a:xfrm>
            <a:off x="881559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5E96B-ACE2-4632-8690-A88D666B5770}"/>
              </a:ext>
            </a:extLst>
          </p:cNvPr>
          <p:cNvSpPr/>
          <p:nvPr userDrawn="1"/>
        </p:nvSpPr>
        <p:spPr>
          <a:xfrm>
            <a:off x="3487914" y="1386787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EAF2F3-F55B-4A87-9A11-DC2E33CBAEFC}"/>
              </a:ext>
            </a:extLst>
          </p:cNvPr>
          <p:cNvSpPr/>
          <p:nvPr userDrawn="1"/>
        </p:nvSpPr>
        <p:spPr>
          <a:xfrm>
            <a:off x="3487914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9A5F76-DD74-4A9C-8008-D6FCF1DD06FF}"/>
              </a:ext>
            </a:extLst>
          </p:cNvPr>
          <p:cNvSpPr/>
          <p:nvPr userDrawn="1"/>
        </p:nvSpPr>
        <p:spPr>
          <a:xfrm>
            <a:off x="6137353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80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4254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43138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41601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470609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9493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7956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7774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6237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6939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5823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34286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463294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42178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40641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1575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90459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8922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82370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o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6AF984A-90C5-4508-BB8C-537F14B2F7E2}"/>
              </a:ext>
            </a:extLst>
          </p:cNvPr>
          <p:cNvSpPr/>
          <p:nvPr userDrawn="1"/>
        </p:nvSpPr>
        <p:spPr>
          <a:xfrm>
            <a:off x="908508" y="1387273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38C837-DB50-4DCD-8062-1B00B421FAF6}"/>
              </a:ext>
            </a:extLst>
          </p:cNvPr>
          <p:cNvSpPr/>
          <p:nvPr userDrawn="1"/>
        </p:nvSpPr>
        <p:spPr>
          <a:xfrm>
            <a:off x="3517842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41EB23-A105-46CE-BAA4-FBB018E36505}"/>
              </a:ext>
            </a:extLst>
          </p:cNvPr>
          <p:cNvSpPr/>
          <p:nvPr userDrawn="1"/>
        </p:nvSpPr>
        <p:spPr>
          <a:xfrm>
            <a:off x="891202" y="242808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540E45-FB9E-4E32-8832-8825F8D085C0}"/>
              </a:ext>
            </a:extLst>
          </p:cNvPr>
          <p:cNvSpPr/>
          <p:nvPr userDrawn="1"/>
        </p:nvSpPr>
        <p:spPr>
          <a:xfrm>
            <a:off x="882768" y="348427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A5A8D8-06A0-4BC0-88FD-E266B34342A6}"/>
              </a:ext>
            </a:extLst>
          </p:cNvPr>
          <p:cNvSpPr/>
          <p:nvPr userDrawn="1"/>
        </p:nvSpPr>
        <p:spPr>
          <a:xfrm>
            <a:off x="3517842" y="244252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0A3420-71E6-48AB-B7C6-53EB8E12D386}"/>
              </a:ext>
            </a:extLst>
          </p:cNvPr>
          <p:cNvSpPr/>
          <p:nvPr userDrawn="1"/>
        </p:nvSpPr>
        <p:spPr>
          <a:xfrm>
            <a:off x="3516282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68F203-B88E-4755-8EDA-237606D9A1B9}"/>
              </a:ext>
            </a:extLst>
          </p:cNvPr>
          <p:cNvSpPr/>
          <p:nvPr userDrawn="1"/>
        </p:nvSpPr>
        <p:spPr>
          <a:xfrm>
            <a:off x="6116881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AB3163-024C-40F5-95BD-D9431FFA6549}"/>
              </a:ext>
            </a:extLst>
          </p:cNvPr>
          <p:cNvSpPr/>
          <p:nvPr userDrawn="1"/>
        </p:nvSpPr>
        <p:spPr>
          <a:xfrm>
            <a:off x="6116881" y="2423849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B47F49-AC14-493E-8632-3FFC956EBCFD}"/>
              </a:ext>
            </a:extLst>
          </p:cNvPr>
          <p:cNvSpPr/>
          <p:nvPr userDrawn="1"/>
        </p:nvSpPr>
        <p:spPr>
          <a:xfrm>
            <a:off x="6126871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3896" y="845725"/>
            <a:ext cx="7406503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389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5278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5124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0053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7942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7788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6881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5765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4228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75093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4546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392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500537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210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056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6881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88450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6913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0312764-156D-457C-ABC3-59BA368E06B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389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AF974E07-D172-4BE4-84BF-E5292A8700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5278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89B644D-3F77-408E-BBAF-38D43726A78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5124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4098F46F-D737-491F-9984-C1C4A1CAD0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50053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436B3E54-7960-4B69-B850-4EEB5235306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942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446E0F-0871-426C-A39E-36E646DDDC0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788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B25C2C89-0746-4EE9-8953-C6A8A2E743D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6881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9C81E85E-EEC2-4802-B259-CB1C1EF0A69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5765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F8EA2CF-6DDE-49CC-BE2A-4CA40162FD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94228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74567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32D1-A5D6-7447-BD1D-B943E894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B7D69-4D27-184F-9B0F-A4586A8C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9C95-CC80-6A43-8AB6-019329A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2926-B58C-1147-BD30-A47C3333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5D16-14AE-8C4E-A8EC-3A584E68A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C4D9E-421C-6B40-B7D9-D46F8EF0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59206-0470-6C4A-B623-8683597A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B1449-658E-5643-BF7B-3B69B010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6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Grey">
    <p:bg>
      <p:bgPr>
        <a:solidFill>
          <a:srgbClr val="808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4100" name="Picture 4" descr="W:\WebCertain\99 Technology\Clients\Webcertain\PROJECTS\171101-Gemma - Webcertain PPT\SlideAssets\logo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58" y="4334395"/>
            <a:ext cx="1398241" cy="2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7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5122" name="Picture 2" descr="W:\WebCertain\99 Technology\Clients\Webcertain\PROJECTS\171101-Gemma - Webcertain PPT\SlideAssets\logo-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1" y="4360918"/>
            <a:ext cx="1400178" cy="2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0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55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Grey">
    <p:bg>
      <p:bgPr>
        <a:solidFill>
          <a:srgbClr val="AE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95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7DC642-564B-48CD-8F27-FFD42BC6B38A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438371" y="1635647"/>
            <a:ext cx="2842029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650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Righ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4EECE0-936E-4CE7-826C-4AF75B2BE763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F57220-20A0-4E29-BF1B-BC2FA4820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831" y="1628823"/>
            <a:ext cx="2846485" cy="2671714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324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D958F-5413-4FD3-B7EB-E097C84EF1E4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7873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787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63600" y="1635647"/>
            <a:ext cx="2837873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07056D-578E-41C3-9C1A-5B4AF0C96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4AB539-D576-44F0-B244-00F90691E9E2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C3AEDF-138A-4D5D-B957-9463278C9BC2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B91474-71B7-412F-80B1-0B0743125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962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1" y="845725"/>
            <a:ext cx="2839258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0059" y="842963"/>
            <a:ext cx="2839349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491630"/>
            <a:ext cx="2839258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26461" y="1491630"/>
            <a:ext cx="2844243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88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635646"/>
            <a:ext cx="7410461" cy="237626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77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DF7A-40D1-4790-BA99-92708879ED2A}"/>
              </a:ext>
            </a:extLst>
          </p:cNvPr>
          <p:cNvSpPr/>
          <p:nvPr userDrawn="1"/>
        </p:nvSpPr>
        <p:spPr>
          <a:xfrm>
            <a:off x="863599" y="1632362"/>
            <a:ext cx="7416797" cy="26654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65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289D-1833-4446-BB6B-7A83AEFC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9159D-0200-4F40-8328-7D2D36D3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34DBB-4303-F248-AEC9-F414E0C7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BCA76-A89B-0A4B-B93A-4F303951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5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2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2" y="1131590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3296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mbered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WebCertain\99 Technology\Clients\Webcertain\PROJECTS\171101-Gemma - Webcertain PPT\SlideAssets\slide-default-50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 or remove this frame to use the default 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9341" y="846175"/>
            <a:ext cx="2820439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9745" y="1131888"/>
            <a:ext cx="2819901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05704D-958B-44A9-BD56-D4657651F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00" y="1628823"/>
            <a:ext cx="2825179" cy="2568340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286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59632" y="1419622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58775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Paragraph</a:t>
            </a:r>
            <a:r>
              <a:rPr lang="en-GB" baseline="0" dirty="0"/>
              <a:t> style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364163" y="1430685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Unordered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530225" indent="-171450">
              <a:buFont typeface="Courier New" panose="02070309020205020404" pitchFamily="49" charset="0"/>
              <a:buChar char="o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6491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971600" y="1488378"/>
            <a:ext cx="31677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Large Heading – </a:t>
            </a:r>
            <a:r>
              <a:rPr lang="en-GB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18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1599" y="2859782"/>
            <a:ext cx="2879725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Paragraph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10.5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GB" sz="1050" dirty="0"/>
              <a:t>Paragraph</a:t>
            </a:r>
            <a:r>
              <a:rPr lang="en-GB" sz="1050" baseline="0" dirty="0"/>
              <a:t> text – </a:t>
            </a:r>
            <a:r>
              <a:rPr lang="en-GB" sz="1050" baseline="0" dirty="0" err="1"/>
              <a:t>Lato</a:t>
            </a:r>
            <a:r>
              <a:rPr lang="en-GB" sz="1050" baseline="0" dirty="0"/>
              <a:t> Regular 10.5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i="1" dirty="0"/>
              <a:t>Quotation</a:t>
            </a:r>
            <a:r>
              <a:rPr lang="en-GB" sz="1050" i="1" baseline="0" dirty="0"/>
              <a:t> text – </a:t>
            </a:r>
            <a:r>
              <a:rPr lang="en-GB" sz="1050" i="1" baseline="0" dirty="0" err="1"/>
              <a:t>Lato</a:t>
            </a:r>
            <a:r>
              <a:rPr lang="en-GB" sz="1050" i="1" baseline="0" dirty="0"/>
              <a:t> Regular Italic 10.5</a:t>
            </a:r>
            <a:endParaRPr lang="en-GB" sz="1050" i="1" dirty="0"/>
          </a:p>
          <a:p>
            <a:endParaRPr lang="en-GB" sz="10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71600" y="2365767"/>
            <a:ext cx="2591693" cy="29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– </a:t>
            </a:r>
            <a:r>
              <a:rPr lang="en-GB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 16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Presentation</a:t>
            </a:r>
            <a:r>
              <a:rPr lang="en-GB" baseline="0" dirty="0"/>
              <a:t> fonts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71599" y="842963"/>
            <a:ext cx="7056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400" dirty="0"/>
              <a:t>Divider</a:t>
            </a:r>
            <a:r>
              <a:rPr lang="en-GB" sz="2400" baseline="0" dirty="0"/>
              <a:t> Slide Title, Presentation Title – </a:t>
            </a:r>
            <a:r>
              <a:rPr lang="en-GB" sz="2400" baseline="0" dirty="0" err="1"/>
              <a:t>Lato</a:t>
            </a:r>
            <a:r>
              <a:rPr lang="en-GB" sz="2400" baseline="0" dirty="0"/>
              <a:t> Light 24</a:t>
            </a:r>
            <a:endParaRPr lang="en-GB" sz="24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71599" y="1995686"/>
            <a:ext cx="2591693" cy="286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Small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12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674812" y="1678178"/>
            <a:ext cx="5849515" cy="144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7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7F8A7-FCC0-F642-8A82-2A6A0AC6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8E52-D686-BF47-98C2-3D360BFE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501E-8D45-FF43-9778-73E0B349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8111-3ECA-9348-8ACE-71C81F4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7C37-5F7A-3247-B44F-4FD0DA64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FF274-4357-A543-AC94-A80570C9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312D8-CD92-6D43-B6CA-68499D9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008EA-78AB-3041-B85B-3BD03C3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1AFF-9936-3349-9684-07A5C72A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9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FCE-A288-3A40-A38F-41DF482A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CD12F-876F-8342-8A48-54455C33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90A8-3B22-D248-AF59-452BBF4C2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B3AD1-DEB1-9E4C-A570-8665AD69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71F5-D0C0-0549-8E61-06C40BB1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2DC9A-6BCB-D34B-BCDD-2FF0889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BE09-B68F-CF42-B816-F3A6E75E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B979C-F66D-8440-9346-2FDF2723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74D5-EBAA-A144-A7AB-F9C0688C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715EB-6DFC-EE48-963B-CD1E80CA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C2A6-D634-B549-9FA7-01CE207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DD73-5B9F-3B42-B437-E1EF2108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0DF1-BC63-8241-B7BA-31F26C198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6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5DACA-3026-4EBE-9E2D-6175BFA96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6900" y="47228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9F07C-675E-4B56-8BEA-4E17A72153AE}"/>
              </a:ext>
            </a:extLst>
          </p:cNvPr>
          <p:cNvSpPr txBox="1">
            <a:spLocks/>
          </p:cNvSpPr>
          <p:nvPr userDrawn="1"/>
        </p:nvSpPr>
        <p:spPr>
          <a:xfrm>
            <a:off x="1609725" y="1844129"/>
            <a:ext cx="5905078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0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4" r:id="rId16"/>
    <p:sldLayoutId id="2147483766" r:id="rId17"/>
    <p:sldLayoutId id="2147483707" r:id="rId18"/>
    <p:sldLayoutId id="2147483708" r:id="rId19"/>
    <p:sldLayoutId id="2147483709" r:id="rId20"/>
    <p:sldLayoutId id="2147483710" r:id="rId21"/>
    <p:sldLayoutId id="2147483716" r:id="rId22"/>
    <p:sldLayoutId id="2147483717" r:id="rId23"/>
    <p:sldLayoutId id="2147483718" r:id="rId24"/>
    <p:sldLayoutId id="2147483723" r:id="rId25"/>
    <p:sldLayoutId id="2147483724" r:id="rId26"/>
    <p:sldLayoutId id="2147483726" r:id="rId27"/>
    <p:sldLayoutId id="2147483662" r:id="rId28"/>
    <p:sldLayoutId id="2147483663" r:id="rId29"/>
    <p:sldLayoutId id="2147483660" r:id="rId30"/>
    <p:sldLayoutId id="2147483661" r:id="rId31"/>
    <p:sldLayoutId id="2147483658" r:id="rId32"/>
    <p:sldLayoutId id="2147483729" r:id="rId33"/>
    <p:sldLayoutId id="2147483670" r:id="rId34"/>
    <p:sldLayoutId id="2147483659" r:id="rId35"/>
    <p:sldLayoutId id="2147483664" r:id="rId36"/>
    <p:sldLayoutId id="2147483667" r:id="rId37"/>
    <p:sldLayoutId id="2147483673" r:id="rId38"/>
    <p:sldLayoutId id="2147483676" r:id="rId39"/>
    <p:sldLayoutId id="2147483671" r:id="rId40"/>
    <p:sldLayoutId id="2147483668" r:id="rId4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s://www.internetworldstats.com/europa2.htm" TargetMode="External"/><Relationship Id="rId4" Type="http://schemas.openxmlformats.org/officeDocument/2006/relationships/hyperlink" Target="https://www.worldometers.info/world-population/russia-popul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ternetworldstats.com/europa2.htm" TargetMode="External"/><Relationship Id="rId5" Type="http://schemas.openxmlformats.org/officeDocument/2006/relationships/hyperlink" Target="https://www.worldometers.info/world-population/russia-population" TargetMode="Externa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russia-population" TargetMode="External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hyperlink" Target="https://radar.yandex.ru/search?device-category=1&amp;selected_rows=iHMJ0E%252CvDPqTi%252C8fg2y0%252Ctmkupd%252CMCj1F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ar.yandex.ru/search?device-category=1&amp;selected_rows=iHMJ0E%252CvDPqTi%252C8fg2y0%252Ctmkupd%252CMCj1FA" TargetMode="External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dar.yandex.ru/search?device-category=1&amp;selected_rows=iHMJ0E%252CvDPqTi%252C8fg2y0%252Ctmkupd%252CMCj1F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.xml"/><Relationship Id="rId5" Type="http://schemas.openxmlformats.org/officeDocument/2006/relationships/image" Target="../media/image17.png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4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comments" Target="../comments/commen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lamyaa.nadim@webcertain.com" TargetMode="External"/><Relationship Id="rId5" Type="http://schemas.openxmlformats.org/officeDocument/2006/relationships/hyperlink" Target="mailto:kirstie.hoskin@webcertain.com" TargetMode="External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6.jpeg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jpeg"/><Relationship Id="rId5" Type="http://schemas.openxmlformats.org/officeDocument/2006/relationships/hyperlink" Target="mailto:lamyaa.nadim@webcertain.com" TargetMode="External"/><Relationship Id="rId4" Type="http://schemas.openxmlformats.org/officeDocument/2006/relationships/hyperlink" Target="mailto:kirstie.hoskin@webcertain.com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mailto:anlieka.marconi@webcertain.com" TargetMode="External"/><Relationship Id="rId3" Type="http://schemas.openxmlformats.org/officeDocument/2006/relationships/image" Target="../media/image76.jpeg"/><Relationship Id="rId7" Type="http://schemas.openxmlformats.org/officeDocument/2006/relationships/hyperlink" Target="mailto:daiana.damacus@webcertain.com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lamyaa.nadim@webcertain.com" TargetMode="External"/><Relationship Id="rId11" Type="http://schemas.openxmlformats.org/officeDocument/2006/relationships/image" Target="../media/image82.jpg"/><Relationship Id="rId5" Type="http://schemas.openxmlformats.org/officeDocument/2006/relationships/hyperlink" Target="mailto:kirstie.hoskin@webcertain.com" TargetMode="External"/><Relationship Id="rId10" Type="http://schemas.openxmlformats.org/officeDocument/2006/relationships/image" Target="../media/image81.jpeg"/><Relationship Id="rId4" Type="http://schemas.openxmlformats.org/officeDocument/2006/relationships/image" Target="../media/image78.tiff"/><Relationship Id="rId9" Type="http://schemas.openxmlformats.org/officeDocument/2006/relationships/image" Target="../media/image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hyperlink" Target="mailto:development@webcertain.com" TargetMode="External"/><Relationship Id="rId4" Type="http://schemas.openxmlformats.org/officeDocument/2006/relationships/hyperlink" Target="mailto:gemma.houghton@webcertain.com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development@webcertain.com" TargetMode="External"/><Relationship Id="rId5" Type="http://schemas.openxmlformats.org/officeDocument/2006/relationships/hyperlink" Target="mailto:gemma.houghton@webcertain.com" TargetMode="External"/><Relationship Id="rId4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mailto:development@webcertain.com" TargetMode="External"/><Relationship Id="rId4" Type="http://schemas.openxmlformats.org/officeDocument/2006/relationships/hyperlink" Target="https://webcertain.sharepoint.com/:f:/s/Webcertainimages/EqFaELbra3RArQ3RAiYsvFMBGF3rP0QKlvZuA8J-czUYdQ?e=yGKJfo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development@webcertain.com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certain.com/brand-tools/asset-library/docs/webcertain-brand-guidelines-v01-01.pdf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80E3D4-80A0-48AD-9003-B13002A2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1536287"/>
            <a:ext cx="6283325" cy="1295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Presentation title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77FCA-1C43-494F-85FE-C93329453D38}"/>
              </a:ext>
            </a:extLst>
          </p:cNvPr>
          <p:cNvSpPr/>
          <p:nvPr/>
        </p:nvSpPr>
        <p:spPr>
          <a:xfrm>
            <a:off x="1374775" y="2572471"/>
            <a:ext cx="4626259" cy="3668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text here if you need it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EF42C1-FE1B-4841-A234-AA21A9990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99" y="7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893231" y="1251753"/>
            <a:ext cx="4587354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38DFC5-5717-4A1E-AAC4-E462CFC520A6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4622083" y="1385703"/>
            <a:ext cx="5164" cy="323219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D484549-5601-453B-8B60-AB683CEE0687}"/>
              </a:ext>
            </a:extLst>
          </p:cNvPr>
          <p:cNvSpPr/>
          <p:nvPr/>
        </p:nvSpPr>
        <p:spPr>
          <a:xfrm>
            <a:off x="745638" y="1343494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8BA49F-5D45-421B-AC50-E70E8CFFF77E}"/>
              </a:ext>
            </a:extLst>
          </p:cNvPr>
          <p:cNvCxnSpPr>
            <a:cxnSpLocks/>
          </p:cNvCxnSpPr>
          <p:nvPr/>
        </p:nvCxnSpPr>
        <p:spPr>
          <a:xfrm>
            <a:off x="823601" y="1393071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3FBA100-F38B-40DC-852B-C2D7CF2641A7}"/>
              </a:ext>
            </a:extLst>
          </p:cNvPr>
          <p:cNvSpPr/>
          <p:nvPr/>
        </p:nvSpPr>
        <p:spPr>
          <a:xfrm>
            <a:off x="4577623" y="1337908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E5DA8B-5327-430D-B285-972CAE1E5E00}"/>
              </a:ext>
            </a:extLst>
          </p:cNvPr>
          <p:cNvSpPr/>
          <p:nvPr/>
        </p:nvSpPr>
        <p:spPr>
          <a:xfrm>
            <a:off x="4574316" y="461789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822B43-E41D-4FC4-9489-6523BF9051FF}"/>
              </a:ext>
            </a:extLst>
          </p:cNvPr>
          <p:cNvGrpSpPr/>
          <p:nvPr/>
        </p:nvGrpSpPr>
        <p:grpSpPr>
          <a:xfrm>
            <a:off x="675707" y="799801"/>
            <a:ext cx="691485" cy="238836"/>
            <a:chOff x="675706" y="864097"/>
            <a:chExt cx="691485" cy="238836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5A4FB51-15A4-466A-BDEF-D438E56F82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952DC7A-D253-4D3A-9FA9-200FD20CBDB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4F00EB-0E6F-4A78-848A-BDBE615B164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F6D0FD2-AF1F-4F40-84B8-559C57E29E32}"/>
                </a:ext>
              </a:extLst>
            </p:cNvPr>
            <p:cNvCxnSpPr>
              <a:stCxn id="88" idx="6"/>
              <a:endCxn id="9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0ABF2CC-A06F-4C27-BB05-01DDAB99D422}"/>
              </a:ext>
            </a:extLst>
          </p:cNvPr>
          <p:cNvSpPr txBox="1"/>
          <p:nvPr/>
        </p:nvSpPr>
        <p:spPr>
          <a:xfrm>
            <a:off x="1419759" y="619783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Agenda style – long version (1)</a:t>
            </a:r>
          </a:p>
        </p:txBody>
      </p:sp>
      <p:pic>
        <p:nvPicPr>
          <p:cNvPr id="110" name="Graphic 5">
            <a:extLst>
              <a:ext uri="{FF2B5EF4-FFF2-40B4-BE49-F238E27FC236}">
                <a16:creationId xmlns:a16="http://schemas.microsoft.com/office/drawing/2014/main" id="{1866C1EF-49FF-4894-8B5E-BCE7F85A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9A0B3EF8-14A6-4FF0-B983-84E620921888}"/>
              </a:ext>
            </a:extLst>
          </p:cNvPr>
          <p:cNvSpPr txBox="1"/>
          <p:nvPr/>
        </p:nvSpPr>
        <p:spPr>
          <a:xfrm>
            <a:off x="1412985" y="1721864"/>
            <a:ext cx="2903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70DCC6D-A1F2-466E-A159-8148A5FBCBA9}"/>
              </a:ext>
            </a:extLst>
          </p:cNvPr>
          <p:cNvGrpSpPr/>
          <p:nvPr/>
        </p:nvGrpSpPr>
        <p:grpSpPr>
          <a:xfrm>
            <a:off x="795265" y="1838990"/>
            <a:ext cx="571925" cy="95534"/>
            <a:chOff x="1989445" y="4205004"/>
            <a:chExt cx="571925" cy="95534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0222381-4A5E-4401-BDB9-E18684D85DB8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7ADAB15-483A-4472-A465-EA2F9CD81BE5}"/>
                </a:ext>
              </a:extLst>
            </p:cNvPr>
            <p:cNvCxnSpPr>
              <a:cxnSpLocks/>
              <a:endCxn id="113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F859843-B181-43C8-9F0E-4EF92F1637D8}"/>
              </a:ext>
            </a:extLst>
          </p:cNvPr>
          <p:cNvGrpSpPr/>
          <p:nvPr/>
        </p:nvGrpSpPr>
        <p:grpSpPr>
          <a:xfrm>
            <a:off x="788915" y="2597810"/>
            <a:ext cx="571925" cy="95534"/>
            <a:chOff x="1989445" y="4205004"/>
            <a:chExt cx="571925" cy="95534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7ADFF3C-BE63-428F-82EA-5F587A8560CA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F93FF37-3103-4910-83D1-1193E7661E05}"/>
                </a:ext>
              </a:extLst>
            </p:cNvPr>
            <p:cNvCxnSpPr>
              <a:cxnSpLocks/>
              <a:endCxn id="203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77063B8-4601-4EE2-8619-F2BF9B53751D}"/>
              </a:ext>
            </a:extLst>
          </p:cNvPr>
          <p:cNvGrpSpPr/>
          <p:nvPr/>
        </p:nvGrpSpPr>
        <p:grpSpPr>
          <a:xfrm>
            <a:off x="788915" y="3335728"/>
            <a:ext cx="571925" cy="95534"/>
            <a:chOff x="1989445" y="4205004"/>
            <a:chExt cx="571925" cy="95534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6CC3246-3E48-43E5-87E5-6E09F1CFFC66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14144A74-DF6E-4FA3-A58D-D88CEC4C740E}"/>
                </a:ext>
              </a:extLst>
            </p:cNvPr>
            <p:cNvCxnSpPr>
              <a:cxnSpLocks/>
              <a:endCxn id="20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B5C89B6-8BC4-4296-9D29-9471BE23A288}"/>
              </a:ext>
            </a:extLst>
          </p:cNvPr>
          <p:cNvGrpSpPr/>
          <p:nvPr/>
        </p:nvGrpSpPr>
        <p:grpSpPr>
          <a:xfrm>
            <a:off x="788915" y="4037193"/>
            <a:ext cx="571925" cy="95534"/>
            <a:chOff x="1989445" y="4205004"/>
            <a:chExt cx="571925" cy="95534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C31B1AEC-E7AB-4AD0-9D27-2E290A08924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2DBC986-8A0B-417A-B98C-6D55E29336EB}"/>
                </a:ext>
              </a:extLst>
            </p:cNvPr>
            <p:cNvCxnSpPr>
              <a:cxnSpLocks/>
              <a:endCxn id="209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703B2B66-E913-4736-A079-592815080AD3}"/>
              </a:ext>
            </a:extLst>
          </p:cNvPr>
          <p:cNvSpPr txBox="1"/>
          <p:nvPr/>
        </p:nvSpPr>
        <p:spPr>
          <a:xfrm>
            <a:off x="5237162" y="1718319"/>
            <a:ext cx="2903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9D2368D1-A1A3-4560-8000-67E6F9D72E93}"/>
              </a:ext>
            </a:extLst>
          </p:cNvPr>
          <p:cNvGrpSpPr/>
          <p:nvPr/>
        </p:nvGrpSpPr>
        <p:grpSpPr>
          <a:xfrm>
            <a:off x="4619442" y="1835445"/>
            <a:ext cx="571925" cy="95534"/>
            <a:chOff x="1989445" y="4205004"/>
            <a:chExt cx="571925" cy="95534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81DE59AD-DC89-42DE-9657-759A8A36223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83EF340-3198-4966-ACE2-9460E07C4FDA}"/>
                </a:ext>
              </a:extLst>
            </p:cNvPr>
            <p:cNvCxnSpPr>
              <a:cxnSpLocks/>
              <a:endCxn id="21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B2F54AC-ECF8-4867-9173-173ADE1A8790}"/>
              </a:ext>
            </a:extLst>
          </p:cNvPr>
          <p:cNvGrpSpPr/>
          <p:nvPr/>
        </p:nvGrpSpPr>
        <p:grpSpPr>
          <a:xfrm>
            <a:off x="4613092" y="2594265"/>
            <a:ext cx="571925" cy="95534"/>
            <a:chOff x="1989445" y="4205004"/>
            <a:chExt cx="571925" cy="95534"/>
          </a:xfrm>
        </p:grpSpPr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4CF595D-61F9-41DF-9A36-96FF0D00E4CE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35E501F-A2FC-474F-8A3E-8E68748F0E61}"/>
                </a:ext>
              </a:extLst>
            </p:cNvPr>
            <p:cNvCxnSpPr>
              <a:cxnSpLocks/>
              <a:endCxn id="219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3854DB0-23D6-49CC-ACBF-4CAF4C77EA61}"/>
              </a:ext>
            </a:extLst>
          </p:cNvPr>
          <p:cNvGrpSpPr/>
          <p:nvPr/>
        </p:nvGrpSpPr>
        <p:grpSpPr>
          <a:xfrm>
            <a:off x="4613092" y="3332183"/>
            <a:ext cx="571925" cy="95534"/>
            <a:chOff x="1989445" y="4205004"/>
            <a:chExt cx="571925" cy="95534"/>
          </a:xfrm>
        </p:grpSpPr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FD010C13-C1A6-4664-AE45-8F3E7209B8C9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92CFA12-6003-4C8A-8AB8-EAA0D77EC081}"/>
                </a:ext>
              </a:extLst>
            </p:cNvPr>
            <p:cNvCxnSpPr>
              <a:cxnSpLocks/>
              <a:endCxn id="222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0899C6-7A09-445C-BFB0-3E0B8221A9B7}"/>
              </a:ext>
            </a:extLst>
          </p:cNvPr>
          <p:cNvGrpSpPr/>
          <p:nvPr/>
        </p:nvGrpSpPr>
        <p:grpSpPr>
          <a:xfrm>
            <a:off x="4613092" y="4033648"/>
            <a:ext cx="571925" cy="95534"/>
            <a:chOff x="1989445" y="4205004"/>
            <a:chExt cx="571925" cy="95534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F0D85F3-2846-4E30-97B2-E6A72A28C6A4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9AE82B06-660E-4CC7-8519-25C7ADA62622}"/>
                </a:ext>
              </a:extLst>
            </p:cNvPr>
            <p:cNvCxnSpPr>
              <a:cxnSpLocks/>
              <a:endCxn id="225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819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893231" y="1251753"/>
            <a:ext cx="4587354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38DFC5-5717-4A1E-AAC4-E462CFC520A6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4622083" y="1385703"/>
            <a:ext cx="5164" cy="323219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D484549-5601-453B-8B60-AB683CEE0687}"/>
              </a:ext>
            </a:extLst>
          </p:cNvPr>
          <p:cNvSpPr/>
          <p:nvPr/>
        </p:nvSpPr>
        <p:spPr>
          <a:xfrm>
            <a:off x="745638" y="1343494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8BA49F-5D45-421B-AC50-E70E8CFFF77E}"/>
              </a:ext>
            </a:extLst>
          </p:cNvPr>
          <p:cNvCxnSpPr>
            <a:cxnSpLocks/>
          </p:cNvCxnSpPr>
          <p:nvPr/>
        </p:nvCxnSpPr>
        <p:spPr>
          <a:xfrm>
            <a:off x="823601" y="1393071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3FBA100-F38B-40DC-852B-C2D7CF2641A7}"/>
              </a:ext>
            </a:extLst>
          </p:cNvPr>
          <p:cNvSpPr/>
          <p:nvPr/>
        </p:nvSpPr>
        <p:spPr>
          <a:xfrm>
            <a:off x="4577623" y="1337908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E5DA8B-5327-430D-B285-972CAE1E5E00}"/>
              </a:ext>
            </a:extLst>
          </p:cNvPr>
          <p:cNvSpPr/>
          <p:nvPr/>
        </p:nvSpPr>
        <p:spPr>
          <a:xfrm>
            <a:off x="4574316" y="461789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822B43-E41D-4FC4-9489-6523BF9051FF}"/>
              </a:ext>
            </a:extLst>
          </p:cNvPr>
          <p:cNvGrpSpPr/>
          <p:nvPr/>
        </p:nvGrpSpPr>
        <p:grpSpPr>
          <a:xfrm>
            <a:off x="675707" y="799801"/>
            <a:ext cx="691485" cy="238836"/>
            <a:chOff x="675706" y="864097"/>
            <a:chExt cx="691485" cy="238836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5A4FB51-15A4-466A-BDEF-D438E56F82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952DC7A-D253-4D3A-9FA9-200FD20CBDB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4F00EB-0E6F-4A78-848A-BDBE615B164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F6D0FD2-AF1F-4F40-84B8-559C57E29E32}"/>
                </a:ext>
              </a:extLst>
            </p:cNvPr>
            <p:cNvCxnSpPr>
              <a:stCxn id="88" idx="6"/>
              <a:endCxn id="9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0ABF2CC-A06F-4C27-BB05-01DDAB99D422}"/>
              </a:ext>
            </a:extLst>
          </p:cNvPr>
          <p:cNvSpPr txBox="1"/>
          <p:nvPr/>
        </p:nvSpPr>
        <p:spPr>
          <a:xfrm>
            <a:off x="1419759" y="619783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Agenda style – long version (2)</a:t>
            </a:r>
          </a:p>
        </p:txBody>
      </p:sp>
      <p:pic>
        <p:nvPicPr>
          <p:cNvPr id="110" name="Graphic 5">
            <a:extLst>
              <a:ext uri="{FF2B5EF4-FFF2-40B4-BE49-F238E27FC236}">
                <a16:creationId xmlns:a16="http://schemas.microsoft.com/office/drawing/2014/main" id="{1866C1EF-49FF-4894-8B5E-BCE7F85A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9A0B3EF8-14A6-4FF0-B983-84E620921888}"/>
              </a:ext>
            </a:extLst>
          </p:cNvPr>
          <p:cNvSpPr txBox="1"/>
          <p:nvPr/>
        </p:nvSpPr>
        <p:spPr>
          <a:xfrm>
            <a:off x="1412985" y="1721864"/>
            <a:ext cx="2903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03B2B66-E913-4736-A079-592815080AD3}"/>
              </a:ext>
            </a:extLst>
          </p:cNvPr>
          <p:cNvSpPr txBox="1"/>
          <p:nvPr/>
        </p:nvSpPr>
        <p:spPr>
          <a:xfrm>
            <a:off x="5237162" y="1718319"/>
            <a:ext cx="2903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3FC227-6C95-4E9C-8CBD-49F1AFE24D3A}"/>
              </a:ext>
            </a:extLst>
          </p:cNvPr>
          <p:cNvGrpSpPr/>
          <p:nvPr/>
        </p:nvGrpSpPr>
        <p:grpSpPr>
          <a:xfrm>
            <a:off x="744563" y="1765244"/>
            <a:ext cx="623653" cy="276999"/>
            <a:chOff x="749274" y="3636190"/>
            <a:chExt cx="623653" cy="27699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49F2E2-1522-4D80-B3EE-D42D53507C65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626181-7046-47F0-9DD8-812143FD335F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73DFB6B-CBE1-491A-A189-DE58295E1E7E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35459F0-AC0C-4A0D-A52F-8664B9CB6607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5A8DE02-59C5-4F12-864D-A415EE1E7F73}"/>
              </a:ext>
            </a:extLst>
          </p:cNvPr>
          <p:cNvGrpSpPr/>
          <p:nvPr/>
        </p:nvGrpSpPr>
        <p:grpSpPr>
          <a:xfrm>
            <a:off x="743419" y="2486268"/>
            <a:ext cx="623653" cy="276999"/>
            <a:chOff x="749274" y="3636190"/>
            <a:chExt cx="623653" cy="27699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85A0183-FF2F-483C-B751-FD0290CDF782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956565C-B7D2-4554-A1FA-C1144E0A95DA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6856623-707C-464C-8389-A5B38707AC58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04EE55-8493-4291-B9DA-6E2580ADBD7D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274359-7309-48D8-B0A7-BD2C96DEDD5E}"/>
              </a:ext>
            </a:extLst>
          </p:cNvPr>
          <p:cNvGrpSpPr/>
          <p:nvPr/>
        </p:nvGrpSpPr>
        <p:grpSpPr>
          <a:xfrm>
            <a:off x="749274" y="3197530"/>
            <a:ext cx="623653" cy="276999"/>
            <a:chOff x="749274" y="3636190"/>
            <a:chExt cx="623653" cy="27699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D1583FB-4FBE-4A6B-B081-438305E25F33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252DEC-E1CE-4AF9-8C31-FE9887700883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8F1175A-F559-4B06-B6F5-F2B7D7E80E98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7B6289-4030-4940-85B5-8EE87C2074E4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24430C-C5E7-4CFB-9EAA-E5879BAC2FBF}"/>
              </a:ext>
            </a:extLst>
          </p:cNvPr>
          <p:cNvGrpSpPr/>
          <p:nvPr/>
        </p:nvGrpSpPr>
        <p:grpSpPr>
          <a:xfrm>
            <a:off x="748757" y="3949583"/>
            <a:ext cx="623653" cy="276999"/>
            <a:chOff x="749274" y="3636190"/>
            <a:chExt cx="623653" cy="27699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0C7264-52E2-45FD-A8DC-7B72EDC2627F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2AEBA6F-D3A7-4C52-9D13-30760A282E61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E44B5FF-FF39-47D0-BA93-3065CA7381D2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3A97C72-BB33-4A5B-8B22-664CC453C109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F43992-6B87-4190-8772-0FF4FFE73BB6}"/>
              </a:ext>
            </a:extLst>
          </p:cNvPr>
          <p:cNvGrpSpPr/>
          <p:nvPr/>
        </p:nvGrpSpPr>
        <p:grpSpPr>
          <a:xfrm>
            <a:off x="4575079" y="1775794"/>
            <a:ext cx="623653" cy="276999"/>
            <a:chOff x="749274" y="3636190"/>
            <a:chExt cx="623653" cy="27699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D327BC5-2AEE-44BC-859D-5D0ABF581890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34C792D-D61F-448A-8371-DBF5FDBFED91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2CDDD7-A20F-431D-BF07-1169777C48D5}"/>
                </a:ext>
              </a:extLst>
            </p:cNvPr>
            <p:cNvCxnSpPr>
              <a:cxnSpLocks/>
              <a:endCxn id="6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D109552-2B82-4681-96FF-FCCA87C0FBF2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032BEB5-B812-4969-98C7-5502F043A84D}"/>
              </a:ext>
            </a:extLst>
          </p:cNvPr>
          <p:cNvGrpSpPr/>
          <p:nvPr/>
        </p:nvGrpSpPr>
        <p:grpSpPr>
          <a:xfrm>
            <a:off x="4574062" y="2489776"/>
            <a:ext cx="623653" cy="276999"/>
            <a:chOff x="749274" y="3636190"/>
            <a:chExt cx="623653" cy="276999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350AFD9-79B8-4FB5-B938-406E03614B9A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2DB59D5-A1B0-4484-B39E-F38DC64345CE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749EF03-5905-46C9-90CE-946FA1F1A8E0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916ED54-ED04-4CFF-A456-2D479A7FEA10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6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5503666-AF4C-461D-83B9-2FAA8EFF81D8}"/>
              </a:ext>
            </a:extLst>
          </p:cNvPr>
          <p:cNvGrpSpPr/>
          <p:nvPr/>
        </p:nvGrpSpPr>
        <p:grpSpPr>
          <a:xfrm>
            <a:off x="4578623" y="3218277"/>
            <a:ext cx="623653" cy="276999"/>
            <a:chOff x="749274" y="3636190"/>
            <a:chExt cx="623653" cy="27699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73786C8-E96E-48F8-94E1-02F4055080A0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DB09323-8F2C-434A-A5D2-7C2E81CB1E8B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2C4A135-58F1-4EF6-98BA-BEB2C9030454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73E6694-71E3-4A54-AD06-B5D52DC4BB37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E850C07-05E1-4232-8CBD-5CD19E66BC3F}"/>
              </a:ext>
            </a:extLst>
          </p:cNvPr>
          <p:cNvGrpSpPr/>
          <p:nvPr/>
        </p:nvGrpSpPr>
        <p:grpSpPr>
          <a:xfrm>
            <a:off x="4577606" y="3932259"/>
            <a:ext cx="623653" cy="276999"/>
            <a:chOff x="749274" y="3636190"/>
            <a:chExt cx="623653" cy="2769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9BF8465-66B9-4389-BD5C-A46E5FF09B88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C8E1752-AE45-4F16-9776-0F5F9A69663B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8471601-FD88-4239-B250-FB7F65919006}"/>
                </a:ext>
              </a:extLst>
            </p:cNvPr>
            <p:cNvCxnSpPr>
              <a:cxnSpLocks/>
              <a:endCxn id="7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7FD740D-568B-47B8-BDBB-036F024D468D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02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089E00-54CA-46C3-8150-0BC64292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412876" y="655564"/>
            <a:ext cx="5387974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226B2-1A09-450C-B699-E79F0EFCAC86}"/>
              </a:ext>
            </a:extLst>
          </p:cNvPr>
          <p:cNvSpPr/>
          <p:nvPr/>
        </p:nvSpPr>
        <p:spPr>
          <a:xfrm>
            <a:off x="1412875" y="2145887"/>
            <a:ext cx="5323681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4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342C33-C1BE-43DE-A980-2546D1AF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87299-EE61-40A3-B8A9-C38ABF34A1EA}"/>
              </a:ext>
            </a:extLst>
          </p:cNvPr>
          <p:cNvSpPr/>
          <p:nvPr/>
        </p:nvSpPr>
        <p:spPr>
          <a:xfrm>
            <a:off x="1412875" y="655564"/>
            <a:ext cx="338772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F34F83-4B32-4686-B379-0C29CC226E97}"/>
              </a:ext>
            </a:extLst>
          </p:cNvPr>
          <p:cNvSpPr/>
          <p:nvPr/>
        </p:nvSpPr>
        <p:spPr>
          <a:xfrm>
            <a:off x="1412875" y="2145887"/>
            <a:ext cx="3631073" cy="9824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5AD587D6-0E48-4366-BC74-0B363E87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EFF0F-26AF-48FF-9370-E3E46E06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9144000" cy="51450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540030-AF88-4DB7-82B4-6D582FFCF297}"/>
              </a:ext>
            </a:extLst>
          </p:cNvPr>
          <p:cNvSpPr/>
          <p:nvPr userDrawn="1"/>
        </p:nvSpPr>
        <p:spPr>
          <a:xfrm>
            <a:off x="675706" y="86409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4F9F1A-B2C8-43C1-B8CC-EEA6E91A556A}"/>
              </a:ext>
            </a:extLst>
          </p:cNvPr>
          <p:cNvSpPr/>
          <p:nvPr userDrawn="1"/>
        </p:nvSpPr>
        <p:spPr>
          <a:xfrm>
            <a:off x="741670" y="93233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14DBC-518E-4051-9000-B36B42178453}"/>
              </a:ext>
            </a:extLst>
          </p:cNvPr>
          <p:cNvSpPr/>
          <p:nvPr userDrawn="1"/>
        </p:nvSpPr>
        <p:spPr>
          <a:xfrm>
            <a:off x="1271657" y="93916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B3029-0975-4126-B261-4C543EBBF8F9}"/>
              </a:ext>
            </a:extLst>
          </p:cNvPr>
          <p:cNvCxnSpPr>
            <a:stCxn id="12" idx="6"/>
            <a:endCxn id="14" idx="2"/>
          </p:cNvCxnSpPr>
          <p:nvPr userDrawn="1"/>
        </p:nvCxnSpPr>
        <p:spPr>
          <a:xfrm>
            <a:off x="914542" y="98351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77F980-F5CA-4483-8751-453CE1D8942C}"/>
              </a:ext>
            </a:extLst>
          </p:cNvPr>
          <p:cNvSpPr/>
          <p:nvPr/>
        </p:nvSpPr>
        <p:spPr>
          <a:xfrm>
            <a:off x="1412875" y="655564"/>
            <a:ext cx="4180681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F6B7E-553A-49BD-81E5-6093C46E3815}"/>
              </a:ext>
            </a:extLst>
          </p:cNvPr>
          <p:cNvSpPr/>
          <p:nvPr/>
        </p:nvSpPr>
        <p:spPr>
          <a:xfrm>
            <a:off x="1412875" y="2231612"/>
            <a:ext cx="4166394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</p:spTree>
    <p:extLst>
      <p:ext uri="{BB962C8B-B14F-4D97-AF65-F5344CB8AC3E}">
        <p14:creationId xmlns:p14="http://schemas.microsoft.com/office/powerpoint/2010/main" val="282070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1BBCCB-D7D7-4688-A9AE-126A1605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-2" y="-1"/>
            <a:ext cx="9144002" cy="5143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795124" y="1102933"/>
            <a:ext cx="0" cy="40405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540030-AF88-4DB7-82B4-6D582FFCF297}"/>
              </a:ext>
            </a:extLst>
          </p:cNvPr>
          <p:cNvSpPr/>
          <p:nvPr userDrawn="1"/>
        </p:nvSpPr>
        <p:spPr>
          <a:xfrm>
            <a:off x="675706" y="86409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4F9F1A-B2C8-43C1-B8CC-EEA6E91A556A}"/>
              </a:ext>
            </a:extLst>
          </p:cNvPr>
          <p:cNvSpPr/>
          <p:nvPr userDrawn="1"/>
        </p:nvSpPr>
        <p:spPr>
          <a:xfrm>
            <a:off x="741670" y="93233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14DBC-518E-4051-9000-B36B42178453}"/>
              </a:ext>
            </a:extLst>
          </p:cNvPr>
          <p:cNvSpPr/>
          <p:nvPr userDrawn="1"/>
        </p:nvSpPr>
        <p:spPr>
          <a:xfrm>
            <a:off x="1271657" y="93916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B3029-0975-4126-B261-4C543EBBF8F9}"/>
              </a:ext>
            </a:extLst>
          </p:cNvPr>
          <p:cNvCxnSpPr>
            <a:stCxn id="12" idx="6"/>
            <a:endCxn id="14" idx="2"/>
          </p:cNvCxnSpPr>
          <p:nvPr userDrawn="1"/>
        </p:nvCxnSpPr>
        <p:spPr>
          <a:xfrm>
            <a:off x="914542" y="98351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AB0FF7-5453-45FD-A513-AB9D53682E11}"/>
              </a:ext>
            </a:extLst>
          </p:cNvPr>
          <p:cNvSpPr/>
          <p:nvPr/>
        </p:nvSpPr>
        <p:spPr>
          <a:xfrm>
            <a:off x="1412875" y="655564"/>
            <a:ext cx="432161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9FA21B-A7A0-4C6E-B7D3-9F17671725C3}"/>
              </a:ext>
            </a:extLst>
          </p:cNvPr>
          <p:cNvSpPr/>
          <p:nvPr/>
        </p:nvSpPr>
        <p:spPr>
          <a:xfrm>
            <a:off x="1412874" y="2145887"/>
            <a:ext cx="4123531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</p:spTree>
    <p:extLst>
      <p:ext uri="{BB962C8B-B14F-4D97-AF65-F5344CB8AC3E}">
        <p14:creationId xmlns:p14="http://schemas.microsoft.com/office/powerpoint/2010/main" val="424560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0EBD93-B1A4-4567-9A06-85695CAD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" t="15766" r="219" b="474"/>
          <a:stretch/>
        </p:blipFill>
        <p:spPr>
          <a:xfrm>
            <a:off x="-47066" y="0"/>
            <a:ext cx="9191066" cy="5143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5F7466-3BA9-4102-80AB-2D0ED080403B}"/>
              </a:ext>
            </a:extLst>
          </p:cNvPr>
          <p:cNvSpPr/>
          <p:nvPr/>
        </p:nvSpPr>
        <p:spPr>
          <a:xfrm>
            <a:off x="-50006" y="0"/>
            <a:ext cx="9194006" cy="51435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ACF9F4D-3AE1-4DC2-8430-B53DD1FD296B}"/>
              </a:ext>
            </a:extLst>
          </p:cNvPr>
          <p:cNvGrpSpPr/>
          <p:nvPr/>
        </p:nvGrpSpPr>
        <p:grpSpPr>
          <a:xfrm>
            <a:off x="796567" y="875503"/>
            <a:ext cx="571925" cy="95534"/>
            <a:chOff x="796567" y="875503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72958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612CB2-C2FD-44DF-9CCD-39D3D4260DA9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801483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77874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801483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53630C-893B-4D03-A167-976D0216BDA5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801483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77874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801483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phic 5">
            <a:extLst>
              <a:ext uri="{FF2B5EF4-FFF2-40B4-BE49-F238E27FC236}">
                <a16:creationId xmlns:a16="http://schemas.microsoft.com/office/drawing/2014/main" id="{DB7AC0EC-3199-4258-ABCC-C4DE72B80C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48E7AFC-74D6-4026-A1EB-1C738D152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C3FF647-55CD-4B1A-82F7-5D9B75B03801}"/>
              </a:ext>
            </a:extLst>
          </p:cNvPr>
          <p:cNvGrpSpPr/>
          <p:nvPr/>
        </p:nvGrpSpPr>
        <p:grpSpPr>
          <a:xfrm>
            <a:off x="796567" y="875503"/>
            <a:ext cx="557637" cy="95534"/>
            <a:chOff x="796567" y="875503"/>
            <a:chExt cx="557637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58670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7D89F-9AF2-4AD9-B16B-EB8546ADD5B3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787195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63586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787195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53E4B1-BAE4-4D2E-9D9E-76B3EABEEDAF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787195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63586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787195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5">
            <a:extLst>
              <a:ext uri="{FF2B5EF4-FFF2-40B4-BE49-F238E27FC236}">
                <a16:creationId xmlns:a16="http://schemas.microsoft.com/office/drawing/2014/main" id="{AB67D6D5-5680-42B4-9AF6-790C0CB00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latin typeface="Lato"/>
              </a:rPr>
              <a:t> - mid-2020 estimate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A50953-9B68-4F72-8815-882F76C8210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80162A-E1A3-470B-9CB6-99C6F16B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61" y="1911454"/>
            <a:ext cx="877491" cy="877491"/>
          </a:xfrm>
          <a:prstGeom prst="rect">
            <a:avLst/>
          </a:prstGeom>
        </p:spPr>
      </p:pic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1AA47784-25BE-44A4-9ED3-979A82951D7A}"/>
              </a:ext>
            </a:extLst>
          </p:cNvPr>
          <p:cNvSpPr txBox="1">
            <a:spLocks/>
          </p:cNvSpPr>
          <p:nvPr/>
        </p:nvSpPr>
        <p:spPr>
          <a:xfrm>
            <a:off x="1283257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06%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5768F7-7588-4E08-9E1C-7DCE0FC52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91" y="2033050"/>
            <a:ext cx="1864120" cy="562149"/>
          </a:xfrm>
          <a:prstGeom prst="rect">
            <a:avLst/>
          </a:prstGeom>
        </p:spPr>
      </p:pic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66BC761E-9D61-40E3-ABE0-3A29492EB1B8}"/>
              </a:ext>
            </a:extLst>
          </p:cNvPr>
          <p:cNvSpPr txBox="1">
            <a:spLocks/>
          </p:cNvSpPr>
          <p:nvPr/>
        </p:nvSpPr>
        <p:spPr>
          <a:xfrm>
            <a:off x="3979702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94%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C7F4CD-D099-488D-BBAD-5D97C4ECC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239" y="1912227"/>
            <a:ext cx="876717" cy="876717"/>
          </a:xfrm>
          <a:prstGeom prst="rect">
            <a:avLst/>
          </a:prstGeom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0166D9F-2724-42D9-A416-5DD77888F5E1}"/>
              </a:ext>
            </a:extLst>
          </p:cNvPr>
          <p:cNvSpPr txBox="1">
            <a:spLocks/>
          </p:cNvSpPr>
          <p:nvPr/>
        </p:nvSpPr>
        <p:spPr>
          <a:xfrm>
            <a:off x="6676148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4.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57%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06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Amazon's logos reflect its evolution - Marketplace">
            <a:extLst>
              <a:ext uri="{FF2B5EF4-FFF2-40B4-BE49-F238E27FC236}">
                <a16:creationId xmlns:a16="http://schemas.microsoft.com/office/drawing/2014/main" id="{26BE19A3-1C15-440A-B2E3-E15FA7E2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33" y="1574606"/>
            <a:ext cx="2117546" cy="5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flix 'Shuffle Play' Feature Randomly Streams Selected Titles - Variety">
            <a:extLst>
              <a:ext uri="{FF2B5EF4-FFF2-40B4-BE49-F238E27FC236}">
                <a16:creationId xmlns:a16="http://schemas.microsoft.com/office/drawing/2014/main" id="{B7790F2A-AC26-4D0B-804C-E5231E75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802612"/>
            <a:ext cx="1346884" cy="7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Web Services - Wikipedia">
            <a:extLst>
              <a:ext uri="{FF2B5EF4-FFF2-40B4-BE49-F238E27FC236}">
                <a16:creationId xmlns:a16="http://schemas.microsoft.com/office/drawing/2014/main" id="{BB5EB627-C47C-4FFD-A8AA-88A6382E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96" y="1751039"/>
            <a:ext cx="1035844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kamai and Google Collaborate to Establish Direct Interconnects Between  Akamai Intelligent Platform and Google Cloud Platform">
            <a:extLst>
              <a:ext uri="{FF2B5EF4-FFF2-40B4-BE49-F238E27FC236}">
                <a16:creationId xmlns:a16="http://schemas.microsoft.com/office/drawing/2014/main" id="{F4767C7C-BB8B-45C7-ACEF-D9E59D7B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64" y="2798248"/>
            <a:ext cx="1585451" cy="6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1BE19-E562-41F3-BCF0-484CABC9B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174" y="3732309"/>
            <a:ext cx="1854655" cy="1038607"/>
          </a:xfrm>
          <a:prstGeom prst="rect">
            <a:avLst/>
          </a:prstGeom>
        </p:spPr>
      </p:pic>
      <p:pic>
        <p:nvPicPr>
          <p:cNvPr id="1034" name="Picture 10" descr="Cloudflare - The Web Performance &amp; Security Company | Cloudflare">
            <a:extLst>
              <a:ext uri="{FF2B5EF4-FFF2-40B4-BE49-F238E27FC236}">
                <a16:creationId xmlns:a16="http://schemas.microsoft.com/office/drawing/2014/main" id="{296EB5DA-1DDE-4C9B-8BBD-88D0FD95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18" y="3877980"/>
            <a:ext cx="1760507" cy="6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oom Logo – Video Communications – PDF | Zoom video conferencing, Video  conferencing, Social media quotes">
            <a:extLst>
              <a:ext uri="{FF2B5EF4-FFF2-40B4-BE49-F238E27FC236}">
                <a16:creationId xmlns:a16="http://schemas.microsoft.com/office/drawing/2014/main" id="{BD9DA9B5-43F1-4E6B-B292-A367B9D9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16" y="1223456"/>
            <a:ext cx="1185287" cy="11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ogle Cloud Platform Review | PCMag">
            <a:extLst>
              <a:ext uri="{FF2B5EF4-FFF2-40B4-BE49-F238E27FC236}">
                <a16:creationId xmlns:a16="http://schemas.microsoft.com/office/drawing/2014/main" id="{B6ECBDA5-85AA-4CD6-B1C4-E53405EC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35" y="2571750"/>
            <a:ext cx="1760507" cy="9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17071C-3119-45C6-8E3C-AE9770C076E4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3A40EE-37A2-4507-9D64-E3ED1967EC6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Growth for key tech companies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2AA55-ADD4-4B2E-A25D-EBF103CAD812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490664-5697-48B8-B971-F50A5F78E7E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7C0F29-C606-4D64-8905-2C345AB7056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FDE565-AD55-4E8B-A1DB-EEE16A09FF2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279FB8-B1E9-4458-974C-BE81F646A300}"/>
                </a:ext>
              </a:extLst>
            </p:cNvPr>
            <p:cNvCxnSpPr>
              <a:stCxn id="14" idx="6"/>
              <a:endCxn id="16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978B01-AF29-40CF-AE5D-70A3D35C75B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409183EC-CE8A-44AD-982C-9DDE213C96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5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80E3D4-80A0-48AD-9003-B13002A2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B503873-B6E5-4817-9E59-CD88ABF04876}"/>
              </a:ext>
            </a:extLst>
          </p:cNvPr>
          <p:cNvSpPr txBox="1">
            <a:spLocks/>
          </p:cNvSpPr>
          <p:nvPr/>
        </p:nvSpPr>
        <p:spPr>
          <a:xfrm>
            <a:off x="1374775" y="736188"/>
            <a:ext cx="6647656" cy="28285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How to identify and seize growth opportunities in international markets in 2021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0286040-3E5D-B247-93E4-34C9D2E6E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99" y="7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4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E44E0B00-AF0E-44F8-82AE-A53FB361C7A7}"/>
              </a:ext>
            </a:extLst>
          </p:cNvPr>
          <p:cNvGraphicFramePr/>
          <p:nvPr/>
        </p:nvGraphicFramePr>
        <p:xfrm>
          <a:off x="5936775" y="1919185"/>
          <a:ext cx="2681785" cy="209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6011FC9-E13E-4B10-B397-82F7C8D69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18156"/>
              </p:ext>
            </p:extLst>
          </p:nvPr>
        </p:nvGraphicFramePr>
        <p:xfrm>
          <a:off x="882059" y="1658202"/>
          <a:ext cx="3072951" cy="2429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/>
        </p:nvGraphicFramePr>
        <p:xfrm>
          <a:off x="3389808" y="1600910"/>
          <a:ext cx="2608383" cy="253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05612" y="1271810"/>
            <a:ext cx="701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A50953-9B68-4F72-8815-882F76C8210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11">
            <a:extLst>
              <a:ext uri="{FF2B5EF4-FFF2-40B4-BE49-F238E27FC236}">
                <a16:creationId xmlns:a16="http://schemas.microsoft.com/office/drawing/2014/main" id="{7083C140-F223-4D92-84EC-917E6BF1F3AC}"/>
              </a:ext>
            </a:extLst>
          </p:cNvPr>
          <p:cNvSpPr>
            <a:spLocks noEditPoints="1"/>
          </p:cNvSpPr>
          <p:nvPr/>
        </p:nvSpPr>
        <p:spPr bwMode="auto">
          <a:xfrm>
            <a:off x="7108670" y="2571087"/>
            <a:ext cx="215445" cy="341384"/>
          </a:xfrm>
          <a:custGeom>
            <a:avLst/>
            <a:gdLst>
              <a:gd name="T0" fmla="*/ 48 w 96"/>
              <a:gd name="T1" fmla="*/ 164 h 176"/>
              <a:gd name="T2" fmla="*/ 52 w 96"/>
              <a:gd name="T3" fmla="*/ 160 h 176"/>
              <a:gd name="T4" fmla="*/ 48 w 96"/>
              <a:gd name="T5" fmla="*/ 156 h 176"/>
              <a:gd name="T6" fmla="*/ 44 w 96"/>
              <a:gd name="T7" fmla="*/ 160 h 176"/>
              <a:gd name="T8" fmla="*/ 48 w 96"/>
              <a:gd name="T9" fmla="*/ 164 h 176"/>
              <a:gd name="T10" fmla="*/ 80 w 96"/>
              <a:gd name="T11" fmla="*/ 0 h 176"/>
              <a:gd name="T12" fmla="*/ 16 w 96"/>
              <a:gd name="T13" fmla="*/ 0 h 176"/>
              <a:gd name="T14" fmla="*/ 0 w 96"/>
              <a:gd name="T15" fmla="*/ 16 h 176"/>
              <a:gd name="T16" fmla="*/ 0 w 96"/>
              <a:gd name="T17" fmla="*/ 160 h 176"/>
              <a:gd name="T18" fmla="*/ 16 w 96"/>
              <a:gd name="T19" fmla="*/ 176 h 176"/>
              <a:gd name="T20" fmla="*/ 80 w 96"/>
              <a:gd name="T21" fmla="*/ 176 h 176"/>
              <a:gd name="T22" fmla="*/ 96 w 96"/>
              <a:gd name="T23" fmla="*/ 160 h 176"/>
              <a:gd name="T24" fmla="*/ 96 w 96"/>
              <a:gd name="T25" fmla="*/ 16 h 176"/>
              <a:gd name="T26" fmla="*/ 80 w 96"/>
              <a:gd name="T27" fmla="*/ 0 h 176"/>
              <a:gd name="T28" fmla="*/ 88 w 96"/>
              <a:gd name="T29" fmla="*/ 160 h 176"/>
              <a:gd name="T30" fmla="*/ 80 w 96"/>
              <a:gd name="T31" fmla="*/ 168 h 176"/>
              <a:gd name="T32" fmla="*/ 16 w 96"/>
              <a:gd name="T33" fmla="*/ 168 h 176"/>
              <a:gd name="T34" fmla="*/ 8 w 96"/>
              <a:gd name="T35" fmla="*/ 160 h 176"/>
              <a:gd name="T36" fmla="*/ 8 w 96"/>
              <a:gd name="T37" fmla="*/ 152 h 176"/>
              <a:gd name="T38" fmla="*/ 88 w 96"/>
              <a:gd name="T39" fmla="*/ 152 h 176"/>
              <a:gd name="T40" fmla="*/ 88 w 96"/>
              <a:gd name="T41" fmla="*/ 160 h 176"/>
              <a:gd name="T42" fmla="*/ 88 w 96"/>
              <a:gd name="T43" fmla="*/ 144 h 176"/>
              <a:gd name="T44" fmla="*/ 8 w 96"/>
              <a:gd name="T45" fmla="*/ 144 h 176"/>
              <a:gd name="T46" fmla="*/ 8 w 96"/>
              <a:gd name="T47" fmla="*/ 32 h 176"/>
              <a:gd name="T48" fmla="*/ 88 w 96"/>
              <a:gd name="T49" fmla="*/ 32 h 176"/>
              <a:gd name="T50" fmla="*/ 88 w 96"/>
              <a:gd name="T51" fmla="*/ 144 h 176"/>
              <a:gd name="T52" fmla="*/ 88 w 96"/>
              <a:gd name="T53" fmla="*/ 24 h 176"/>
              <a:gd name="T54" fmla="*/ 8 w 96"/>
              <a:gd name="T55" fmla="*/ 24 h 176"/>
              <a:gd name="T56" fmla="*/ 8 w 96"/>
              <a:gd name="T57" fmla="*/ 16 h 176"/>
              <a:gd name="T58" fmla="*/ 16 w 96"/>
              <a:gd name="T59" fmla="*/ 8 h 176"/>
              <a:gd name="T60" fmla="*/ 80 w 96"/>
              <a:gd name="T61" fmla="*/ 8 h 176"/>
              <a:gd name="T62" fmla="*/ 88 w 96"/>
              <a:gd name="T63" fmla="*/ 16 h 176"/>
              <a:gd name="T64" fmla="*/ 88 w 96"/>
              <a:gd name="T65" fmla="*/ 24 h 176"/>
              <a:gd name="T66" fmla="*/ 52 w 96"/>
              <a:gd name="T67" fmla="*/ 12 h 176"/>
              <a:gd name="T68" fmla="*/ 44 w 96"/>
              <a:gd name="T69" fmla="*/ 12 h 176"/>
              <a:gd name="T70" fmla="*/ 40 w 96"/>
              <a:gd name="T71" fmla="*/ 16 h 176"/>
              <a:gd name="T72" fmla="*/ 44 w 96"/>
              <a:gd name="T73" fmla="*/ 20 h 176"/>
              <a:gd name="T74" fmla="*/ 52 w 96"/>
              <a:gd name="T75" fmla="*/ 20 h 176"/>
              <a:gd name="T76" fmla="*/ 56 w 96"/>
              <a:gd name="T77" fmla="*/ 16 h 176"/>
              <a:gd name="T78" fmla="*/ 52 w 96"/>
              <a:gd name="T79" fmla="*/ 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176">
                <a:moveTo>
                  <a:pt x="48" y="164"/>
                </a:moveTo>
                <a:cubicBezTo>
                  <a:pt x="50" y="164"/>
                  <a:pt x="52" y="162"/>
                  <a:pt x="52" y="160"/>
                </a:cubicBezTo>
                <a:cubicBezTo>
                  <a:pt x="52" y="158"/>
                  <a:pt x="50" y="156"/>
                  <a:pt x="48" y="156"/>
                </a:cubicBezTo>
                <a:cubicBezTo>
                  <a:pt x="46" y="156"/>
                  <a:pt x="44" y="158"/>
                  <a:pt x="44" y="160"/>
                </a:cubicBezTo>
                <a:cubicBezTo>
                  <a:pt x="44" y="162"/>
                  <a:pt x="46" y="164"/>
                  <a:pt x="48" y="164"/>
                </a:cubicBezTo>
                <a:moveTo>
                  <a:pt x="8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9" y="176"/>
                  <a:pt x="96" y="169"/>
                  <a:pt x="96" y="160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7"/>
                  <a:pt x="89" y="0"/>
                  <a:pt x="80" y="0"/>
                </a:cubicBezTo>
                <a:moveTo>
                  <a:pt x="88" y="160"/>
                </a:moveTo>
                <a:cubicBezTo>
                  <a:pt x="88" y="164"/>
                  <a:pt x="84" y="168"/>
                  <a:pt x="8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52"/>
                  <a:pt x="8" y="152"/>
                  <a:pt x="8" y="152"/>
                </a:cubicBezTo>
                <a:cubicBezTo>
                  <a:pt x="88" y="152"/>
                  <a:pt x="88" y="152"/>
                  <a:pt x="88" y="152"/>
                </a:cubicBezTo>
                <a:lnTo>
                  <a:pt x="88" y="160"/>
                </a:lnTo>
                <a:close/>
                <a:moveTo>
                  <a:pt x="88" y="144"/>
                </a:moveTo>
                <a:cubicBezTo>
                  <a:pt x="8" y="144"/>
                  <a:pt x="8" y="144"/>
                  <a:pt x="8" y="144"/>
                </a:cubicBezTo>
                <a:cubicBezTo>
                  <a:pt x="8" y="32"/>
                  <a:pt x="8" y="32"/>
                  <a:pt x="8" y="32"/>
                </a:cubicBezTo>
                <a:cubicBezTo>
                  <a:pt x="88" y="32"/>
                  <a:pt x="88" y="32"/>
                  <a:pt x="88" y="32"/>
                </a:cubicBezTo>
                <a:lnTo>
                  <a:pt x="88" y="144"/>
                </a:lnTo>
                <a:close/>
                <a:moveTo>
                  <a:pt x="8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4" y="8"/>
                  <a:pt x="88" y="12"/>
                  <a:pt x="88" y="16"/>
                </a:cubicBezTo>
                <a:lnTo>
                  <a:pt x="88" y="24"/>
                </a:lnTo>
                <a:close/>
                <a:moveTo>
                  <a:pt x="52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2" y="12"/>
                  <a:pt x="40" y="14"/>
                  <a:pt x="40" y="16"/>
                </a:cubicBezTo>
                <a:cubicBezTo>
                  <a:pt x="40" y="18"/>
                  <a:pt x="42" y="20"/>
                  <a:pt x="44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4" y="20"/>
                  <a:pt x="56" y="18"/>
                  <a:pt x="56" y="16"/>
                </a:cubicBezTo>
                <a:cubicBezTo>
                  <a:pt x="56" y="14"/>
                  <a:pt x="54" y="12"/>
                  <a:pt x="52" y="12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9F2B5985-5DEC-4234-9300-A2F844AF4524}"/>
              </a:ext>
            </a:extLst>
          </p:cNvPr>
          <p:cNvSpPr>
            <a:spLocks noEditPoints="1"/>
          </p:cNvSpPr>
          <p:nvPr/>
        </p:nvSpPr>
        <p:spPr bwMode="auto">
          <a:xfrm>
            <a:off x="4508693" y="2525956"/>
            <a:ext cx="353763" cy="421101"/>
          </a:xfrm>
          <a:custGeom>
            <a:avLst/>
            <a:gdLst>
              <a:gd name="T0" fmla="*/ 64 w 128"/>
              <a:gd name="T1" fmla="*/ 156 h 176"/>
              <a:gd name="T2" fmla="*/ 60 w 128"/>
              <a:gd name="T3" fmla="*/ 160 h 176"/>
              <a:gd name="T4" fmla="*/ 64 w 128"/>
              <a:gd name="T5" fmla="*/ 164 h 176"/>
              <a:gd name="T6" fmla="*/ 68 w 128"/>
              <a:gd name="T7" fmla="*/ 160 h 176"/>
              <a:gd name="T8" fmla="*/ 64 w 128"/>
              <a:gd name="T9" fmla="*/ 156 h 176"/>
              <a:gd name="T10" fmla="*/ 60 w 128"/>
              <a:gd name="T11" fmla="*/ 20 h 176"/>
              <a:gd name="T12" fmla="*/ 68 w 128"/>
              <a:gd name="T13" fmla="*/ 20 h 176"/>
              <a:gd name="T14" fmla="*/ 72 w 128"/>
              <a:gd name="T15" fmla="*/ 16 h 176"/>
              <a:gd name="T16" fmla="*/ 68 w 128"/>
              <a:gd name="T17" fmla="*/ 12 h 176"/>
              <a:gd name="T18" fmla="*/ 60 w 128"/>
              <a:gd name="T19" fmla="*/ 12 h 176"/>
              <a:gd name="T20" fmla="*/ 56 w 128"/>
              <a:gd name="T21" fmla="*/ 16 h 176"/>
              <a:gd name="T22" fmla="*/ 60 w 128"/>
              <a:gd name="T23" fmla="*/ 20 h 176"/>
              <a:gd name="T24" fmla="*/ 16 w 128"/>
              <a:gd name="T25" fmla="*/ 152 h 176"/>
              <a:gd name="T26" fmla="*/ 112 w 128"/>
              <a:gd name="T27" fmla="*/ 152 h 176"/>
              <a:gd name="T28" fmla="*/ 112 w 128"/>
              <a:gd name="T29" fmla="*/ 24 h 176"/>
              <a:gd name="T30" fmla="*/ 16 w 128"/>
              <a:gd name="T31" fmla="*/ 24 h 176"/>
              <a:gd name="T32" fmla="*/ 16 w 128"/>
              <a:gd name="T33" fmla="*/ 152 h 176"/>
              <a:gd name="T34" fmla="*/ 24 w 128"/>
              <a:gd name="T35" fmla="*/ 32 h 176"/>
              <a:gd name="T36" fmla="*/ 104 w 128"/>
              <a:gd name="T37" fmla="*/ 32 h 176"/>
              <a:gd name="T38" fmla="*/ 104 w 128"/>
              <a:gd name="T39" fmla="*/ 144 h 176"/>
              <a:gd name="T40" fmla="*/ 24 w 128"/>
              <a:gd name="T41" fmla="*/ 144 h 176"/>
              <a:gd name="T42" fmla="*/ 24 w 128"/>
              <a:gd name="T43" fmla="*/ 32 h 176"/>
              <a:gd name="T44" fmla="*/ 112 w 128"/>
              <a:gd name="T45" fmla="*/ 0 h 176"/>
              <a:gd name="T46" fmla="*/ 16 w 128"/>
              <a:gd name="T47" fmla="*/ 0 h 176"/>
              <a:gd name="T48" fmla="*/ 0 w 128"/>
              <a:gd name="T49" fmla="*/ 16 h 176"/>
              <a:gd name="T50" fmla="*/ 0 w 128"/>
              <a:gd name="T51" fmla="*/ 160 h 176"/>
              <a:gd name="T52" fmla="*/ 16 w 128"/>
              <a:gd name="T53" fmla="*/ 176 h 176"/>
              <a:gd name="T54" fmla="*/ 112 w 128"/>
              <a:gd name="T55" fmla="*/ 176 h 176"/>
              <a:gd name="T56" fmla="*/ 128 w 128"/>
              <a:gd name="T57" fmla="*/ 160 h 176"/>
              <a:gd name="T58" fmla="*/ 128 w 128"/>
              <a:gd name="T59" fmla="*/ 16 h 176"/>
              <a:gd name="T60" fmla="*/ 112 w 128"/>
              <a:gd name="T61" fmla="*/ 0 h 176"/>
              <a:gd name="T62" fmla="*/ 120 w 128"/>
              <a:gd name="T63" fmla="*/ 160 h 176"/>
              <a:gd name="T64" fmla="*/ 112 w 128"/>
              <a:gd name="T65" fmla="*/ 168 h 176"/>
              <a:gd name="T66" fmla="*/ 16 w 128"/>
              <a:gd name="T67" fmla="*/ 168 h 176"/>
              <a:gd name="T68" fmla="*/ 8 w 128"/>
              <a:gd name="T69" fmla="*/ 160 h 176"/>
              <a:gd name="T70" fmla="*/ 8 w 128"/>
              <a:gd name="T71" fmla="*/ 16 h 176"/>
              <a:gd name="T72" fmla="*/ 16 w 128"/>
              <a:gd name="T73" fmla="*/ 8 h 176"/>
              <a:gd name="T74" fmla="*/ 112 w 128"/>
              <a:gd name="T75" fmla="*/ 8 h 176"/>
              <a:gd name="T76" fmla="*/ 120 w 128"/>
              <a:gd name="T77" fmla="*/ 16 h 176"/>
              <a:gd name="T78" fmla="*/ 120 w 128"/>
              <a:gd name="T7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76">
                <a:moveTo>
                  <a:pt x="64" y="156"/>
                </a:moveTo>
                <a:cubicBezTo>
                  <a:pt x="62" y="156"/>
                  <a:pt x="60" y="158"/>
                  <a:pt x="60" y="160"/>
                </a:cubicBezTo>
                <a:cubicBezTo>
                  <a:pt x="60" y="162"/>
                  <a:pt x="62" y="164"/>
                  <a:pt x="64" y="164"/>
                </a:cubicBezTo>
                <a:cubicBezTo>
                  <a:pt x="66" y="164"/>
                  <a:pt x="68" y="162"/>
                  <a:pt x="68" y="160"/>
                </a:cubicBezTo>
                <a:cubicBezTo>
                  <a:pt x="68" y="158"/>
                  <a:pt x="66" y="156"/>
                  <a:pt x="64" y="156"/>
                </a:cubicBezTo>
                <a:moveTo>
                  <a:pt x="60" y="20"/>
                </a:moveTo>
                <a:cubicBezTo>
                  <a:pt x="68" y="20"/>
                  <a:pt x="68" y="20"/>
                  <a:pt x="68" y="20"/>
                </a:cubicBezTo>
                <a:cubicBezTo>
                  <a:pt x="70" y="20"/>
                  <a:pt x="72" y="18"/>
                  <a:pt x="72" y="16"/>
                </a:cubicBezTo>
                <a:cubicBezTo>
                  <a:pt x="72" y="14"/>
                  <a:pt x="70" y="12"/>
                  <a:pt x="68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12"/>
                  <a:pt x="56" y="14"/>
                  <a:pt x="56" y="16"/>
                </a:cubicBezTo>
                <a:cubicBezTo>
                  <a:pt x="56" y="18"/>
                  <a:pt x="58" y="20"/>
                  <a:pt x="60" y="20"/>
                </a:cubicBezTo>
                <a:moveTo>
                  <a:pt x="16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6" y="24"/>
                  <a:pt x="16" y="24"/>
                  <a:pt x="16" y="24"/>
                </a:cubicBezTo>
                <a:lnTo>
                  <a:pt x="16" y="152"/>
                </a:lnTo>
                <a:close/>
                <a:moveTo>
                  <a:pt x="24" y="32"/>
                </a:moveTo>
                <a:cubicBezTo>
                  <a:pt x="104" y="32"/>
                  <a:pt x="104" y="32"/>
                  <a:pt x="104" y="3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32"/>
                </a:ln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474FF3D6-89F6-4CEF-B7FE-996F1B0E6C0D}"/>
              </a:ext>
            </a:extLst>
          </p:cNvPr>
          <p:cNvSpPr>
            <a:spLocks noEditPoints="1"/>
          </p:cNvSpPr>
          <p:nvPr/>
        </p:nvSpPr>
        <p:spPr bwMode="auto">
          <a:xfrm>
            <a:off x="2214091" y="2541862"/>
            <a:ext cx="456907" cy="395372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36 h 176"/>
              <a:gd name="T8" fmla="*/ 16 w 176"/>
              <a:gd name="T9" fmla="*/ 152 h 176"/>
              <a:gd name="T10" fmla="*/ 72 w 176"/>
              <a:gd name="T11" fmla="*/ 152 h 176"/>
              <a:gd name="T12" fmla="*/ 72 w 176"/>
              <a:gd name="T13" fmla="*/ 168 h 176"/>
              <a:gd name="T14" fmla="*/ 60 w 176"/>
              <a:gd name="T15" fmla="*/ 168 h 176"/>
              <a:gd name="T16" fmla="*/ 56 w 176"/>
              <a:gd name="T17" fmla="*/ 172 h 176"/>
              <a:gd name="T18" fmla="*/ 60 w 176"/>
              <a:gd name="T19" fmla="*/ 176 h 176"/>
              <a:gd name="T20" fmla="*/ 116 w 176"/>
              <a:gd name="T21" fmla="*/ 176 h 176"/>
              <a:gd name="T22" fmla="*/ 120 w 176"/>
              <a:gd name="T23" fmla="*/ 172 h 176"/>
              <a:gd name="T24" fmla="*/ 116 w 176"/>
              <a:gd name="T25" fmla="*/ 168 h 176"/>
              <a:gd name="T26" fmla="*/ 104 w 176"/>
              <a:gd name="T27" fmla="*/ 168 h 176"/>
              <a:gd name="T28" fmla="*/ 104 w 176"/>
              <a:gd name="T29" fmla="*/ 152 h 176"/>
              <a:gd name="T30" fmla="*/ 160 w 176"/>
              <a:gd name="T31" fmla="*/ 152 h 176"/>
              <a:gd name="T32" fmla="*/ 176 w 176"/>
              <a:gd name="T33" fmla="*/ 136 h 176"/>
              <a:gd name="T34" fmla="*/ 176 w 176"/>
              <a:gd name="T35" fmla="*/ 16 h 176"/>
              <a:gd name="T36" fmla="*/ 160 w 176"/>
              <a:gd name="T37" fmla="*/ 0 h 176"/>
              <a:gd name="T38" fmla="*/ 96 w 176"/>
              <a:gd name="T39" fmla="*/ 168 h 176"/>
              <a:gd name="T40" fmla="*/ 80 w 176"/>
              <a:gd name="T41" fmla="*/ 168 h 176"/>
              <a:gd name="T42" fmla="*/ 80 w 176"/>
              <a:gd name="T43" fmla="*/ 152 h 176"/>
              <a:gd name="T44" fmla="*/ 96 w 176"/>
              <a:gd name="T45" fmla="*/ 152 h 176"/>
              <a:gd name="T46" fmla="*/ 96 w 176"/>
              <a:gd name="T47" fmla="*/ 168 h 176"/>
              <a:gd name="T48" fmla="*/ 168 w 176"/>
              <a:gd name="T49" fmla="*/ 136 h 176"/>
              <a:gd name="T50" fmla="*/ 160 w 176"/>
              <a:gd name="T51" fmla="*/ 144 h 176"/>
              <a:gd name="T52" fmla="*/ 16 w 176"/>
              <a:gd name="T53" fmla="*/ 144 h 176"/>
              <a:gd name="T54" fmla="*/ 8 w 176"/>
              <a:gd name="T55" fmla="*/ 136 h 176"/>
              <a:gd name="T56" fmla="*/ 8 w 176"/>
              <a:gd name="T57" fmla="*/ 128 h 176"/>
              <a:gd name="T58" fmla="*/ 168 w 176"/>
              <a:gd name="T59" fmla="*/ 128 h 176"/>
              <a:gd name="T60" fmla="*/ 168 w 176"/>
              <a:gd name="T61" fmla="*/ 136 h 176"/>
              <a:gd name="T62" fmla="*/ 168 w 176"/>
              <a:gd name="T63" fmla="*/ 120 h 176"/>
              <a:gd name="T64" fmla="*/ 8 w 176"/>
              <a:gd name="T65" fmla="*/ 120 h 176"/>
              <a:gd name="T66" fmla="*/ 8 w 176"/>
              <a:gd name="T67" fmla="*/ 16 h 176"/>
              <a:gd name="T68" fmla="*/ 16 w 176"/>
              <a:gd name="T69" fmla="*/ 8 h 176"/>
              <a:gd name="T70" fmla="*/ 160 w 176"/>
              <a:gd name="T71" fmla="*/ 8 h 176"/>
              <a:gd name="T72" fmla="*/ 168 w 176"/>
              <a:gd name="T73" fmla="*/ 16 h 176"/>
              <a:gd name="T74" fmla="*/ 168 w 176"/>
              <a:gd name="T75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5"/>
                  <a:pt x="7" y="152"/>
                  <a:pt x="16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58" y="168"/>
                  <a:pt x="56" y="170"/>
                  <a:pt x="56" y="172"/>
                </a:cubicBezTo>
                <a:cubicBezTo>
                  <a:pt x="56" y="174"/>
                  <a:pt x="58" y="176"/>
                  <a:pt x="6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8" y="176"/>
                  <a:pt x="120" y="174"/>
                  <a:pt x="120" y="172"/>
                </a:cubicBezTo>
                <a:cubicBezTo>
                  <a:pt x="120" y="170"/>
                  <a:pt x="118" y="168"/>
                  <a:pt x="116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9" y="152"/>
                  <a:pt x="176" y="145"/>
                  <a:pt x="176" y="136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96" y="152"/>
                  <a:pt x="96" y="152"/>
                  <a:pt x="96" y="152"/>
                </a:cubicBezTo>
                <a:lnTo>
                  <a:pt x="96" y="168"/>
                </a:lnTo>
                <a:close/>
                <a:moveTo>
                  <a:pt x="168" y="136"/>
                </a:moveTo>
                <a:cubicBezTo>
                  <a:pt x="168" y="140"/>
                  <a:pt x="164" y="144"/>
                  <a:pt x="160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8" y="140"/>
                  <a:pt x="8" y="136"/>
                </a:cubicBezTo>
                <a:cubicBezTo>
                  <a:pt x="8" y="128"/>
                  <a:pt x="8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lnTo>
                  <a:pt x="168" y="136"/>
                </a:lnTo>
                <a:close/>
                <a:moveTo>
                  <a:pt x="168" y="120"/>
                </a:moveTo>
                <a:cubicBezTo>
                  <a:pt x="8" y="120"/>
                  <a:pt x="8" y="120"/>
                  <a:pt x="8" y="12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6011FC9-E13E-4B10-B397-82F7C8D69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112755"/>
              </p:ext>
            </p:extLst>
          </p:nvPr>
        </p:nvGraphicFramePr>
        <p:xfrm>
          <a:off x="4596328" y="1939414"/>
          <a:ext cx="3214024" cy="213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246942"/>
              </p:ext>
            </p:extLst>
          </p:nvPr>
        </p:nvGraphicFramePr>
        <p:xfrm>
          <a:off x="1233468" y="1652806"/>
          <a:ext cx="2915454" cy="268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12986" y="1271810"/>
            <a:ext cx="701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6B653-94F8-4FD2-83BF-E8756A318C62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2">
            <a:extLst>
              <a:ext uri="{FF2B5EF4-FFF2-40B4-BE49-F238E27FC236}">
                <a16:creationId xmlns:a16="http://schemas.microsoft.com/office/drawing/2014/main" id="{9F2B5985-5DEC-4234-9300-A2F844AF4524}"/>
              </a:ext>
            </a:extLst>
          </p:cNvPr>
          <p:cNvSpPr>
            <a:spLocks noEditPoints="1"/>
          </p:cNvSpPr>
          <p:nvPr/>
        </p:nvSpPr>
        <p:spPr bwMode="auto">
          <a:xfrm>
            <a:off x="5632444" y="2771615"/>
            <a:ext cx="353763" cy="421101"/>
          </a:xfrm>
          <a:custGeom>
            <a:avLst/>
            <a:gdLst>
              <a:gd name="T0" fmla="*/ 64 w 128"/>
              <a:gd name="T1" fmla="*/ 156 h 176"/>
              <a:gd name="T2" fmla="*/ 60 w 128"/>
              <a:gd name="T3" fmla="*/ 160 h 176"/>
              <a:gd name="T4" fmla="*/ 64 w 128"/>
              <a:gd name="T5" fmla="*/ 164 h 176"/>
              <a:gd name="T6" fmla="*/ 68 w 128"/>
              <a:gd name="T7" fmla="*/ 160 h 176"/>
              <a:gd name="T8" fmla="*/ 64 w 128"/>
              <a:gd name="T9" fmla="*/ 156 h 176"/>
              <a:gd name="T10" fmla="*/ 60 w 128"/>
              <a:gd name="T11" fmla="*/ 20 h 176"/>
              <a:gd name="T12" fmla="*/ 68 w 128"/>
              <a:gd name="T13" fmla="*/ 20 h 176"/>
              <a:gd name="T14" fmla="*/ 72 w 128"/>
              <a:gd name="T15" fmla="*/ 16 h 176"/>
              <a:gd name="T16" fmla="*/ 68 w 128"/>
              <a:gd name="T17" fmla="*/ 12 h 176"/>
              <a:gd name="T18" fmla="*/ 60 w 128"/>
              <a:gd name="T19" fmla="*/ 12 h 176"/>
              <a:gd name="T20" fmla="*/ 56 w 128"/>
              <a:gd name="T21" fmla="*/ 16 h 176"/>
              <a:gd name="T22" fmla="*/ 60 w 128"/>
              <a:gd name="T23" fmla="*/ 20 h 176"/>
              <a:gd name="T24" fmla="*/ 16 w 128"/>
              <a:gd name="T25" fmla="*/ 152 h 176"/>
              <a:gd name="T26" fmla="*/ 112 w 128"/>
              <a:gd name="T27" fmla="*/ 152 h 176"/>
              <a:gd name="T28" fmla="*/ 112 w 128"/>
              <a:gd name="T29" fmla="*/ 24 h 176"/>
              <a:gd name="T30" fmla="*/ 16 w 128"/>
              <a:gd name="T31" fmla="*/ 24 h 176"/>
              <a:gd name="T32" fmla="*/ 16 w 128"/>
              <a:gd name="T33" fmla="*/ 152 h 176"/>
              <a:gd name="T34" fmla="*/ 24 w 128"/>
              <a:gd name="T35" fmla="*/ 32 h 176"/>
              <a:gd name="T36" fmla="*/ 104 w 128"/>
              <a:gd name="T37" fmla="*/ 32 h 176"/>
              <a:gd name="T38" fmla="*/ 104 w 128"/>
              <a:gd name="T39" fmla="*/ 144 h 176"/>
              <a:gd name="T40" fmla="*/ 24 w 128"/>
              <a:gd name="T41" fmla="*/ 144 h 176"/>
              <a:gd name="T42" fmla="*/ 24 w 128"/>
              <a:gd name="T43" fmla="*/ 32 h 176"/>
              <a:gd name="T44" fmla="*/ 112 w 128"/>
              <a:gd name="T45" fmla="*/ 0 h 176"/>
              <a:gd name="T46" fmla="*/ 16 w 128"/>
              <a:gd name="T47" fmla="*/ 0 h 176"/>
              <a:gd name="T48" fmla="*/ 0 w 128"/>
              <a:gd name="T49" fmla="*/ 16 h 176"/>
              <a:gd name="T50" fmla="*/ 0 w 128"/>
              <a:gd name="T51" fmla="*/ 160 h 176"/>
              <a:gd name="T52" fmla="*/ 16 w 128"/>
              <a:gd name="T53" fmla="*/ 176 h 176"/>
              <a:gd name="T54" fmla="*/ 112 w 128"/>
              <a:gd name="T55" fmla="*/ 176 h 176"/>
              <a:gd name="T56" fmla="*/ 128 w 128"/>
              <a:gd name="T57" fmla="*/ 160 h 176"/>
              <a:gd name="T58" fmla="*/ 128 w 128"/>
              <a:gd name="T59" fmla="*/ 16 h 176"/>
              <a:gd name="T60" fmla="*/ 112 w 128"/>
              <a:gd name="T61" fmla="*/ 0 h 176"/>
              <a:gd name="T62" fmla="*/ 120 w 128"/>
              <a:gd name="T63" fmla="*/ 160 h 176"/>
              <a:gd name="T64" fmla="*/ 112 w 128"/>
              <a:gd name="T65" fmla="*/ 168 h 176"/>
              <a:gd name="T66" fmla="*/ 16 w 128"/>
              <a:gd name="T67" fmla="*/ 168 h 176"/>
              <a:gd name="T68" fmla="*/ 8 w 128"/>
              <a:gd name="T69" fmla="*/ 160 h 176"/>
              <a:gd name="T70" fmla="*/ 8 w 128"/>
              <a:gd name="T71" fmla="*/ 16 h 176"/>
              <a:gd name="T72" fmla="*/ 16 w 128"/>
              <a:gd name="T73" fmla="*/ 8 h 176"/>
              <a:gd name="T74" fmla="*/ 112 w 128"/>
              <a:gd name="T75" fmla="*/ 8 h 176"/>
              <a:gd name="T76" fmla="*/ 120 w 128"/>
              <a:gd name="T77" fmla="*/ 16 h 176"/>
              <a:gd name="T78" fmla="*/ 120 w 128"/>
              <a:gd name="T7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76">
                <a:moveTo>
                  <a:pt x="64" y="156"/>
                </a:moveTo>
                <a:cubicBezTo>
                  <a:pt x="62" y="156"/>
                  <a:pt x="60" y="158"/>
                  <a:pt x="60" y="160"/>
                </a:cubicBezTo>
                <a:cubicBezTo>
                  <a:pt x="60" y="162"/>
                  <a:pt x="62" y="164"/>
                  <a:pt x="64" y="164"/>
                </a:cubicBezTo>
                <a:cubicBezTo>
                  <a:pt x="66" y="164"/>
                  <a:pt x="68" y="162"/>
                  <a:pt x="68" y="160"/>
                </a:cubicBezTo>
                <a:cubicBezTo>
                  <a:pt x="68" y="158"/>
                  <a:pt x="66" y="156"/>
                  <a:pt x="64" y="156"/>
                </a:cubicBezTo>
                <a:moveTo>
                  <a:pt x="60" y="20"/>
                </a:moveTo>
                <a:cubicBezTo>
                  <a:pt x="68" y="20"/>
                  <a:pt x="68" y="20"/>
                  <a:pt x="68" y="20"/>
                </a:cubicBezTo>
                <a:cubicBezTo>
                  <a:pt x="70" y="20"/>
                  <a:pt x="72" y="18"/>
                  <a:pt x="72" y="16"/>
                </a:cubicBezTo>
                <a:cubicBezTo>
                  <a:pt x="72" y="14"/>
                  <a:pt x="70" y="12"/>
                  <a:pt x="68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12"/>
                  <a:pt x="56" y="14"/>
                  <a:pt x="56" y="16"/>
                </a:cubicBezTo>
                <a:cubicBezTo>
                  <a:pt x="56" y="18"/>
                  <a:pt x="58" y="20"/>
                  <a:pt x="60" y="20"/>
                </a:cubicBezTo>
                <a:moveTo>
                  <a:pt x="16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6" y="24"/>
                  <a:pt x="16" y="24"/>
                  <a:pt x="16" y="24"/>
                </a:cubicBezTo>
                <a:lnTo>
                  <a:pt x="16" y="152"/>
                </a:lnTo>
                <a:close/>
                <a:moveTo>
                  <a:pt x="24" y="32"/>
                </a:moveTo>
                <a:cubicBezTo>
                  <a:pt x="104" y="32"/>
                  <a:pt x="104" y="32"/>
                  <a:pt x="104" y="3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32"/>
                </a:ln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474FF3D6-89F6-4CEF-B7FE-996F1B0E6C0D}"/>
              </a:ext>
            </a:extLst>
          </p:cNvPr>
          <p:cNvSpPr>
            <a:spLocks noEditPoints="1"/>
          </p:cNvSpPr>
          <p:nvPr/>
        </p:nvSpPr>
        <p:spPr bwMode="auto">
          <a:xfrm>
            <a:off x="2051426" y="2814817"/>
            <a:ext cx="456907" cy="395372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36 h 176"/>
              <a:gd name="T8" fmla="*/ 16 w 176"/>
              <a:gd name="T9" fmla="*/ 152 h 176"/>
              <a:gd name="T10" fmla="*/ 72 w 176"/>
              <a:gd name="T11" fmla="*/ 152 h 176"/>
              <a:gd name="T12" fmla="*/ 72 w 176"/>
              <a:gd name="T13" fmla="*/ 168 h 176"/>
              <a:gd name="T14" fmla="*/ 60 w 176"/>
              <a:gd name="T15" fmla="*/ 168 h 176"/>
              <a:gd name="T16" fmla="*/ 56 w 176"/>
              <a:gd name="T17" fmla="*/ 172 h 176"/>
              <a:gd name="T18" fmla="*/ 60 w 176"/>
              <a:gd name="T19" fmla="*/ 176 h 176"/>
              <a:gd name="T20" fmla="*/ 116 w 176"/>
              <a:gd name="T21" fmla="*/ 176 h 176"/>
              <a:gd name="T22" fmla="*/ 120 w 176"/>
              <a:gd name="T23" fmla="*/ 172 h 176"/>
              <a:gd name="T24" fmla="*/ 116 w 176"/>
              <a:gd name="T25" fmla="*/ 168 h 176"/>
              <a:gd name="T26" fmla="*/ 104 w 176"/>
              <a:gd name="T27" fmla="*/ 168 h 176"/>
              <a:gd name="T28" fmla="*/ 104 w 176"/>
              <a:gd name="T29" fmla="*/ 152 h 176"/>
              <a:gd name="T30" fmla="*/ 160 w 176"/>
              <a:gd name="T31" fmla="*/ 152 h 176"/>
              <a:gd name="T32" fmla="*/ 176 w 176"/>
              <a:gd name="T33" fmla="*/ 136 h 176"/>
              <a:gd name="T34" fmla="*/ 176 w 176"/>
              <a:gd name="T35" fmla="*/ 16 h 176"/>
              <a:gd name="T36" fmla="*/ 160 w 176"/>
              <a:gd name="T37" fmla="*/ 0 h 176"/>
              <a:gd name="T38" fmla="*/ 96 w 176"/>
              <a:gd name="T39" fmla="*/ 168 h 176"/>
              <a:gd name="T40" fmla="*/ 80 w 176"/>
              <a:gd name="T41" fmla="*/ 168 h 176"/>
              <a:gd name="T42" fmla="*/ 80 w 176"/>
              <a:gd name="T43" fmla="*/ 152 h 176"/>
              <a:gd name="T44" fmla="*/ 96 w 176"/>
              <a:gd name="T45" fmla="*/ 152 h 176"/>
              <a:gd name="T46" fmla="*/ 96 w 176"/>
              <a:gd name="T47" fmla="*/ 168 h 176"/>
              <a:gd name="T48" fmla="*/ 168 w 176"/>
              <a:gd name="T49" fmla="*/ 136 h 176"/>
              <a:gd name="T50" fmla="*/ 160 w 176"/>
              <a:gd name="T51" fmla="*/ 144 h 176"/>
              <a:gd name="T52" fmla="*/ 16 w 176"/>
              <a:gd name="T53" fmla="*/ 144 h 176"/>
              <a:gd name="T54" fmla="*/ 8 w 176"/>
              <a:gd name="T55" fmla="*/ 136 h 176"/>
              <a:gd name="T56" fmla="*/ 8 w 176"/>
              <a:gd name="T57" fmla="*/ 128 h 176"/>
              <a:gd name="T58" fmla="*/ 168 w 176"/>
              <a:gd name="T59" fmla="*/ 128 h 176"/>
              <a:gd name="T60" fmla="*/ 168 w 176"/>
              <a:gd name="T61" fmla="*/ 136 h 176"/>
              <a:gd name="T62" fmla="*/ 168 w 176"/>
              <a:gd name="T63" fmla="*/ 120 h 176"/>
              <a:gd name="T64" fmla="*/ 8 w 176"/>
              <a:gd name="T65" fmla="*/ 120 h 176"/>
              <a:gd name="T66" fmla="*/ 8 w 176"/>
              <a:gd name="T67" fmla="*/ 16 h 176"/>
              <a:gd name="T68" fmla="*/ 16 w 176"/>
              <a:gd name="T69" fmla="*/ 8 h 176"/>
              <a:gd name="T70" fmla="*/ 160 w 176"/>
              <a:gd name="T71" fmla="*/ 8 h 176"/>
              <a:gd name="T72" fmla="*/ 168 w 176"/>
              <a:gd name="T73" fmla="*/ 16 h 176"/>
              <a:gd name="T74" fmla="*/ 168 w 176"/>
              <a:gd name="T75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5"/>
                  <a:pt x="7" y="152"/>
                  <a:pt x="16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58" y="168"/>
                  <a:pt x="56" y="170"/>
                  <a:pt x="56" y="172"/>
                </a:cubicBezTo>
                <a:cubicBezTo>
                  <a:pt x="56" y="174"/>
                  <a:pt x="58" y="176"/>
                  <a:pt x="6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8" y="176"/>
                  <a:pt x="120" y="174"/>
                  <a:pt x="120" y="172"/>
                </a:cubicBezTo>
                <a:cubicBezTo>
                  <a:pt x="120" y="170"/>
                  <a:pt x="118" y="168"/>
                  <a:pt x="116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9" y="152"/>
                  <a:pt x="176" y="145"/>
                  <a:pt x="176" y="136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96" y="152"/>
                  <a:pt x="96" y="152"/>
                  <a:pt x="96" y="152"/>
                </a:cubicBezTo>
                <a:lnTo>
                  <a:pt x="96" y="168"/>
                </a:lnTo>
                <a:close/>
                <a:moveTo>
                  <a:pt x="168" y="136"/>
                </a:moveTo>
                <a:cubicBezTo>
                  <a:pt x="168" y="140"/>
                  <a:pt x="164" y="144"/>
                  <a:pt x="160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8" y="140"/>
                  <a:pt x="8" y="136"/>
                </a:cubicBezTo>
                <a:cubicBezTo>
                  <a:pt x="8" y="128"/>
                  <a:pt x="8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lnTo>
                  <a:pt x="168" y="136"/>
                </a:lnTo>
                <a:close/>
                <a:moveTo>
                  <a:pt x="168" y="120"/>
                </a:moveTo>
                <a:cubicBezTo>
                  <a:pt x="8" y="120"/>
                  <a:pt x="8" y="120"/>
                  <a:pt x="8" y="12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1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236511"/>
              </p:ext>
            </p:extLst>
          </p:nvPr>
        </p:nvGraphicFramePr>
        <p:xfrm>
          <a:off x="1188450" y="1769262"/>
          <a:ext cx="3337259" cy="235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12986" y="1271810"/>
            <a:ext cx="701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E3A1A7-AF27-458D-A4BB-29F3E7E19A7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4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8FCA8A-9EBB-44B5-B875-6A0B6D70D43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Proportion of conversions per country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AD7F5-9BE5-410B-AFCD-24D213B83C71}"/>
              </a:ext>
            </a:extLst>
          </p:cNvPr>
          <p:cNvSpPr txBox="1"/>
          <p:nvPr/>
        </p:nvSpPr>
        <p:spPr>
          <a:xfrm>
            <a:off x="1428098" y="1504312"/>
            <a:ext cx="31510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 conversions gained back greater share compared to January (65% vs. 62%).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Netherlands won back the number three position from Belgium, compared to January when it was in number four.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8EC3D4-EAA2-4981-968C-56A5EB1FC6C0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27ABC6-5999-42B8-A12A-A6581B1B3820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29C28E-69B1-4D51-814E-1692128D97F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5DAFD3-3417-4FF5-B311-2DA35813A45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395E55-66FC-496B-B1DA-B03FE5111E2B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76C424-ACFD-498D-847E-BDAD1D61E848}"/>
                </a:ext>
              </a:extLst>
            </p:cNvPr>
            <p:cNvCxnSpPr>
              <a:stCxn id="11" idx="6"/>
              <a:endCxn id="13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0A4B2D-298D-492A-ABAE-CD6A3583EF8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5">
            <a:extLst>
              <a:ext uri="{FF2B5EF4-FFF2-40B4-BE49-F238E27FC236}">
                <a16:creationId xmlns:a16="http://schemas.microsoft.com/office/drawing/2014/main" id="{8FE22FFC-5FEB-4AFB-A7B9-E362E267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D05BFC-8484-422C-A75D-5645D9ABBAB9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AFF1898-84BB-4B9A-8969-3631CFD9413F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937EE4-5942-42EE-B735-E02DFC7D99B3}"/>
                </a:ext>
              </a:extLst>
            </p:cNvPr>
            <p:cNvCxnSpPr>
              <a:cxnSpLocks/>
              <a:endCxn id="1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9A09CE-1D63-4C91-A279-ABF761DB4153}"/>
              </a:ext>
            </a:extLst>
          </p:cNvPr>
          <p:cNvGrpSpPr/>
          <p:nvPr/>
        </p:nvGrpSpPr>
        <p:grpSpPr>
          <a:xfrm>
            <a:off x="787195" y="2598126"/>
            <a:ext cx="571925" cy="95534"/>
            <a:chOff x="782279" y="1986934"/>
            <a:chExt cx="571925" cy="9553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6BF9A3-6ECF-4EB8-8C64-EF8C8945F81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936263-DA35-4C26-A13B-949BBFA4EB55}"/>
                </a:ext>
              </a:extLst>
            </p:cNvPr>
            <p:cNvCxnSpPr>
              <a:cxnSpLocks/>
              <a:endCxn id="2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2D24998-D2D9-4910-B7A2-674030AF4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5827117"/>
              </p:ext>
            </p:extLst>
          </p:nvPr>
        </p:nvGraphicFramePr>
        <p:xfrm>
          <a:off x="4987321" y="1352016"/>
          <a:ext cx="3278374" cy="281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C5913D2-B241-4124-951F-77534B1291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606692"/>
              </p:ext>
            </p:extLst>
          </p:nvPr>
        </p:nvGraphicFramePr>
        <p:xfrm>
          <a:off x="955064" y="1457725"/>
          <a:ext cx="4859949" cy="3239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786023B1-DA1B-47A5-85D5-1CD85847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9A0A-1DAD-4394-905E-B5665C78F97F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181C47-3212-4DD4-B9C2-1B4A74371E2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6F0937-4779-4FBF-A35D-5871FA94346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0FF6F8-7A51-4754-9E9E-E17AAA88B182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08EF1B-7ACA-43DC-A9F4-C113E547D40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0B9124-DD67-4F77-BA4C-232FF1D1996E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3168BF-858E-4BE0-B09B-870C4C021B6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1097E4-CDCC-44A2-8DBA-51050004F1AD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How to split the search budget in Russia</a:t>
            </a:r>
          </a:p>
        </p:txBody>
      </p:sp>
    </p:spTree>
    <p:extLst>
      <p:ext uri="{BB962C8B-B14F-4D97-AF65-F5344CB8AC3E}">
        <p14:creationId xmlns:p14="http://schemas.microsoft.com/office/powerpoint/2010/main" val="158907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80774A-E02C-4B59-A068-4D0E100E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67" y="0"/>
            <a:ext cx="9700506" cy="5467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2F430C-8BF6-4DBF-85D9-F990389721FF}"/>
              </a:ext>
            </a:extLst>
          </p:cNvPr>
          <p:cNvSpPr/>
          <p:nvPr/>
        </p:nvSpPr>
        <p:spPr>
          <a:xfrm>
            <a:off x="1321594" y="3261080"/>
            <a:ext cx="5765006" cy="51285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B32773-74A2-41F9-A74B-6E17870C29EE}"/>
              </a:ext>
            </a:extLst>
          </p:cNvPr>
          <p:cNvCxnSpPr/>
          <p:nvPr/>
        </p:nvCxnSpPr>
        <p:spPr>
          <a:xfrm flipV="1">
            <a:off x="3309972" y="839096"/>
            <a:ext cx="0" cy="1624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62047-96F8-4727-9D4F-450FCF9AB86E}"/>
              </a:ext>
            </a:extLst>
          </p:cNvPr>
          <p:cNvCxnSpPr>
            <a:cxnSpLocks/>
          </p:cNvCxnSpPr>
          <p:nvPr/>
        </p:nvCxnSpPr>
        <p:spPr>
          <a:xfrm flipV="1">
            <a:off x="8080787" y="839096"/>
            <a:ext cx="0" cy="18090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A6CD-26A2-4E5D-9D48-BB829615E8F1}"/>
              </a:ext>
            </a:extLst>
          </p:cNvPr>
          <p:cNvSpPr/>
          <p:nvPr/>
        </p:nvSpPr>
        <p:spPr>
          <a:xfrm>
            <a:off x="2564572" y="573625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51153-7056-4801-B6B9-3B9B05472E10}"/>
              </a:ext>
            </a:extLst>
          </p:cNvPr>
          <p:cNvSpPr txBox="1"/>
          <p:nvPr/>
        </p:nvSpPr>
        <p:spPr>
          <a:xfrm>
            <a:off x="2640142" y="551503"/>
            <a:ext cx="14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10am in Moscow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E0DFAE-4920-4FF0-B632-60A4D7B7F164}"/>
              </a:ext>
            </a:extLst>
          </p:cNvPr>
          <p:cNvSpPr/>
          <p:nvPr/>
        </p:nvSpPr>
        <p:spPr>
          <a:xfrm>
            <a:off x="7257871" y="573626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0CCE9-1F50-4CD8-83D1-4874B17DBFCB}"/>
              </a:ext>
            </a:extLst>
          </p:cNvPr>
          <p:cNvSpPr txBox="1"/>
          <p:nvPr/>
        </p:nvSpPr>
        <p:spPr>
          <a:xfrm>
            <a:off x="7307663" y="547113"/>
            <a:ext cx="157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7pm in Kamchatka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BD601-E832-474A-ACC1-33870312848D}"/>
              </a:ext>
            </a:extLst>
          </p:cNvPr>
          <p:cNvSpPr/>
          <p:nvPr/>
        </p:nvSpPr>
        <p:spPr>
          <a:xfrm>
            <a:off x="1569257" y="3261405"/>
            <a:ext cx="57828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Not one, not two… but 11 time zones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AB2E9F-68F6-465F-936B-B16696FAC36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795124" y="3632282"/>
            <a:ext cx="0" cy="18541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0ABDE-4E37-41A1-A265-42072D8D0934}"/>
              </a:ext>
            </a:extLst>
          </p:cNvPr>
          <p:cNvGrpSpPr/>
          <p:nvPr/>
        </p:nvGrpSpPr>
        <p:grpSpPr>
          <a:xfrm>
            <a:off x="675706" y="3393446"/>
            <a:ext cx="691485" cy="238836"/>
            <a:chOff x="675706" y="864097"/>
            <a:chExt cx="691485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1269C1-96CA-44D9-9EC9-1F7C2092F1F1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CB7217-A738-4E61-A8A9-3E1BC8304ED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D40CAB-40C8-4CFF-8335-C2FFDA7F955B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252AC-8894-4EBB-B033-E55A11651CAA}"/>
                </a:ext>
              </a:extLst>
            </p:cNvPr>
            <p:cNvCxnSpPr>
              <a:stCxn id="31" idx="6"/>
              <a:endCxn id="33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AD9878-21AF-4883-8719-06D3149CF875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95124" y="0"/>
            <a:ext cx="0" cy="33934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1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1478729"/>
            <a:ext cx="2395611" cy="2695062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656378" y="1480163"/>
            <a:ext cx="2380589" cy="2693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092555" y="422484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010894" y="423132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991412" y="4172392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286811" y="417730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940251" y="4177308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6678090" y="4174851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8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557338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696211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709826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650898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648671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655814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653357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559719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948623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951004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25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813431"/>
            <a:ext cx="2876887" cy="3236497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934984" y="814865"/>
            <a:ext cx="2858847" cy="32347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362690" y="409533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528629" y="4108955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155718" y="405002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15436" y="404779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5390307" y="4054943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249590" y="4052486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243013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381886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395501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336573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334346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341489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339032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245394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634298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636679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0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80E3D4-80A0-48AD-9003-B13002A2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B503873-B6E5-4817-9E59-CD88ABF04876}"/>
              </a:ext>
            </a:extLst>
          </p:cNvPr>
          <p:cNvSpPr txBox="1">
            <a:spLocks/>
          </p:cNvSpPr>
          <p:nvPr/>
        </p:nvSpPr>
        <p:spPr>
          <a:xfrm>
            <a:off x="1374775" y="736188"/>
            <a:ext cx="7050088" cy="28285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3800" dirty="0">
                <a:solidFill>
                  <a:schemeClr val="bg1"/>
                </a:solidFill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The challenges of opening accounts with platforms in China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58B61C3-476B-4140-9947-DB3887BFE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99" y="7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7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6262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8340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7815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7864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6276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8404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7864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7840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6325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8454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7913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7889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7293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1690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3768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3243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3292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1704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3832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3292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3268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1753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3882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3341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3317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27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takeaway: Size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8097" y="1504312"/>
            <a:ext cx="6996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is a big audience to reach when targeting Russia.</a:t>
            </a: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is still room for growth, especially compared to more mature markets like Germany and the UK.</a:t>
            </a: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need to think differently than many other countries – for example, setting time targeting for paid search or scheduling social posts.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CF2EF7E-BAE5-4ABB-A2DA-2E1FAE9C17A8}"/>
              </a:ext>
            </a:extLst>
          </p:cNvPr>
          <p:cNvGrpSpPr/>
          <p:nvPr/>
        </p:nvGrpSpPr>
        <p:grpSpPr>
          <a:xfrm>
            <a:off x="787195" y="2134337"/>
            <a:ext cx="571925" cy="95534"/>
            <a:chOff x="782279" y="1986934"/>
            <a:chExt cx="571925" cy="9553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599A71-F22F-4ABA-B755-F1A840E1B6F4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B7728FD-6D63-473B-96BC-E450C3E958BA}"/>
                </a:ext>
              </a:extLst>
            </p:cNvPr>
            <p:cNvCxnSpPr>
              <a:cxnSpLocks/>
              <a:endCxn id="7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1D3FF26-1644-47B4-930D-6575A2F1C701}"/>
              </a:ext>
            </a:extLst>
          </p:cNvPr>
          <p:cNvGrpSpPr/>
          <p:nvPr/>
        </p:nvGrpSpPr>
        <p:grpSpPr>
          <a:xfrm>
            <a:off x="779821" y="2871242"/>
            <a:ext cx="571925" cy="95534"/>
            <a:chOff x="782279" y="1986934"/>
            <a:chExt cx="571925" cy="9553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E0718A1-273F-4B39-8481-06DFBB991B6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9EF3DDC-04E5-48C3-A0D5-D822C88697F5}"/>
                </a:ext>
              </a:extLst>
            </p:cNvPr>
            <p:cNvCxnSpPr>
              <a:cxnSpLocks/>
              <a:endCxn id="7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26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7D3FAE-0689-41BF-9AAD-13E96EC4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7" y="1716911"/>
            <a:ext cx="2076537" cy="20765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4405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the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21% of internet users search with voice commands.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06A272-6DAB-46D3-B446-AA9DB0D0A5A6}"/>
              </a:ext>
            </a:extLst>
          </p:cNvPr>
          <p:cNvGrpSpPr/>
          <p:nvPr/>
        </p:nvGrpSpPr>
        <p:grpSpPr>
          <a:xfrm>
            <a:off x="743176" y="2291330"/>
            <a:ext cx="623653" cy="238836"/>
            <a:chOff x="743176" y="2333860"/>
            <a:chExt cx="623653" cy="23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0EE539-DA1D-451B-ABA0-A53C72C7B8F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CAE7DD2-DD74-4985-9F8D-689A947DB1E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24D82EC-1245-470C-9011-523551F7D83E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8196716-0630-41C4-B276-BE1CB9D4F650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7E9C7CC-8D64-41ED-9154-54E3CE62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F39E9-366E-4168-99E8-56A08A3B029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5CC7AC-1D7C-495B-80AE-F3E701D4975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96C0A5-E96E-4EB9-A85C-51D59982E4B9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5C107B-ECDF-4D1B-A453-D0EAC12A65F4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712BE91-467C-4C94-851A-492EC44E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77E3A-D912-493B-87E6-7AB6446E9BDC}"/>
              </a:ext>
            </a:extLst>
          </p:cNvPr>
          <p:cNvGrpSpPr/>
          <p:nvPr/>
        </p:nvGrpSpPr>
        <p:grpSpPr>
          <a:xfrm>
            <a:off x="740722" y="2771628"/>
            <a:ext cx="623653" cy="238836"/>
            <a:chOff x="740722" y="2899219"/>
            <a:chExt cx="623653" cy="23883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DDC5F9-D7F1-4BB6-BDAC-E10E128E8E52}"/>
                </a:ext>
              </a:extLst>
            </p:cNvPr>
            <p:cNvGrpSpPr/>
            <p:nvPr/>
          </p:nvGrpSpPr>
          <p:grpSpPr>
            <a:xfrm>
              <a:off x="740722" y="2899219"/>
              <a:ext cx="623653" cy="238836"/>
              <a:chOff x="743176" y="2432496"/>
              <a:chExt cx="623653" cy="23883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19ED0D4-66B1-4BCF-8222-4050D2ECABD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8474C5-2C89-4A63-84C9-8FB8B7921045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9256A-6155-4E82-A3A5-E9579C8A7FB6}"/>
                  </a:ext>
                </a:extLst>
              </p:cNvPr>
              <p:cNvCxnSpPr>
                <a:cxnSpLocks/>
                <a:endCxn id="58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66445FAE-DA05-4DD6-A8E0-3D25A368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2965655"/>
              <a:ext cx="151134" cy="11321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63D951-FD11-47BE-876B-E05CDB4AA1DA}"/>
              </a:ext>
            </a:extLst>
          </p:cNvPr>
          <p:cNvGrpSpPr/>
          <p:nvPr/>
        </p:nvGrpSpPr>
        <p:grpSpPr>
          <a:xfrm>
            <a:off x="738264" y="3515676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015B588-1A51-4AE0-8AC6-A791C9FE9BE2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9FC92C-74C2-41C9-A54A-E4307A2F175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BD7918-4B63-4369-A47A-6482BE6FBDE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C62AD5F-2135-4AA0-A960-FE03E3E702D5}"/>
                  </a:ext>
                </a:extLst>
              </p:cNvPr>
              <p:cNvCxnSpPr>
                <a:cxnSpLocks/>
                <a:endCxn id="6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A9333B1-2B52-4F82-BF0A-5B28316A3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654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398327" y="686789"/>
            <a:ext cx="367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359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pic>
        <p:nvPicPr>
          <p:cNvPr id="72" name="Picture Placeholder 7">
            <a:extLst>
              <a:ext uri="{FF2B5EF4-FFF2-40B4-BE49-F238E27FC236}">
                <a16:creationId xmlns:a16="http://schemas.microsoft.com/office/drawing/2014/main" id="{76788F72-819D-47D0-8DD4-195F8F53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5485052" y="814862"/>
            <a:ext cx="2858847" cy="323477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BE84378-3DF8-407A-A648-32A853C94294}"/>
              </a:ext>
            </a:extLst>
          </p:cNvPr>
          <p:cNvSpPr txBox="1"/>
          <p:nvPr/>
        </p:nvSpPr>
        <p:spPr>
          <a:xfrm>
            <a:off x="6078697" y="4108952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131794F-64CF-433C-8F36-7E20ABE25A45}"/>
              </a:ext>
            </a:extLst>
          </p:cNvPr>
          <p:cNvGrpSpPr/>
          <p:nvPr/>
        </p:nvGrpSpPr>
        <p:grpSpPr>
          <a:xfrm>
            <a:off x="5940375" y="4047796"/>
            <a:ext cx="95534" cy="276958"/>
            <a:chOff x="1659572" y="4083904"/>
            <a:chExt cx="95534" cy="2769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19080B1-BD45-40E1-AD98-30FD796F69C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05942B9-F7ED-4733-8BEB-DFC08FC48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980FEDC-D726-4650-982A-56EB19DB9248}"/>
              </a:ext>
            </a:extLst>
          </p:cNvPr>
          <p:cNvGrpSpPr/>
          <p:nvPr/>
        </p:nvGrpSpPr>
        <p:grpSpPr>
          <a:xfrm>
            <a:off x="7799658" y="4052483"/>
            <a:ext cx="95534" cy="276958"/>
            <a:chOff x="1659572" y="4083904"/>
            <a:chExt cx="95534" cy="2769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A8B97FE-C102-42B9-B67D-A7EF709834D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CD629A-70F3-4D91-882C-E3EC7FE45F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A9413E-146C-47FD-AFE1-8B575318229D}"/>
              </a:ext>
            </a:extLst>
          </p:cNvPr>
          <p:cNvGrpSpPr/>
          <p:nvPr/>
        </p:nvGrpSpPr>
        <p:grpSpPr>
          <a:xfrm>
            <a:off x="738264" y="1554655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858C9CC-A04B-4553-B036-2CAF47FFCFAF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190F14-0E27-4B58-B729-02DFE0B7736A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1D45191-2304-4C11-B768-50FAD39747E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DA8A401-129D-4795-8463-E3D704F07723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669926F6-8D0C-45A1-9E07-80D392BA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CD0535-F23E-49AE-8C82-D1132B7E1A7F}"/>
              </a:ext>
            </a:extLst>
          </p:cNvPr>
          <p:cNvGrpSpPr/>
          <p:nvPr/>
        </p:nvGrpSpPr>
        <p:grpSpPr>
          <a:xfrm>
            <a:off x="738264" y="2294364"/>
            <a:ext cx="623653" cy="238836"/>
            <a:chOff x="738264" y="3685797"/>
            <a:chExt cx="623653" cy="23883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50A5162-C761-4D79-94B2-0125A0D327F0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FDC40F2-8EB1-4E79-A2CE-462A8A5FBFC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F169FC-87E2-4775-95DA-3AE604FCFB4C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F254C-E200-4DE4-9333-EEDAB14BEAC8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1A19AF6C-143E-490B-9DAA-372D7A75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E3764E4-7D03-4716-B4FE-C5FE27CCAC05}"/>
              </a:ext>
            </a:extLst>
          </p:cNvPr>
          <p:cNvGrpSpPr/>
          <p:nvPr/>
        </p:nvGrpSpPr>
        <p:grpSpPr>
          <a:xfrm>
            <a:off x="738264" y="3007429"/>
            <a:ext cx="623653" cy="238836"/>
            <a:chOff x="738264" y="3685797"/>
            <a:chExt cx="623653" cy="23883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F6AEED-B02C-4C3F-B44D-516EB78EF578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3703426-41C1-40BF-B1B3-4C0235B879B0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6E285B6-FFB2-4109-B01E-ECD55C956EB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D02993-293C-463A-8BFA-386D54D5205C}"/>
                  </a:ext>
                </a:extLst>
              </p:cNvPr>
              <p:cNvCxnSpPr>
                <a:cxnSpLocks/>
                <a:endCxn id="8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167D2897-82F5-49ED-8E8A-C3266189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96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to do and not to do?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859228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799741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863914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804427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6BD1E-622E-4592-802F-B0FC6B122E4B}"/>
              </a:ext>
            </a:extLst>
          </p:cNvPr>
          <p:cNvGrpSpPr/>
          <p:nvPr/>
        </p:nvGrpSpPr>
        <p:grpSpPr>
          <a:xfrm>
            <a:off x="745630" y="2454307"/>
            <a:ext cx="623653" cy="238836"/>
            <a:chOff x="745630" y="2520675"/>
            <a:chExt cx="623653" cy="238836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4ED236C-4159-415D-9F04-E9EB0672B00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B5FC3D-3CB1-4556-9F4F-0417F5D72BA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4A6EE77-A34B-4CC6-A94E-D8B61768B3AF}"/>
                </a:ext>
              </a:extLst>
            </p:cNvPr>
            <p:cNvCxnSpPr>
              <a:cxnSpLocks/>
              <a:endCxn id="1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950739C-CCB8-47CD-A372-8EA1F2D4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2402350"/>
            <a:ext cx="2879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D3721D-B6FD-4149-A6E4-0ACD0A1AEF11}"/>
              </a:ext>
            </a:extLst>
          </p:cNvPr>
          <p:cNvGrpSpPr/>
          <p:nvPr/>
        </p:nvGrpSpPr>
        <p:grpSpPr>
          <a:xfrm>
            <a:off x="740868" y="2956750"/>
            <a:ext cx="623653" cy="238836"/>
            <a:chOff x="745630" y="2520675"/>
            <a:chExt cx="623653" cy="23883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591F130-73CF-4983-8AB3-69D520948F95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9E0775-7B7D-45B5-9AD7-4E8EA9E80ED1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3675AE-1BFF-4A83-809F-F00BAAA5E3B5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7C403C9-CF2E-41B3-BA11-9EE03D3E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91A19E-BF0B-48DA-B8D8-B2DEC595F6CA}"/>
              </a:ext>
            </a:extLst>
          </p:cNvPr>
          <p:cNvGrpSpPr/>
          <p:nvPr/>
        </p:nvGrpSpPr>
        <p:grpSpPr>
          <a:xfrm>
            <a:off x="753158" y="3441275"/>
            <a:ext cx="623653" cy="238836"/>
            <a:chOff x="745630" y="2520675"/>
            <a:chExt cx="623653" cy="2388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318177-567F-442C-A939-6FB0EC858357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02AC703-F1FD-400E-A06E-187CFC8E2EE4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3839AC-6216-4614-B99F-E87574B24CA9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7A7BA58-5FA9-481A-BBC8-4E2DCDE5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2D8271-797B-4078-8C27-25E3E23C56B8}"/>
              </a:ext>
            </a:extLst>
          </p:cNvPr>
          <p:cNvGrpSpPr/>
          <p:nvPr/>
        </p:nvGrpSpPr>
        <p:grpSpPr>
          <a:xfrm>
            <a:off x="743326" y="3932602"/>
            <a:ext cx="623653" cy="238836"/>
            <a:chOff x="745630" y="2520675"/>
            <a:chExt cx="623653" cy="2388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2DB2C00-BB7A-4560-A9E0-8665D0FEB04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090B088-339E-41FE-9DAA-FC752BD0C83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540B22-6E83-4D3A-AA6C-EB9ACBCFE26E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A4C8DBD-66F3-4990-9795-D4C63B43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41566E-CFB3-49FA-A265-7A57D53AAD80}"/>
              </a:ext>
            </a:extLst>
          </p:cNvPr>
          <p:cNvGrpSpPr/>
          <p:nvPr/>
        </p:nvGrpSpPr>
        <p:grpSpPr>
          <a:xfrm>
            <a:off x="4570379" y="2473113"/>
            <a:ext cx="623653" cy="238836"/>
            <a:chOff x="4570379" y="2451849"/>
            <a:chExt cx="623653" cy="23883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B94AEA-1E2E-4C53-AAA9-10D38C38D0B3}"/>
                </a:ext>
              </a:extLst>
            </p:cNvPr>
            <p:cNvSpPr/>
            <p:nvPr/>
          </p:nvSpPr>
          <p:spPr>
            <a:xfrm>
              <a:off x="4955196" y="2451849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A4E611-30BE-442F-AE8B-90B6B311F35E}"/>
                </a:ext>
              </a:extLst>
            </p:cNvPr>
            <p:cNvSpPr/>
            <p:nvPr/>
          </p:nvSpPr>
          <p:spPr>
            <a:xfrm>
              <a:off x="4570379" y="25169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56EB10-6466-4971-AD35-949DCB76B3C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4648342" y="2566505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9DD8B78-C1BB-4C2E-8E99-BBCE2E1A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1210" y="2513371"/>
              <a:ext cx="113678" cy="113216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2399892"/>
            <a:ext cx="2879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B05B83-F9E0-4D02-820C-EB29322CE3CB}"/>
              </a:ext>
            </a:extLst>
          </p:cNvPr>
          <p:cNvGrpSpPr/>
          <p:nvPr/>
        </p:nvGrpSpPr>
        <p:grpSpPr>
          <a:xfrm>
            <a:off x="4565617" y="2975556"/>
            <a:ext cx="623653" cy="238836"/>
            <a:chOff x="4565617" y="2954292"/>
            <a:chExt cx="623653" cy="2388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C5149A-1177-4204-988E-E3132BC2279E}"/>
                </a:ext>
              </a:extLst>
            </p:cNvPr>
            <p:cNvSpPr/>
            <p:nvPr/>
          </p:nvSpPr>
          <p:spPr>
            <a:xfrm>
              <a:off x="4950434" y="2954292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41E910-B474-4C64-8147-C6282ACCB887}"/>
                </a:ext>
              </a:extLst>
            </p:cNvPr>
            <p:cNvSpPr/>
            <p:nvPr/>
          </p:nvSpPr>
          <p:spPr>
            <a:xfrm>
              <a:off x="4565617" y="301937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4FB5E2-701B-4AA9-A6C6-C1FB888F9049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4643580" y="3068948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30DC1EB-AD5C-424B-BFC3-1C0A999B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06448" y="3015814"/>
              <a:ext cx="113678" cy="1132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0019A7-EB3C-4C72-A4CC-D1C91BFCA5A8}"/>
              </a:ext>
            </a:extLst>
          </p:cNvPr>
          <p:cNvGrpSpPr/>
          <p:nvPr/>
        </p:nvGrpSpPr>
        <p:grpSpPr>
          <a:xfrm>
            <a:off x="4577907" y="3710233"/>
            <a:ext cx="623653" cy="238836"/>
            <a:chOff x="4577907" y="3681881"/>
            <a:chExt cx="623653" cy="23883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E9567AA-DC23-49FE-8009-34A79BAA2E66}"/>
                </a:ext>
              </a:extLst>
            </p:cNvPr>
            <p:cNvSpPr/>
            <p:nvPr/>
          </p:nvSpPr>
          <p:spPr>
            <a:xfrm>
              <a:off x="4962724" y="36818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DCE8AAF-70FE-4B3B-8EF0-B245DB385EF2}"/>
                </a:ext>
              </a:extLst>
            </p:cNvPr>
            <p:cNvSpPr/>
            <p:nvPr/>
          </p:nvSpPr>
          <p:spPr>
            <a:xfrm>
              <a:off x="4577907" y="37469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A3A15C5-2D31-4ECB-AED3-3C2655CA1825}"/>
                </a:ext>
              </a:extLst>
            </p:cNvPr>
            <p:cNvCxnSpPr>
              <a:cxnSpLocks/>
              <a:endCxn id="102" idx="2"/>
            </p:cNvCxnSpPr>
            <p:nvPr/>
          </p:nvCxnSpPr>
          <p:spPr>
            <a:xfrm>
              <a:off x="4655870" y="37965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28369AD-79D2-49BB-B73A-77B0DA88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8738" y="3743403"/>
              <a:ext cx="113678" cy="11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864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to do and not to do?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859228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799741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863914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804427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2515109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3028845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D5CD2A-BBD2-42C8-9ABF-0D2EBD9F344C}"/>
              </a:ext>
            </a:extLst>
          </p:cNvPr>
          <p:cNvGrpSpPr/>
          <p:nvPr/>
        </p:nvGrpSpPr>
        <p:grpSpPr>
          <a:xfrm>
            <a:off x="801943" y="3515542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4603ECA-8137-48DB-BB59-E7233D9DF61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3BC11E-FCE0-473E-A55C-C1E62A83E31E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199101-9143-442E-A282-13CEAB350687}"/>
              </a:ext>
            </a:extLst>
          </p:cNvPr>
          <p:cNvGrpSpPr/>
          <p:nvPr/>
        </p:nvGrpSpPr>
        <p:grpSpPr>
          <a:xfrm>
            <a:off x="801942" y="4009612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CC521B-D848-4999-A8DA-9C02AF65EE1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540A07-017D-4259-9CDC-3714926451D2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2520026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3033762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684AE8A-38F6-4D94-B42A-71F997BEFFB8}"/>
              </a:ext>
            </a:extLst>
          </p:cNvPr>
          <p:cNvGrpSpPr/>
          <p:nvPr/>
        </p:nvGrpSpPr>
        <p:grpSpPr>
          <a:xfrm>
            <a:off x="4634066" y="3749058"/>
            <a:ext cx="571925" cy="95534"/>
            <a:chOff x="782279" y="1986934"/>
            <a:chExt cx="571925" cy="9553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215CE65-723F-45AC-AB60-F30AE99CAAC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DC24AF4-5E95-46CE-B835-EBAA47A08E98}"/>
                </a:ext>
              </a:extLst>
            </p:cNvPr>
            <p:cNvCxnSpPr>
              <a:cxnSpLocks/>
              <a:endCxn id="8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13EF743-2DC0-47C4-92CB-6A65F53E79A1}"/>
              </a:ext>
            </a:extLst>
          </p:cNvPr>
          <p:cNvSpPr txBox="1"/>
          <p:nvPr/>
        </p:nvSpPr>
        <p:spPr>
          <a:xfrm>
            <a:off x="1414272" y="2402350"/>
            <a:ext cx="2879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F59D1B-B8FB-4DA6-9987-6996E2A953AA}"/>
              </a:ext>
            </a:extLst>
          </p:cNvPr>
          <p:cNvSpPr txBox="1"/>
          <p:nvPr/>
        </p:nvSpPr>
        <p:spPr>
          <a:xfrm>
            <a:off x="5239021" y="2399892"/>
            <a:ext cx="2879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89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goes here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812415"/>
            <a:ext cx="2879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809957"/>
            <a:ext cx="2879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lorem ipsum lorem ipsum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1925174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2438910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D5CD2A-BBD2-42C8-9ABF-0D2EBD9F344C}"/>
              </a:ext>
            </a:extLst>
          </p:cNvPr>
          <p:cNvGrpSpPr/>
          <p:nvPr/>
        </p:nvGrpSpPr>
        <p:grpSpPr>
          <a:xfrm>
            <a:off x="801943" y="2925607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4603ECA-8137-48DB-BB59-E7233D9DF61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3BC11E-FCE0-473E-A55C-C1E62A83E31E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199101-9143-442E-A282-13CEAB350687}"/>
              </a:ext>
            </a:extLst>
          </p:cNvPr>
          <p:cNvGrpSpPr/>
          <p:nvPr/>
        </p:nvGrpSpPr>
        <p:grpSpPr>
          <a:xfrm>
            <a:off x="801942" y="3419677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CC521B-D848-4999-A8DA-9C02AF65EE1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540A07-017D-4259-9CDC-3714926451D2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1930091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2443827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684AE8A-38F6-4D94-B42A-71F997BEFFB8}"/>
              </a:ext>
            </a:extLst>
          </p:cNvPr>
          <p:cNvGrpSpPr/>
          <p:nvPr/>
        </p:nvGrpSpPr>
        <p:grpSpPr>
          <a:xfrm>
            <a:off x="4634066" y="3159123"/>
            <a:ext cx="571925" cy="95534"/>
            <a:chOff x="782279" y="1986934"/>
            <a:chExt cx="571925" cy="9553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215CE65-723F-45AC-AB60-F30AE99CAAC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DC24AF4-5E95-46CE-B835-EBAA47A08E98}"/>
                </a:ext>
              </a:extLst>
            </p:cNvPr>
            <p:cNvCxnSpPr>
              <a:cxnSpLocks/>
              <a:endCxn id="8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800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811161"/>
            <a:ext cx="0" cy="384815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761745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811322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753113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225047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165560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229733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170246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6BD1E-622E-4592-802F-B0FC6B122E4B}"/>
              </a:ext>
            </a:extLst>
          </p:cNvPr>
          <p:cNvGrpSpPr/>
          <p:nvPr/>
        </p:nvGrpSpPr>
        <p:grpSpPr>
          <a:xfrm>
            <a:off x="745630" y="1842249"/>
            <a:ext cx="623653" cy="238836"/>
            <a:chOff x="745630" y="2520675"/>
            <a:chExt cx="623653" cy="238836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4ED236C-4159-415D-9F04-E9EB0672B00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B5FC3D-3CB1-4556-9F4F-0417F5D72BA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4A6EE77-A34B-4CC6-A94E-D8B61768B3AF}"/>
                </a:ext>
              </a:extLst>
            </p:cNvPr>
            <p:cNvCxnSpPr>
              <a:cxnSpLocks/>
              <a:endCxn id="1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950739C-CCB8-47CD-A372-8EA1F2D4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D3721D-B6FD-4149-A6E4-0ACD0A1AEF11}"/>
              </a:ext>
            </a:extLst>
          </p:cNvPr>
          <p:cNvGrpSpPr/>
          <p:nvPr/>
        </p:nvGrpSpPr>
        <p:grpSpPr>
          <a:xfrm>
            <a:off x="740868" y="2337604"/>
            <a:ext cx="623653" cy="238836"/>
            <a:chOff x="745630" y="2520675"/>
            <a:chExt cx="623653" cy="23883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591F130-73CF-4983-8AB3-69D520948F95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9E0775-7B7D-45B5-9AD7-4E8EA9E80ED1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3675AE-1BFF-4A83-809F-F00BAAA5E3B5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7C403C9-CF2E-41B3-BA11-9EE03D3E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91A19E-BF0B-48DA-B8D8-B2DEC595F6CA}"/>
              </a:ext>
            </a:extLst>
          </p:cNvPr>
          <p:cNvGrpSpPr/>
          <p:nvPr/>
        </p:nvGrpSpPr>
        <p:grpSpPr>
          <a:xfrm>
            <a:off x="753158" y="2822129"/>
            <a:ext cx="623653" cy="238836"/>
            <a:chOff x="745630" y="2520675"/>
            <a:chExt cx="623653" cy="2388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318177-567F-442C-A939-6FB0EC858357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02AC703-F1FD-400E-A06E-187CFC8E2EE4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3839AC-6216-4614-B99F-E87574B24CA9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7A7BA58-5FA9-481A-BBC8-4E2DCDE5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2D8271-797B-4078-8C27-25E3E23C56B8}"/>
              </a:ext>
            </a:extLst>
          </p:cNvPr>
          <p:cNvGrpSpPr/>
          <p:nvPr/>
        </p:nvGrpSpPr>
        <p:grpSpPr>
          <a:xfrm>
            <a:off x="743326" y="3306368"/>
            <a:ext cx="623653" cy="238836"/>
            <a:chOff x="745630" y="2520675"/>
            <a:chExt cx="623653" cy="2388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2DB2C00-BB7A-4560-A9E0-8665D0FEB04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090B088-339E-41FE-9DAA-FC752BD0C83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540B22-6E83-4D3A-AA6C-EB9ACBCFE26E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A4C8DBD-66F3-4990-9795-D4C63B43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84C1D-4C3C-481C-A785-F73D67B54504}"/>
              </a:ext>
            </a:extLst>
          </p:cNvPr>
          <p:cNvGrpSpPr/>
          <p:nvPr/>
        </p:nvGrpSpPr>
        <p:grpSpPr>
          <a:xfrm>
            <a:off x="4570379" y="1839791"/>
            <a:ext cx="623653" cy="238836"/>
            <a:chOff x="4570379" y="2451849"/>
            <a:chExt cx="623653" cy="23883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B94AEA-1E2E-4C53-AAA9-10D38C38D0B3}"/>
                </a:ext>
              </a:extLst>
            </p:cNvPr>
            <p:cNvSpPr/>
            <p:nvPr/>
          </p:nvSpPr>
          <p:spPr>
            <a:xfrm>
              <a:off x="4955196" y="2451849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A4E611-30BE-442F-AE8B-90B6B311F35E}"/>
                </a:ext>
              </a:extLst>
            </p:cNvPr>
            <p:cNvSpPr/>
            <p:nvPr/>
          </p:nvSpPr>
          <p:spPr>
            <a:xfrm>
              <a:off x="4570379" y="25169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56EB10-6466-4971-AD35-949DCB76B3C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4648342" y="2566505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9DD8B78-C1BB-4C2E-8E99-BBCE2E1A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1210" y="2513371"/>
              <a:ext cx="113678" cy="1132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22F1C2-85A1-4CE5-A08B-60560A983AB7}"/>
              </a:ext>
            </a:extLst>
          </p:cNvPr>
          <p:cNvGrpSpPr/>
          <p:nvPr/>
        </p:nvGrpSpPr>
        <p:grpSpPr>
          <a:xfrm>
            <a:off x="4565617" y="2342234"/>
            <a:ext cx="623653" cy="238836"/>
            <a:chOff x="4565617" y="2954292"/>
            <a:chExt cx="623653" cy="2388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C5149A-1177-4204-988E-E3132BC2279E}"/>
                </a:ext>
              </a:extLst>
            </p:cNvPr>
            <p:cNvSpPr/>
            <p:nvPr/>
          </p:nvSpPr>
          <p:spPr>
            <a:xfrm>
              <a:off x="4950434" y="2954292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41E910-B474-4C64-8147-C6282ACCB887}"/>
                </a:ext>
              </a:extLst>
            </p:cNvPr>
            <p:cNvSpPr/>
            <p:nvPr/>
          </p:nvSpPr>
          <p:spPr>
            <a:xfrm>
              <a:off x="4565617" y="301937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4FB5E2-701B-4AA9-A6C6-C1FB888F9049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4643580" y="3068948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30DC1EB-AD5C-424B-BFC3-1C0A999B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06448" y="3015814"/>
              <a:ext cx="113678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8D71A-6EA6-4AA4-A5F7-E8261C1321DB}"/>
              </a:ext>
            </a:extLst>
          </p:cNvPr>
          <p:cNvGrpSpPr/>
          <p:nvPr/>
        </p:nvGrpSpPr>
        <p:grpSpPr>
          <a:xfrm>
            <a:off x="4577907" y="3069823"/>
            <a:ext cx="623653" cy="238836"/>
            <a:chOff x="4577907" y="3681881"/>
            <a:chExt cx="623653" cy="23883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E9567AA-DC23-49FE-8009-34A79BAA2E66}"/>
                </a:ext>
              </a:extLst>
            </p:cNvPr>
            <p:cNvSpPr/>
            <p:nvPr/>
          </p:nvSpPr>
          <p:spPr>
            <a:xfrm>
              <a:off x="4962724" y="36818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DCE8AAF-70FE-4B3B-8EF0-B245DB385EF2}"/>
                </a:ext>
              </a:extLst>
            </p:cNvPr>
            <p:cNvSpPr/>
            <p:nvPr/>
          </p:nvSpPr>
          <p:spPr>
            <a:xfrm>
              <a:off x="4577907" y="37469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A3A15C5-2D31-4ECB-AED3-3C2655CA1825}"/>
                </a:ext>
              </a:extLst>
            </p:cNvPr>
            <p:cNvCxnSpPr>
              <a:cxnSpLocks/>
              <a:endCxn id="102" idx="2"/>
            </p:cNvCxnSpPr>
            <p:nvPr/>
          </p:nvCxnSpPr>
          <p:spPr>
            <a:xfrm>
              <a:off x="4655870" y="37965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28369AD-79D2-49BB-B73A-77B0DA88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8738" y="3743403"/>
              <a:ext cx="113678" cy="113216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19E1C13-2C04-4F24-A1E4-A9E4FEE7D553}"/>
              </a:ext>
            </a:extLst>
          </p:cNvPr>
          <p:cNvSpPr txBox="1"/>
          <p:nvPr/>
        </p:nvSpPr>
        <p:spPr>
          <a:xfrm>
            <a:off x="1414272" y="1771486"/>
            <a:ext cx="2879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9066C3-3F37-4752-8772-09BE3B3ABE5E}"/>
              </a:ext>
            </a:extLst>
          </p:cNvPr>
          <p:cNvSpPr txBox="1"/>
          <p:nvPr/>
        </p:nvSpPr>
        <p:spPr>
          <a:xfrm>
            <a:off x="5239021" y="1769028"/>
            <a:ext cx="2879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84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811161"/>
            <a:ext cx="0" cy="384815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761745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811322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753113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225047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165560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CRO practices:</a:t>
            </a:r>
            <a:endParaRPr lang="en-GB" dirty="0">
              <a:latin typeface="Lato Black" panose="020F0A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229733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170246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 CRO practices:</a:t>
            </a:r>
            <a:endParaRPr lang="en-GB" dirty="0">
              <a:latin typeface="Lato Black" panose="020F0A02020204030203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8E8129-983C-46B3-B30A-9AC6AC1C0F66}"/>
              </a:ext>
            </a:extLst>
          </p:cNvPr>
          <p:cNvGrpSpPr/>
          <p:nvPr/>
        </p:nvGrpSpPr>
        <p:grpSpPr>
          <a:xfrm>
            <a:off x="797027" y="1895677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ECCAE5A-BC5C-4AEA-BC35-198F3044552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0C8FF67-777E-4C45-880E-899B395A884E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2275527-4F21-4158-8A6F-4EB8880D9F88}"/>
              </a:ext>
            </a:extLst>
          </p:cNvPr>
          <p:cNvGrpSpPr/>
          <p:nvPr/>
        </p:nvGrpSpPr>
        <p:grpSpPr>
          <a:xfrm>
            <a:off x="801943" y="2388149"/>
            <a:ext cx="571925" cy="95534"/>
            <a:chOff x="782279" y="1986934"/>
            <a:chExt cx="571925" cy="9553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E70BE82-FCC5-404D-A8C7-C4897F4ABF6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459656-0F2B-4AEE-A0E9-541B9B53D47C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6A7E86-A2AD-4771-A368-BF1BE32789AC}"/>
              </a:ext>
            </a:extLst>
          </p:cNvPr>
          <p:cNvGrpSpPr/>
          <p:nvPr/>
        </p:nvGrpSpPr>
        <p:grpSpPr>
          <a:xfrm>
            <a:off x="801943" y="2860670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1BC053B-C98C-455C-9FDC-7507592E6EBF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FE467E8-30DC-47B6-BC69-163B0978501C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B3B3F7-A35B-4B59-84B9-2DE89B433A7C}"/>
              </a:ext>
            </a:extLst>
          </p:cNvPr>
          <p:cNvGrpSpPr/>
          <p:nvPr/>
        </p:nvGrpSpPr>
        <p:grpSpPr>
          <a:xfrm>
            <a:off x="801942" y="3354740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DEEAFC1-E031-41A8-A247-37AC5A48DAB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CECFD79-512D-447D-94B0-75833E4853C8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837C767-2325-4CAC-8A96-E9198C5D1CF4}"/>
              </a:ext>
            </a:extLst>
          </p:cNvPr>
          <p:cNvGrpSpPr/>
          <p:nvPr/>
        </p:nvGrpSpPr>
        <p:grpSpPr>
          <a:xfrm>
            <a:off x="4629150" y="1900594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BBB79C0-7FF4-4A2D-8DC8-14DBFAF3191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9898C40-2313-44F5-B4CF-CB63EBCEED43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A8EC38-A998-4F99-9A07-C317F76D5C66}"/>
              </a:ext>
            </a:extLst>
          </p:cNvPr>
          <p:cNvGrpSpPr/>
          <p:nvPr/>
        </p:nvGrpSpPr>
        <p:grpSpPr>
          <a:xfrm>
            <a:off x="4634066" y="2400154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F9158CD-0F29-466C-8DAF-2E94DDBF1B8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506C9BA-D271-4345-9AF8-E7B7D6DDB214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0A5C478-0466-4B23-9D5B-41E5CFCA9593}"/>
              </a:ext>
            </a:extLst>
          </p:cNvPr>
          <p:cNvGrpSpPr/>
          <p:nvPr/>
        </p:nvGrpSpPr>
        <p:grpSpPr>
          <a:xfrm>
            <a:off x="4634066" y="3129626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9A04805-842E-4BD7-B7E5-CB1A5EC28FC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7D43FFE-80C0-436B-AB5F-C9C191102B71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0176245-668C-4257-AFEE-B348AFD06C34}"/>
              </a:ext>
            </a:extLst>
          </p:cNvPr>
          <p:cNvSpPr txBox="1"/>
          <p:nvPr/>
        </p:nvSpPr>
        <p:spPr>
          <a:xfrm>
            <a:off x="1414272" y="1757308"/>
            <a:ext cx="2879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6CD1D1-5636-4C99-900B-842EE437E801}"/>
              </a:ext>
            </a:extLst>
          </p:cNvPr>
          <p:cNvSpPr txBox="1"/>
          <p:nvPr/>
        </p:nvSpPr>
        <p:spPr>
          <a:xfrm>
            <a:off x="5239021" y="1754850"/>
            <a:ext cx="2879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9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149003-6B4B-461B-BC40-3D3F382DEEB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E6617-6EA4-489B-924C-11B1D1CD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0" y="1"/>
            <a:ext cx="9138720" cy="51542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6" y="4627486"/>
            <a:ext cx="1803219" cy="27508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1822037"/>
            <a:ext cx="4564815" cy="1295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800" dirty="0">
                <a:solidFill>
                  <a:schemeClr val="tx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Presentation title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77FCA-1C43-494F-85FE-C93329453D38}"/>
              </a:ext>
            </a:extLst>
          </p:cNvPr>
          <p:cNvSpPr/>
          <p:nvPr/>
        </p:nvSpPr>
        <p:spPr>
          <a:xfrm>
            <a:off x="1374775" y="3151114"/>
            <a:ext cx="4093997" cy="3668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text here if you need it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8182A8-44E0-4341-8691-4616E55EB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99" y="7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6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CTAs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298420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CTAs like “Buy Today”, “Don’t Miss Out” etc… can have a negative impact.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Focusing more on the benefits and features can be more successful or less hard to sell, such as “Contact us” or “Learn more”.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79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takeaways...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044323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2" y="1504312"/>
            <a:ext cx="4618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is your best friend.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all the A/B tests.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patient.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 each market as unique.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E909A-4E60-4712-8BA1-F20BE17DCF63}"/>
              </a:ext>
            </a:extLst>
          </p:cNvPr>
          <p:cNvGrpSpPr/>
          <p:nvPr/>
        </p:nvGrpSpPr>
        <p:grpSpPr>
          <a:xfrm>
            <a:off x="748092" y="2520959"/>
            <a:ext cx="623653" cy="238836"/>
            <a:chOff x="743176" y="2333860"/>
            <a:chExt cx="623653" cy="2388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D8992-F8B5-407B-B2FB-3E47289E5EDA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2FF2C4-D82D-4A5E-B2C6-7AD1B603E523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6AE40-0EB5-4FEE-956C-A1AC4450304D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740788-5E71-4BD2-854B-1596C8B5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851DDE-AAB6-42F7-8546-E4734B1C5484}"/>
              </a:ext>
            </a:extLst>
          </p:cNvPr>
          <p:cNvGrpSpPr/>
          <p:nvPr/>
        </p:nvGrpSpPr>
        <p:grpSpPr>
          <a:xfrm>
            <a:off x="745634" y="3017430"/>
            <a:ext cx="623653" cy="238836"/>
            <a:chOff x="743176" y="2333860"/>
            <a:chExt cx="623653" cy="2388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E54BE9-03A2-4C06-8E4F-326E567F15AF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CA5ABC-7570-486B-8497-67655CE7DDA4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535C64-84F0-414C-968E-36C2CF0687FB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91F665D-5AC7-4F35-B286-3A295923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890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Poll: Do you run an e-commerce business?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290891"/>
            <a:ext cx="701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used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E3345-29CC-4408-9955-C9FC31914581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71688B-926C-45F0-BCC0-2C37417F6481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1002A4-2E79-4A04-958C-5B3C2360B627}"/>
              </a:ext>
            </a:extLst>
          </p:cNvPr>
          <p:cNvGrpSpPr/>
          <p:nvPr/>
        </p:nvGrpSpPr>
        <p:grpSpPr>
          <a:xfrm>
            <a:off x="743176" y="2302774"/>
            <a:ext cx="623653" cy="276999"/>
            <a:chOff x="743176" y="2302774"/>
            <a:chExt cx="623653" cy="27699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935C0B-1608-4E52-8116-69170D09B8DF}"/>
                </a:ext>
              </a:extLst>
            </p:cNvPr>
            <p:cNvSpPr txBox="1"/>
            <p:nvPr/>
          </p:nvSpPr>
          <p:spPr>
            <a:xfrm>
              <a:off x="1168612" y="230277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234C97-E159-4B56-8BAE-8547F74B3F8D}"/>
              </a:ext>
            </a:extLst>
          </p:cNvPr>
          <p:cNvSpPr txBox="1"/>
          <p:nvPr/>
        </p:nvSpPr>
        <p:spPr>
          <a:xfrm>
            <a:off x="1417940" y="3100516"/>
            <a:ext cx="700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like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87B1F-AFC6-40AB-AE34-057CF8FE7EA2}"/>
              </a:ext>
            </a:extLst>
          </p:cNvPr>
          <p:cNvGrpSpPr/>
          <p:nvPr/>
        </p:nvGrpSpPr>
        <p:grpSpPr>
          <a:xfrm>
            <a:off x="749299" y="3112399"/>
            <a:ext cx="623653" cy="276999"/>
            <a:chOff x="749299" y="3112399"/>
            <a:chExt cx="623653" cy="27699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80C9A14-EB89-466C-9042-8B2B73777E62}"/>
                </a:ext>
              </a:extLst>
            </p:cNvPr>
            <p:cNvSpPr/>
            <p:nvPr/>
          </p:nvSpPr>
          <p:spPr>
            <a:xfrm>
              <a:off x="1134116" y="3143485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8659869-804D-417B-BC89-D2BB317C6777}"/>
                </a:ext>
              </a:extLst>
            </p:cNvPr>
            <p:cNvSpPr/>
            <p:nvPr/>
          </p:nvSpPr>
          <p:spPr>
            <a:xfrm>
              <a:off x="749299" y="320856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5E9C6-9D22-4A43-9D83-BE56DF70C10F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827262" y="3258141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2CB5A5-E1D0-45EB-A7DB-370868B48D6B}"/>
                </a:ext>
              </a:extLst>
            </p:cNvPr>
            <p:cNvSpPr txBox="1"/>
            <p:nvPr/>
          </p:nvSpPr>
          <p:spPr>
            <a:xfrm>
              <a:off x="1174735" y="3112399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317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6800CC5-5A86-447D-AE3C-A422A6E4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FB0BD-3DDF-4751-950C-BB6A0796CDC3}"/>
              </a:ext>
            </a:extLst>
          </p:cNvPr>
          <p:cNvSpPr txBox="1"/>
          <p:nvPr/>
        </p:nvSpPr>
        <p:spPr>
          <a:xfrm>
            <a:off x="1414272" y="1504312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11732A-E205-4D42-97A9-76A482F877F7}"/>
              </a:ext>
            </a:extLst>
          </p:cNvPr>
          <p:cNvSpPr/>
          <p:nvPr/>
        </p:nvSpPr>
        <p:spPr>
          <a:xfrm>
            <a:off x="1130447" y="1547281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A67DCF-C953-4C05-97B3-D5406429C561}"/>
              </a:ext>
            </a:extLst>
          </p:cNvPr>
          <p:cNvSpPr/>
          <p:nvPr/>
        </p:nvSpPr>
        <p:spPr>
          <a:xfrm>
            <a:off x="745630" y="1612360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B57612-F3C5-4161-AA6D-4E8BD0270DBC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823593" y="1661937"/>
            <a:ext cx="306854" cy="4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4FB395-1A20-492C-828B-D009488A3ED9}"/>
              </a:ext>
            </a:extLst>
          </p:cNvPr>
          <p:cNvSpPr txBox="1"/>
          <p:nvPr/>
        </p:nvSpPr>
        <p:spPr>
          <a:xfrm>
            <a:off x="1173708" y="1521724"/>
            <a:ext cx="156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4B68C-73C7-4CBB-8703-9AAC6D10806E}"/>
              </a:ext>
            </a:extLst>
          </p:cNvPr>
          <p:cNvSpPr txBox="1"/>
          <p:nvPr/>
        </p:nvSpPr>
        <p:spPr>
          <a:xfrm>
            <a:off x="1416546" y="2079790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varies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1D0D15-408A-457D-89CF-4CD17009F71A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448B33-39A4-4948-8D8E-6188C861E1D4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412AB5-9455-4D79-AF79-46EB799B1FA5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FB9EAC-CF4F-4A8F-8D0E-35EFC401E79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96AD16-7386-4CB8-8EDF-21B8BAB4479C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FF7E9C-DE84-4738-8B75-E5BE5C7090C1}"/>
              </a:ext>
            </a:extLst>
          </p:cNvPr>
          <p:cNvSpPr txBox="1"/>
          <p:nvPr/>
        </p:nvSpPr>
        <p:spPr>
          <a:xfrm>
            <a:off x="1416544" y="265300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spent online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026893-0BAE-4D17-9856-35CC487803C4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19C928B-6528-42AE-9F71-7D66C3F6FD0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EF33EE-308C-4606-ACAC-0F543C94BF15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9A9244-5BFB-4396-9FA5-D84B353079A1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E1A38D-CB9C-4128-88C7-AC99F57C0398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E0DD00-2B06-4195-A5A5-801578D67530}"/>
              </a:ext>
            </a:extLst>
          </p:cNvPr>
          <p:cNvSpPr txBox="1"/>
          <p:nvPr/>
        </p:nvSpPr>
        <p:spPr>
          <a:xfrm>
            <a:off x="1418818" y="321483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dominated by local platforms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CA565-08E5-46C8-8C26-07ED3F02A89C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752E5A-F496-4311-9739-F926CDA88C3E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DF7C03-5753-4FC9-841C-0EADA0F0A0CC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DFE695-A513-4B3E-BE37-0A26295889A3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14B538-7AB5-4F23-A942-BA5DEB48C96E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E516D6-911D-48B1-BA1E-A61DC63E3C17}"/>
              </a:ext>
            </a:extLst>
          </p:cNvPr>
          <p:cNvSpPr txBox="1"/>
          <p:nvPr/>
        </p:nvSpPr>
        <p:spPr>
          <a:xfrm>
            <a:off x="1416547" y="379941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seasonality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D8B42B-3B4F-4FE4-8B73-7B5481AB33C3}"/>
              </a:ext>
            </a:extLst>
          </p:cNvPr>
          <p:cNvGrpSpPr/>
          <p:nvPr/>
        </p:nvGrpSpPr>
        <p:grpSpPr>
          <a:xfrm>
            <a:off x="747905" y="3816828"/>
            <a:ext cx="623653" cy="276999"/>
            <a:chOff x="745630" y="1521724"/>
            <a:chExt cx="623653" cy="27699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D34E1E-D26E-4D6A-B92B-FC82E99F957A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A7CB13-ED32-4320-AD5C-FD58D91BC0BA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92CC79-4025-4A9C-8C6E-B81449E67186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D5CBDC-5325-4B38-B96D-59A8CC299496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2" name="Graphic 5">
            <a:extLst>
              <a:ext uri="{FF2B5EF4-FFF2-40B4-BE49-F238E27FC236}">
                <a16:creationId xmlns:a16="http://schemas.microsoft.com/office/drawing/2014/main" id="{9557938A-54AE-4DFB-BB84-4CFF7E00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7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80D1D58-3C01-4F26-A1B4-102E7BED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E170CE-3242-4774-A905-6DC0FC7EA8B4}"/>
              </a:ext>
            </a:extLst>
          </p:cNvPr>
          <p:cNvSpPr txBox="1"/>
          <p:nvPr/>
        </p:nvSpPr>
        <p:spPr>
          <a:xfrm>
            <a:off x="1418821" y="148838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Russians speak Russian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6A19CD-4D39-4BC8-AF6C-575C5D63CD12}"/>
              </a:ext>
            </a:extLst>
          </p:cNvPr>
          <p:cNvSpPr txBox="1"/>
          <p:nvPr/>
        </p:nvSpPr>
        <p:spPr>
          <a:xfrm>
            <a:off x="1416546" y="206614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quality matters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CBDABA-E2CC-4BD5-88E0-039998AA6167}"/>
              </a:ext>
            </a:extLst>
          </p:cNvPr>
          <p:cNvSpPr txBox="1"/>
          <p:nvPr/>
        </p:nvSpPr>
        <p:spPr>
          <a:xfrm>
            <a:off x="1418820" y="2648449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transliteration will happen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D41F8A-C203-4E51-91BD-731795416B62}"/>
              </a:ext>
            </a:extLst>
          </p:cNvPr>
          <p:cNvSpPr txBox="1"/>
          <p:nvPr/>
        </p:nvSpPr>
        <p:spPr>
          <a:xfrm>
            <a:off x="1416547" y="3219381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cross-border shopping is big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1B1D43-25E0-46FA-8B5C-FA5A8BF1B7C8}"/>
              </a:ext>
            </a:extLst>
          </p:cNvPr>
          <p:cNvSpPr txBox="1"/>
          <p:nvPr/>
        </p:nvSpPr>
        <p:spPr>
          <a:xfrm>
            <a:off x="1418821" y="378803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price and deals are key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3BD9010-1DAD-4B3A-8BC4-EEFF1F68D099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9AF0D2-E841-4C4B-98DA-DF6A1E1CB81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C9FEEB1-FCCC-4353-A8E4-5C30A1B01130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FCA203-77BB-422B-B088-9F480D51B00F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A15AB5B-F4C5-48A9-8362-000B00D3B4E0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1396D7-EF44-450C-9D5C-A6E720ED54A6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01668BE-7068-43DC-9056-52F52EFE0A60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DAD00F9-FDD3-4D19-BDCF-EBCCD0D46346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71A1483-3332-48F6-BFF3-D685ACFA00C4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96E823A-B3AB-411D-9F7F-9DDE341C63F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F95BFD-2CEA-499E-861F-4D8BF7C2FD85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5F3F84E-EBF2-41D2-BEF8-A41163C0C887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31CB8DE-6D3F-4F1B-8FE0-8A5E4D3AFB04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83412F-9556-4B18-A702-E5BD7924B336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7CF7CB-21FA-404B-8468-BD81F4FCCF6E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E68E97-F5BE-441D-898C-C8C945014651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48418F-B6EB-4A9D-AC5D-261F325D105A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46E0F5E-8DAF-4400-9717-E0ECA6E40C80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4BF22F-BFA0-4F53-8033-4617490DF3C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37D037C-C54D-4301-9483-E420541ACDE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C831763-77A5-4D2D-8AAE-BCB28E002095}"/>
              </a:ext>
            </a:extLst>
          </p:cNvPr>
          <p:cNvGrpSpPr/>
          <p:nvPr/>
        </p:nvGrpSpPr>
        <p:grpSpPr>
          <a:xfrm>
            <a:off x="747905" y="3816828"/>
            <a:ext cx="698758" cy="276999"/>
            <a:chOff x="745630" y="1521724"/>
            <a:chExt cx="698758" cy="27699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24F5465-0796-45FB-B517-5241C5693484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183D659-48DF-49FD-8A50-437CBFBB6EF3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E5F318B-4A95-40A8-8934-A56F2942B548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C5D466-FE09-4730-94BD-B799668695CD}"/>
                </a:ext>
              </a:extLst>
            </p:cNvPr>
            <p:cNvSpPr txBox="1"/>
            <p:nvPr/>
          </p:nvSpPr>
          <p:spPr>
            <a:xfrm>
              <a:off x="1050878" y="1521724"/>
              <a:ext cx="393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5" name="Graphic 5">
            <a:extLst>
              <a:ext uri="{FF2B5EF4-FFF2-40B4-BE49-F238E27FC236}">
                <a16:creationId xmlns:a16="http://schemas.microsoft.com/office/drawing/2014/main" id="{2F6A4F89-E1A9-4132-9E94-ECFC8C27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7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282"/>
                    </a14:imgEffect>
                    <a14:imgEffect>
                      <a14:saturation sat="13100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112C52A-B8FB-43E7-94FB-EE6BCDF4CCA8}"/>
              </a:ext>
            </a:extLst>
          </p:cNvPr>
          <p:cNvGrpSpPr/>
          <p:nvPr/>
        </p:nvGrpSpPr>
        <p:grpSpPr>
          <a:xfrm flipV="1">
            <a:off x="745630" y="822735"/>
            <a:ext cx="622795" cy="391279"/>
            <a:chOff x="745630" y="729863"/>
            <a:chExt cx="622795" cy="39127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91F13E-720E-4783-AE43-0E3EB3613D0B}"/>
                </a:ext>
              </a:extLst>
            </p:cNvPr>
            <p:cNvSpPr/>
            <p:nvPr/>
          </p:nvSpPr>
          <p:spPr>
            <a:xfrm>
              <a:off x="977146" y="729863"/>
              <a:ext cx="391279" cy="39127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9260F65-9AC9-4931-A55F-11A8A30B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241" y="842158"/>
              <a:ext cx="231569" cy="175242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306DB2-C897-401E-AD17-E9BAB7D21A47}"/>
                </a:ext>
              </a:extLst>
            </p:cNvPr>
            <p:cNvSpPr/>
            <p:nvPr/>
          </p:nvSpPr>
          <p:spPr>
            <a:xfrm>
              <a:off x="745630" y="86941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03E951-C5E5-486D-B8E7-9B5FBE7CDCF2}"/>
                </a:ext>
              </a:extLst>
            </p:cNvPr>
            <p:cNvCxnSpPr>
              <a:cxnSpLocks/>
            </p:cNvCxnSpPr>
            <p:nvPr/>
          </p:nvCxnSpPr>
          <p:spPr>
            <a:xfrm>
              <a:off x="839337" y="918679"/>
              <a:ext cx="1309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731893"/>
            <a:ext cx="6476111" cy="265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sz="2000" i="1" dirty="0" err="1">
                <a:solidFill>
                  <a:schemeClr val="bg1"/>
                </a:solidFill>
              </a:rPr>
              <a:t>Suspendisse</a:t>
            </a:r>
            <a:r>
              <a:rPr lang="en-GB" sz="2000" i="1" dirty="0">
                <a:solidFill>
                  <a:schemeClr val="bg1"/>
                </a:solidFill>
              </a:rPr>
              <a:t> at </a:t>
            </a:r>
            <a:r>
              <a:rPr lang="en-GB" sz="2000" i="1" dirty="0" err="1">
                <a:solidFill>
                  <a:schemeClr val="bg1"/>
                </a:solidFill>
              </a:rPr>
              <a:t>iaculis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arcu</a:t>
            </a:r>
            <a:r>
              <a:rPr lang="en-GB" sz="2000" i="1" dirty="0">
                <a:solidFill>
                  <a:schemeClr val="bg1"/>
                </a:solidFill>
              </a:rPr>
              <a:t>. </a:t>
            </a:r>
            <a:r>
              <a:rPr lang="en-GB" sz="2000" b="1" i="1" dirty="0">
                <a:solidFill>
                  <a:schemeClr val="bg1"/>
                </a:solidFill>
              </a:rPr>
              <a:t>Bold characters look like this,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nunc</a:t>
            </a:r>
            <a:r>
              <a:rPr lang="en-GB" sz="2000" i="1" dirty="0">
                <a:solidFill>
                  <a:schemeClr val="bg1"/>
                </a:solidFill>
              </a:rPr>
              <a:t> cursus </a:t>
            </a:r>
            <a:r>
              <a:rPr lang="en-GB" sz="2000" i="1" dirty="0" err="1">
                <a:solidFill>
                  <a:schemeClr val="bg1"/>
                </a:solidFill>
              </a:rPr>
              <a:t>eu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tellus</a:t>
            </a:r>
            <a:r>
              <a:rPr lang="en-GB" sz="2000" i="1" dirty="0">
                <a:solidFill>
                  <a:schemeClr val="bg1"/>
                </a:solidFill>
              </a:rPr>
              <a:t> sit </a:t>
            </a:r>
            <a:r>
              <a:rPr lang="en-GB" sz="2000" i="1" dirty="0" err="1">
                <a:solidFill>
                  <a:schemeClr val="bg1"/>
                </a:solidFill>
              </a:rPr>
              <a:t>amet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pellentesque</a:t>
            </a:r>
            <a:r>
              <a:rPr lang="en-GB" sz="2000" i="1" dirty="0">
                <a:solidFill>
                  <a:schemeClr val="bg1"/>
                </a:solidFill>
              </a:rPr>
              <a:t>. Maecenas cursus </a:t>
            </a:r>
            <a:r>
              <a:rPr lang="en-GB" sz="2000" i="1" dirty="0" err="1">
                <a:solidFill>
                  <a:schemeClr val="bg1"/>
                </a:solidFill>
              </a:rPr>
              <a:t>nunc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pretium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efficitur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lacus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eu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malesuada</a:t>
            </a:r>
            <a:r>
              <a:rPr lang="en-GB" sz="2000" i="1" dirty="0">
                <a:solidFill>
                  <a:schemeClr val="bg1"/>
                </a:solidFill>
              </a:rPr>
              <a:t> ipsum. Duis </a:t>
            </a:r>
            <a:r>
              <a:rPr lang="en-GB" sz="2000" i="1" dirty="0" err="1">
                <a:solidFill>
                  <a:schemeClr val="bg1"/>
                </a:solidFill>
              </a:rPr>
              <a:t>tincidunt</a:t>
            </a:r>
            <a:r>
              <a:rPr lang="en-GB" sz="2000" i="1" dirty="0">
                <a:solidFill>
                  <a:schemeClr val="bg1"/>
                </a:solidFill>
              </a:rPr>
              <a:t> ante </a:t>
            </a:r>
            <a:r>
              <a:rPr lang="en-GB" sz="2000" i="1" dirty="0" err="1">
                <a:solidFill>
                  <a:schemeClr val="bg1"/>
                </a:solidFill>
              </a:rPr>
              <a:t>ut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augue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commodo</a:t>
            </a:r>
            <a:r>
              <a:rPr lang="en-GB" sz="2000" i="1" dirty="0">
                <a:solidFill>
                  <a:schemeClr val="bg1"/>
                </a:solidFill>
              </a:rPr>
              <a:t>, et </a:t>
            </a:r>
            <a:r>
              <a:rPr lang="en-GB" sz="2000" i="1" dirty="0" err="1">
                <a:solidFill>
                  <a:schemeClr val="bg1"/>
                </a:solidFill>
              </a:rPr>
              <a:t>consectetur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risus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dapibus</a:t>
            </a:r>
            <a:r>
              <a:rPr lang="en-GB" sz="2000" i="1" dirty="0">
                <a:solidFill>
                  <a:schemeClr val="bg1"/>
                </a:solidFill>
              </a:rPr>
              <a:t>. </a:t>
            </a:r>
            <a:r>
              <a:rPr lang="en-GB" sz="2000" i="1" dirty="0" err="1">
                <a:solidFill>
                  <a:schemeClr val="bg1"/>
                </a:solidFill>
              </a:rPr>
              <a:t>Sed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vehicula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justo</a:t>
            </a:r>
            <a:r>
              <a:rPr lang="en-GB" sz="2000" i="1" dirty="0">
                <a:solidFill>
                  <a:schemeClr val="bg1"/>
                </a:solidFill>
              </a:rPr>
              <a:t> non libero </a:t>
            </a:r>
            <a:r>
              <a:rPr lang="en-GB" sz="2000" i="1" dirty="0" err="1">
                <a:solidFill>
                  <a:schemeClr val="bg1"/>
                </a:solidFill>
              </a:rPr>
              <a:t>molestie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nec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mollis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odio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aliquet</a:t>
            </a:r>
            <a:r>
              <a:rPr lang="en-GB" sz="2000" i="1" dirty="0">
                <a:solidFill>
                  <a:schemeClr val="bg1"/>
                </a:solidFill>
              </a:rPr>
              <a:t>.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744003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Bob Green, </a:t>
            </a:r>
            <a:r>
              <a:rPr lang="en-GB" sz="16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Webcertain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00D06-E65B-4667-97EA-6FD261B4F190}"/>
              </a:ext>
            </a:extLst>
          </p:cNvPr>
          <p:cNvGrpSpPr/>
          <p:nvPr/>
        </p:nvGrpSpPr>
        <p:grpSpPr>
          <a:xfrm flipV="1">
            <a:off x="3588667" y="3028606"/>
            <a:ext cx="238836" cy="238836"/>
            <a:chOff x="3833166" y="3971394"/>
            <a:chExt cx="238836" cy="23883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8DCF0A-B7A6-4106-859C-FC555C415452}"/>
                </a:ext>
              </a:extLst>
            </p:cNvPr>
            <p:cNvSpPr/>
            <p:nvPr/>
          </p:nvSpPr>
          <p:spPr>
            <a:xfrm>
              <a:off x="3833166" y="3971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34610CB-E88E-485C-872F-18588DE0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6200" y="4034870"/>
              <a:ext cx="142875" cy="108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626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34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3AC4C2D-F43B-465D-9E9C-ACCA2A3702C4}"/>
              </a:ext>
            </a:extLst>
          </p:cNvPr>
          <p:cNvGrpSpPr/>
          <p:nvPr/>
        </p:nvGrpSpPr>
        <p:grpSpPr>
          <a:xfrm flipV="1">
            <a:off x="745630" y="822735"/>
            <a:ext cx="622795" cy="391279"/>
            <a:chOff x="745630" y="822735"/>
            <a:chExt cx="622795" cy="39127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91F13E-720E-4783-AE43-0E3EB3613D0B}"/>
                </a:ext>
              </a:extLst>
            </p:cNvPr>
            <p:cNvSpPr/>
            <p:nvPr/>
          </p:nvSpPr>
          <p:spPr>
            <a:xfrm>
              <a:off x="977146" y="822735"/>
              <a:ext cx="391279" cy="3912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260F65-9AC9-4931-A55F-11A8A30B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54241" y="935030"/>
              <a:ext cx="231569" cy="17524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306DB2-C897-401E-AD17-E9BAB7D21A47}"/>
                </a:ext>
              </a:extLst>
            </p:cNvPr>
            <p:cNvSpPr/>
            <p:nvPr/>
          </p:nvSpPr>
          <p:spPr>
            <a:xfrm>
              <a:off x="745630" y="962282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03E951-C5E5-486D-B8E7-9B5FBE7CDCF2}"/>
                </a:ext>
              </a:extLst>
            </p:cNvPr>
            <p:cNvCxnSpPr>
              <a:cxnSpLocks/>
            </p:cNvCxnSpPr>
            <p:nvPr/>
          </p:nvCxnSpPr>
          <p:spPr>
            <a:xfrm>
              <a:off x="839337" y="1011551"/>
              <a:ext cx="1309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731893"/>
            <a:ext cx="6476111" cy="265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sz="2000" i="1" dirty="0" err="1"/>
              <a:t>Suspendisse</a:t>
            </a:r>
            <a:r>
              <a:rPr lang="en-GB" sz="2000" i="1" dirty="0"/>
              <a:t> at </a:t>
            </a:r>
            <a:r>
              <a:rPr lang="en-GB" sz="2000" i="1" dirty="0" err="1"/>
              <a:t>iaculis</a:t>
            </a:r>
            <a:r>
              <a:rPr lang="en-GB" sz="2000" i="1" dirty="0"/>
              <a:t> </a:t>
            </a:r>
            <a:r>
              <a:rPr lang="en-GB" sz="2000" i="1" dirty="0" err="1"/>
              <a:t>arcu</a:t>
            </a:r>
            <a:r>
              <a:rPr lang="en-GB" sz="2000" i="1" dirty="0"/>
              <a:t>. </a:t>
            </a:r>
            <a:r>
              <a:rPr lang="en-GB" sz="2000" b="1" i="1" dirty="0"/>
              <a:t>Bold characters look like this,</a:t>
            </a:r>
            <a:r>
              <a:rPr lang="en-GB" sz="2000" i="1" dirty="0"/>
              <a:t> </a:t>
            </a:r>
            <a:r>
              <a:rPr lang="en-GB" sz="2000" i="1" dirty="0" err="1"/>
              <a:t>nunc</a:t>
            </a:r>
            <a:r>
              <a:rPr lang="en-GB" sz="2000" i="1" dirty="0"/>
              <a:t> cursus </a:t>
            </a:r>
            <a:r>
              <a:rPr lang="en-GB" sz="2000" i="1" dirty="0" err="1"/>
              <a:t>eu</a:t>
            </a:r>
            <a:r>
              <a:rPr lang="en-GB" sz="2000" i="1" dirty="0"/>
              <a:t> </a:t>
            </a:r>
            <a:r>
              <a:rPr lang="en-GB" sz="2000" i="1" dirty="0" err="1"/>
              <a:t>tellus</a:t>
            </a:r>
            <a:r>
              <a:rPr lang="en-GB" sz="2000" i="1" dirty="0"/>
              <a:t> sit </a:t>
            </a:r>
            <a:r>
              <a:rPr lang="en-GB" sz="2000" i="1" dirty="0" err="1"/>
              <a:t>amet</a:t>
            </a:r>
            <a:r>
              <a:rPr lang="en-GB" sz="2000" i="1" dirty="0"/>
              <a:t> </a:t>
            </a:r>
            <a:r>
              <a:rPr lang="en-GB" sz="2000" i="1" dirty="0" err="1"/>
              <a:t>pellentesque</a:t>
            </a:r>
            <a:r>
              <a:rPr lang="en-GB" sz="2000" i="1" dirty="0"/>
              <a:t>. Maecenas cursus </a:t>
            </a:r>
            <a:r>
              <a:rPr lang="en-GB" sz="2000" i="1" dirty="0" err="1"/>
              <a:t>nunc</a:t>
            </a:r>
            <a:r>
              <a:rPr lang="en-GB" sz="2000" i="1" dirty="0"/>
              <a:t> </a:t>
            </a:r>
            <a:r>
              <a:rPr lang="en-GB" sz="2000" i="1" dirty="0" err="1"/>
              <a:t>pretium</a:t>
            </a:r>
            <a:r>
              <a:rPr lang="en-GB" sz="2000" i="1" dirty="0"/>
              <a:t>, </a:t>
            </a:r>
            <a:r>
              <a:rPr lang="en-GB" sz="2000" i="1" dirty="0" err="1"/>
              <a:t>efficitur</a:t>
            </a:r>
            <a:r>
              <a:rPr lang="en-GB" sz="2000" i="1" dirty="0"/>
              <a:t> </a:t>
            </a:r>
            <a:r>
              <a:rPr lang="en-GB" sz="2000" i="1" dirty="0" err="1"/>
              <a:t>lacus</a:t>
            </a:r>
            <a:r>
              <a:rPr lang="en-GB" sz="2000" i="1" dirty="0"/>
              <a:t> </a:t>
            </a:r>
            <a:r>
              <a:rPr lang="en-GB" sz="2000" i="1" dirty="0" err="1"/>
              <a:t>eu</a:t>
            </a:r>
            <a:r>
              <a:rPr lang="en-GB" sz="2000" i="1" dirty="0"/>
              <a:t>, </a:t>
            </a:r>
            <a:r>
              <a:rPr lang="en-GB" sz="2000" i="1" dirty="0" err="1"/>
              <a:t>malesuada</a:t>
            </a:r>
            <a:r>
              <a:rPr lang="en-GB" sz="2000" i="1" dirty="0"/>
              <a:t> ipsum. Duis </a:t>
            </a:r>
            <a:r>
              <a:rPr lang="en-GB" sz="2000" i="1" dirty="0" err="1"/>
              <a:t>tincidunt</a:t>
            </a:r>
            <a:r>
              <a:rPr lang="en-GB" sz="2000" i="1" dirty="0"/>
              <a:t> ante </a:t>
            </a:r>
            <a:r>
              <a:rPr lang="en-GB" sz="2000" i="1" dirty="0" err="1"/>
              <a:t>ut</a:t>
            </a:r>
            <a:r>
              <a:rPr lang="en-GB" sz="2000" i="1" dirty="0"/>
              <a:t> </a:t>
            </a:r>
            <a:r>
              <a:rPr lang="en-GB" sz="2000" i="1" dirty="0" err="1"/>
              <a:t>augue</a:t>
            </a:r>
            <a:r>
              <a:rPr lang="en-GB" sz="2000" i="1" dirty="0"/>
              <a:t> </a:t>
            </a:r>
            <a:r>
              <a:rPr lang="en-GB" sz="2000" i="1" dirty="0" err="1"/>
              <a:t>commodo</a:t>
            </a:r>
            <a:r>
              <a:rPr lang="en-GB" sz="2000" i="1" dirty="0"/>
              <a:t>, et </a:t>
            </a:r>
            <a:r>
              <a:rPr lang="en-GB" sz="2000" i="1" dirty="0" err="1"/>
              <a:t>consectetur</a:t>
            </a:r>
            <a:r>
              <a:rPr lang="en-GB" sz="2000" i="1" dirty="0"/>
              <a:t> </a:t>
            </a:r>
            <a:r>
              <a:rPr lang="en-GB" sz="2000" i="1" dirty="0" err="1"/>
              <a:t>risus</a:t>
            </a:r>
            <a:r>
              <a:rPr lang="en-GB" sz="2000" i="1" dirty="0"/>
              <a:t> </a:t>
            </a:r>
            <a:r>
              <a:rPr lang="en-GB" sz="2000" i="1" dirty="0" err="1"/>
              <a:t>dapibus</a:t>
            </a:r>
            <a:r>
              <a:rPr lang="en-GB" sz="2000" i="1" dirty="0"/>
              <a:t>. </a:t>
            </a:r>
            <a:r>
              <a:rPr lang="en-GB" sz="2000" i="1" dirty="0" err="1"/>
              <a:t>Sed</a:t>
            </a:r>
            <a:r>
              <a:rPr lang="en-GB" sz="2000" i="1" dirty="0"/>
              <a:t> </a:t>
            </a:r>
            <a:r>
              <a:rPr lang="en-GB" sz="2000" i="1" dirty="0" err="1"/>
              <a:t>vehicula</a:t>
            </a:r>
            <a:r>
              <a:rPr lang="en-GB" sz="2000" i="1" dirty="0"/>
              <a:t> </a:t>
            </a:r>
            <a:r>
              <a:rPr lang="en-GB" sz="2000" i="1" dirty="0" err="1"/>
              <a:t>justo</a:t>
            </a:r>
            <a:r>
              <a:rPr lang="en-GB" sz="2000" i="1" dirty="0"/>
              <a:t> non libero </a:t>
            </a:r>
            <a:r>
              <a:rPr lang="en-GB" sz="2000" i="1" dirty="0" err="1"/>
              <a:t>molestie</a:t>
            </a:r>
            <a:r>
              <a:rPr lang="en-GB" sz="2000" i="1" dirty="0"/>
              <a:t>, </a:t>
            </a:r>
            <a:r>
              <a:rPr lang="en-GB" sz="2000" i="1" dirty="0" err="1"/>
              <a:t>nec</a:t>
            </a:r>
            <a:r>
              <a:rPr lang="en-GB" sz="2000" i="1" dirty="0"/>
              <a:t> </a:t>
            </a:r>
            <a:r>
              <a:rPr lang="en-GB" sz="2000" i="1" dirty="0" err="1"/>
              <a:t>mollis</a:t>
            </a:r>
            <a:r>
              <a:rPr lang="en-GB" sz="2000" i="1" dirty="0"/>
              <a:t> </a:t>
            </a:r>
            <a:r>
              <a:rPr lang="en-GB" sz="2000" i="1" dirty="0" err="1"/>
              <a:t>odio</a:t>
            </a:r>
            <a:r>
              <a:rPr lang="en-GB" sz="2000" i="1" dirty="0"/>
              <a:t> </a:t>
            </a:r>
            <a:r>
              <a:rPr lang="en-GB" sz="2000" i="1" dirty="0" err="1"/>
              <a:t>aliquet</a:t>
            </a:r>
            <a:r>
              <a:rPr lang="en-GB" sz="2000" i="1" dirty="0"/>
              <a:t>.</a:t>
            </a:r>
            <a:endParaRPr lang="en-GB" sz="2000" i="1" dirty="0"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744003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Bob Green,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Webcertain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9AB39F-6056-43FC-A0F0-DA0244CEE700}"/>
              </a:ext>
            </a:extLst>
          </p:cNvPr>
          <p:cNvGrpSpPr/>
          <p:nvPr/>
        </p:nvGrpSpPr>
        <p:grpSpPr>
          <a:xfrm flipV="1">
            <a:off x="3562055" y="3028607"/>
            <a:ext cx="238836" cy="238836"/>
            <a:chOff x="2903731" y="3006029"/>
            <a:chExt cx="238836" cy="23883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8DCF0A-B7A6-4106-859C-FC555C415452}"/>
                </a:ext>
              </a:extLst>
            </p:cNvPr>
            <p:cNvSpPr/>
            <p:nvPr/>
          </p:nvSpPr>
          <p:spPr>
            <a:xfrm>
              <a:off x="2903731" y="3006029"/>
              <a:ext cx="238836" cy="2388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4610CB-E88E-485C-872F-18588DE0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956765" y="3069505"/>
              <a:ext cx="142875" cy="108121"/>
            </a:xfrm>
            <a:prstGeom prst="rect">
              <a:avLst/>
            </a:prstGeom>
          </p:spPr>
        </p:pic>
      </p:grpSp>
      <p:pic>
        <p:nvPicPr>
          <p:cNvPr id="15" name="Graphic 5">
            <a:extLst>
              <a:ext uri="{FF2B5EF4-FFF2-40B4-BE49-F238E27FC236}">
                <a16:creationId xmlns:a16="http://schemas.microsoft.com/office/drawing/2014/main" id="{8EC7ADE2-559A-4140-93EB-F70246B813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58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1381975"/>
            <a:ext cx="7012568" cy="46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i="1" dirty="0">
                <a:latin typeface="Lato Light" panose="020F0302020204030203" pitchFamily="34" charset="0"/>
              </a:rPr>
              <a:t>TheGuardian.co.uk increased subscriptions by 46% by doing CRO.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33998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Optimizely</a:t>
            </a:r>
            <a:endParaRPr lang="en-GB" sz="1600" b="1" dirty="0">
              <a:latin typeface="Lato" panose="020F0502020204030203" pitchFamily="34" charset="0"/>
            </a:endParaRP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3DA7B68D-C4B0-4C74-A90A-F32C61E9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9CFC22-4FF9-40CE-8462-525D4D14B375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CCD10-9B09-4773-895D-C746F41C90EA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879D2D-AF79-43A6-B263-10D005D93FDA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36A734-832B-4D40-B726-AE730018554E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FFC311-54BE-4DE6-A8AD-D7DB71566E7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3F2C6C-4957-42C1-9FAF-8EA6C33FACE9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54B997-351D-459A-8295-B1B8ABAA7C80}"/>
              </a:ext>
            </a:extLst>
          </p:cNvPr>
          <p:cNvSpPr txBox="1"/>
          <p:nvPr/>
        </p:nvSpPr>
        <p:spPr>
          <a:xfrm>
            <a:off x="1398327" y="686789"/>
            <a:ext cx="702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benefits of CRO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132140-E784-40EE-8330-B36E51FA0847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F881C2-36CD-498F-A41F-EE5696C39919}"/>
              </a:ext>
            </a:extLst>
          </p:cNvPr>
          <p:cNvGrpSpPr/>
          <p:nvPr/>
        </p:nvGrpSpPr>
        <p:grpSpPr>
          <a:xfrm>
            <a:off x="743176" y="2333860"/>
            <a:ext cx="623653" cy="238836"/>
            <a:chOff x="743176" y="2333860"/>
            <a:chExt cx="623653" cy="23883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8C611F-35CB-425B-9ED3-8908019EDE9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C538183-127D-41B2-A001-A0E440CE3247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5BB994A-CE46-42D1-ABC1-B4D6A6B1DF5A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F116B63-F491-462A-A331-B42D3C83C710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C74A1173-118E-4A0E-9AFA-0C1DD42A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7DA38-6BDA-401A-8104-AB80693877C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6F05DAE-AA1A-4846-8373-BAED5E4DC0C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E0890FB-CD17-422B-98AA-EE727486E6C8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5767FB-50FF-49C5-8793-C690B1886BD7}"/>
                </a:ext>
              </a:extLst>
            </p:cNvPr>
            <p:cNvCxnSpPr>
              <a:cxnSpLocks/>
              <a:endCxn id="4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DFDF80B8-A17E-4346-892C-DF0C008C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E5CB67-7A16-4923-89EA-77DF4C2D1872}"/>
              </a:ext>
            </a:extLst>
          </p:cNvPr>
          <p:cNvSpPr txBox="1"/>
          <p:nvPr/>
        </p:nvSpPr>
        <p:spPr>
          <a:xfrm>
            <a:off x="1428963" y="2177313"/>
            <a:ext cx="7012568" cy="9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i="1" dirty="0">
                <a:latin typeface="Lato Light" panose="020F0302020204030203" pitchFamily="34" charset="0"/>
              </a:rPr>
              <a:t>Misguided achieved a 300% uplift in click-through rate following split tests.</a:t>
            </a:r>
            <a:endParaRPr lang="en-GB" i="1" dirty="0"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18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/>
          <a:stretch/>
        </p:blipFill>
        <p:spPr>
          <a:xfrm>
            <a:off x="1297740" y="1328737"/>
            <a:ext cx="6256104" cy="33932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A93A5-F394-4F48-8F0C-A34296368D7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BC080B-5083-4134-BC9C-677DA08678E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F3F142-AFAD-4C30-9D70-C42974B7966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221620-1951-4B76-8D65-364312B0724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E6863B-DFA1-4FDD-946B-203F03303E63}"/>
                </a:ext>
              </a:extLst>
            </p:cNvPr>
            <p:cNvCxnSpPr>
              <a:stCxn id="16" idx="6"/>
              <a:endCxn id="1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5A0B21-19BB-4EF0-A753-E822F0FE28A4}"/>
              </a:ext>
            </a:extLst>
          </p:cNvPr>
          <p:cNvSpPr txBox="1"/>
          <p:nvPr/>
        </p:nvSpPr>
        <p:spPr>
          <a:xfrm>
            <a:off x="1398327" y="686789"/>
            <a:ext cx="702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Cross border only shoppers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CD01D0-2719-4F47-86AF-4D632A8AFF69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26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98" y="629955"/>
            <a:ext cx="6559031" cy="40577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66C37-30B8-4DB0-B7CC-398360DEA23C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7481C-A8BA-4D74-B4A5-054DA8E8D46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64E4CE-027B-407A-BCB6-28FE84BED17D}"/>
                </a:ext>
              </a:extLst>
            </p:cNvPr>
            <p:cNvCxnSpPr>
              <a:cxnSpLocks/>
              <a:endCxn id="1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149003-6B4B-461B-BC40-3D3F382DEEB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E6617-6EA4-489B-924C-11B1D1CD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1" y="1"/>
            <a:ext cx="9138718" cy="51542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6" y="4627486"/>
            <a:ext cx="1803219" cy="27508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736188"/>
            <a:ext cx="6647656" cy="28285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000" dirty="0">
                <a:solidFill>
                  <a:schemeClr val="tx1"/>
                </a:solidFill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How to identify and seize growth opportunities in international markets in 2021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C339484-4970-0244-B493-34C770F22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99" y="7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3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739074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752689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715192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712965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722336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720109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4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196149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209764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172267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170040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179411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177184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1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1776258" y="4004802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China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1774565" y="3980920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3905783" y="3978693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210A97-363B-4549-BC86-E9DBC098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815804"/>
            <a:ext cx="2722705" cy="3173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29FF4-7A36-48E7-9C05-EF9CAA62A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116" y="808038"/>
            <a:ext cx="3479747" cy="31796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B0A894-3111-4CE6-9C28-E6A6CB65FED9}"/>
              </a:ext>
            </a:extLst>
          </p:cNvPr>
          <p:cNvSpPr txBox="1"/>
          <p:nvPr/>
        </p:nvSpPr>
        <p:spPr>
          <a:xfrm>
            <a:off x="5593632" y="4017093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US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6B397E-17DD-49EC-9843-1D99F9B66889}"/>
              </a:ext>
            </a:extLst>
          </p:cNvPr>
          <p:cNvGrpSpPr/>
          <p:nvPr/>
        </p:nvGrpSpPr>
        <p:grpSpPr>
          <a:xfrm>
            <a:off x="5591939" y="3993211"/>
            <a:ext cx="95534" cy="276958"/>
            <a:chOff x="1659572" y="4083904"/>
            <a:chExt cx="95534" cy="27695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E416DA-F2A8-4BF4-8F11-4EF93563EA93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AA2192-7079-4284-ACF9-6CEDDD9B49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C405C3-A917-42B5-AFFC-BD0938C7492E}"/>
              </a:ext>
            </a:extLst>
          </p:cNvPr>
          <p:cNvGrpSpPr/>
          <p:nvPr/>
        </p:nvGrpSpPr>
        <p:grpSpPr>
          <a:xfrm>
            <a:off x="7723157" y="3990984"/>
            <a:ext cx="95534" cy="276958"/>
            <a:chOff x="1659572" y="4083904"/>
            <a:chExt cx="95534" cy="27695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750335-0337-4410-9998-4A4EC0EEB7D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AD9F64-2AAB-4620-BEB4-1963BE705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07A385E-4779-4ADF-B5BD-CD96C4F73D8B}"/>
              </a:ext>
            </a:extLst>
          </p:cNvPr>
          <p:cNvSpPr txBox="1"/>
          <p:nvPr/>
        </p:nvSpPr>
        <p:spPr>
          <a:xfrm>
            <a:off x="4229407" y="4002344"/>
            <a:ext cx="105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884654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Lighthouse (qualitative)</a:t>
            </a:r>
          </a:p>
        </p:txBody>
      </p: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5AED08-0893-431B-97A4-BD049589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1384300"/>
            <a:ext cx="2482895" cy="3275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5480B6-6DD7-422E-803D-0E133DB26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80" y="1384301"/>
            <a:ext cx="2640509" cy="32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9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8B3D5D-1E4B-41BC-866D-80DC15D5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70" y="1454757"/>
            <a:ext cx="6945989" cy="2863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whole website</a:t>
            </a:r>
          </a:p>
        </p:txBody>
      </p:sp>
    </p:spTree>
    <p:extLst>
      <p:ext uri="{BB962C8B-B14F-4D97-AF65-F5344CB8AC3E}">
        <p14:creationId xmlns:p14="http://schemas.microsoft.com/office/powerpoint/2010/main" val="1866031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Analytics (quantitative)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B7277F-596A-4C95-A6F7-E8914186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99" y="1384300"/>
            <a:ext cx="6913563" cy="21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3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31C173-FDB4-46A4-8365-D951BC749DEB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BB496-306F-B34E-B61A-2FE00150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1" y="641159"/>
            <a:ext cx="6569520" cy="36233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2B6DE9-7170-459B-B873-87A9A4654A1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CFFDF-C28A-44EB-AC17-D74600541A13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87E196-5983-4DC3-85C7-0E724F92049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81D505-705A-4AAC-9E09-C549AD8479AB}"/>
                </a:ext>
              </a:extLst>
            </p:cNvPr>
            <p:cNvCxnSpPr>
              <a:cxnSpLocks/>
              <a:endCxn id="1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phic 5">
            <a:extLst>
              <a:ext uri="{FF2B5EF4-FFF2-40B4-BE49-F238E27FC236}">
                <a16:creationId xmlns:a16="http://schemas.microsoft.com/office/drawing/2014/main" id="{2F3D486E-A76D-4A15-8C65-ADA23954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1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Does your site mention?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  <a:endCxn id="130" idx="0"/>
          </p:cNvCxnSpPr>
          <p:nvPr/>
        </p:nvCxnSpPr>
        <p:spPr>
          <a:xfrm>
            <a:off x="4627247" y="1380565"/>
            <a:ext cx="3197" cy="137567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2756244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699007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place an order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options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696549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delivery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suitable currency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1811766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2325502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1816683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2330419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091D3FD-594C-4C13-B7C1-1A5F2AB6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1" y="2886870"/>
            <a:ext cx="5996780" cy="17779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5248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1F970E-8874-47A1-9285-24B3D045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19" y="1903070"/>
            <a:ext cx="7221452" cy="123966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52653-FEFF-42CD-8D20-11E98C45112D}"/>
              </a:ext>
            </a:extLst>
          </p:cNvPr>
          <p:cNvCxnSpPr>
            <a:cxnSpLocks/>
          </p:cNvCxnSpPr>
          <p:nvPr/>
        </p:nvCxnSpPr>
        <p:spPr>
          <a:xfrm>
            <a:off x="8315060" y="1235871"/>
            <a:ext cx="0" cy="764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3F0769-4B50-4BB2-A37C-B8AADA516335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40C720-A274-4FEC-A70B-BB77DA12383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B10541-2D27-4112-9AEA-AF00D83191A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E70ADC-D55C-4EBC-A640-3B794159E69B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0424A7-F0D3-4C7C-B50F-8C769FB85C2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806A6F-6767-46FF-8287-457B3AC1410D}"/>
                </a:ext>
              </a:extLst>
            </p:cNvPr>
            <p:cNvCxnSpPr>
              <a:stCxn id="14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27B10-9155-4101-911A-9D9527825EC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461A8B-8C08-4A62-BA63-DFAD1AA9FB10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 alternative contact details?</a:t>
            </a:r>
          </a:p>
        </p:txBody>
      </p:sp>
    </p:spTree>
    <p:extLst>
      <p:ext uri="{BB962C8B-B14F-4D97-AF65-F5344CB8AC3E}">
        <p14:creationId xmlns:p14="http://schemas.microsoft.com/office/powerpoint/2010/main" val="3326178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39200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AF5E9D7-B495-4787-A64C-A4D2C88E58B4}"/>
              </a:ext>
            </a:extLst>
          </p:cNvPr>
          <p:cNvSpPr/>
          <p:nvPr/>
        </p:nvSpPr>
        <p:spPr>
          <a:xfrm>
            <a:off x="1511787" y="1557023"/>
            <a:ext cx="4899799" cy="3154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514585" y="1544655"/>
            <a:ext cx="4893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93C46-5806-4F03-A3E7-A2FAF4FECE89}"/>
              </a:ext>
            </a:extLst>
          </p:cNvPr>
          <p:cNvSpPr txBox="1"/>
          <p:nvPr/>
        </p:nvSpPr>
        <p:spPr>
          <a:xfrm>
            <a:off x="1518214" y="2181162"/>
            <a:ext cx="4889410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Agenda style</a:t>
            </a:r>
            <a:endParaRPr lang="en-GB" sz="3600" dirty="0">
              <a:latin typeface="Lato Light" panose="020F03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34BA7A-D404-498B-8C53-89FBFA5A25CB}"/>
              </a:ext>
            </a:extLst>
          </p:cNvPr>
          <p:cNvGrpSpPr/>
          <p:nvPr/>
        </p:nvGrpSpPr>
        <p:grpSpPr>
          <a:xfrm>
            <a:off x="795265" y="1661781"/>
            <a:ext cx="571925" cy="95534"/>
            <a:chOff x="1989445" y="420500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9F670A-7828-4BD9-891A-D80A985A3247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6A3C2C-D438-45EA-8849-E44C5335C18C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17A16-1E47-4055-8F11-1EF1E18915A8}"/>
              </a:ext>
            </a:extLst>
          </p:cNvPr>
          <p:cNvGrpSpPr/>
          <p:nvPr/>
        </p:nvGrpSpPr>
        <p:grpSpPr>
          <a:xfrm>
            <a:off x="788915" y="2302332"/>
            <a:ext cx="571925" cy="95534"/>
            <a:chOff x="1989445" y="4205004"/>
            <a:chExt cx="571925" cy="955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D908DF-94F5-4EF3-A9F0-8EA7BDD48321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A81085-7659-4BD4-BB12-6315FB17C9C2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1A7B80B-ACA2-47E2-95F2-5684D162FF64}"/>
              </a:ext>
            </a:extLst>
          </p:cNvPr>
          <p:cNvSpPr/>
          <p:nvPr/>
        </p:nvSpPr>
        <p:spPr>
          <a:xfrm>
            <a:off x="1505437" y="2887326"/>
            <a:ext cx="4899800" cy="315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4468-C1A3-4269-8169-7082C0A85A0A}"/>
              </a:ext>
            </a:extLst>
          </p:cNvPr>
          <p:cNvSpPr txBox="1"/>
          <p:nvPr/>
        </p:nvSpPr>
        <p:spPr>
          <a:xfrm>
            <a:off x="1511864" y="2860612"/>
            <a:ext cx="4902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6385E-7E6E-429B-8145-D00DCB578FB4}"/>
              </a:ext>
            </a:extLst>
          </p:cNvPr>
          <p:cNvGrpSpPr/>
          <p:nvPr/>
        </p:nvGrpSpPr>
        <p:grpSpPr>
          <a:xfrm>
            <a:off x="807222" y="2995281"/>
            <a:ext cx="571925" cy="95534"/>
            <a:chOff x="1989445" y="420500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E2AE8D-AF83-43F3-92D3-FC65135298C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EC1881-9BCD-4CC6-BF8D-EC929F715A7F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735854F-8438-4B2A-BB27-FA9A4D6B1253}"/>
              </a:ext>
            </a:extLst>
          </p:cNvPr>
          <p:cNvSpPr txBox="1"/>
          <p:nvPr/>
        </p:nvSpPr>
        <p:spPr>
          <a:xfrm>
            <a:off x="1511864" y="3508312"/>
            <a:ext cx="4902584" cy="584775"/>
          </a:xfrm>
          <a:prstGeom prst="rect">
            <a:avLst/>
          </a:prstGeom>
          <a:solidFill>
            <a:srgbClr val="125AAF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Russia, what’s next? Action plan for starting in Russia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BF250-B769-44A8-8D43-3FBD77AB420E}"/>
              </a:ext>
            </a:extLst>
          </p:cNvPr>
          <p:cNvGrpSpPr/>
          <p:nvPr/>
        </p:nvGrpSpPr>
        <p:grpSpPr>
          <a:xfrm>
            <a:off x="788915" y="3633538"/>
            <a:ext cx="571925" cy="95534"/>
            <a:chOff x="1989445" y="4205004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A781E6-71B3-4920-83C8-2CD4405A62A4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4958D5-CFB5-4FCD-91CD-E0D5811B9D56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0450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28674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4777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8A2118-0F06-499E-8B2D-FE8AF891F0EB}"/>
              </a:ext>
            </a:extLst>
          </p:cNvPr>
          <p:cNvSpPr txBox="1"/>
          <p:nvPr/>
        </p:nvSpPr>
        <p:spPr>
          <a:xfrm>
            <a:off x="1623417" y="2925227"/>
            <a:ext cx="174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6945EB-06C1-4D7C-9BC9-EB6EA023D65B}"/>
              </a:ext>
            </a:extLst>
          </p:cNvPr>
          <p:cNvSpPr txBox="1"/>
          <p:nvPr/>
        </p:nvSpPr>
        <p:spPr>
          <a:xfrm>
            <a:off x="4152193" y="2927607"/>
            <a:ext cx="167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D6242-B106-499D-82F2-0301F13FFD73}"/>
              </a:ext>
            </a:extLst>
          </p:cNvPr>
          <p:cNvSpPr txBox="1"/>
          <p:nvPr/>
        </p:nvSpPr>
        <p:spPr>
          <a:xfrm>
            <a:off x="6692297" y="2927607"/>
            <a:ext cx="171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</p:spTree>
    <p:extLst>
      <p:ext uri="{BB962C8B-B14F-4D97-AF65-F5344CB8AC3E}">
        <p14:creationId xmlns:p14="http://schemas.microsoft.com/office/powerpoint/2010/main" val="2261563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A4600D-9DE2-4B38-9870-5A8ED4679C20}"/>
              </a:ext>
            </a:extLst>
          </p:cNvPr>
          <p:cNvGrpSpPr/>
          <p:nvPr/>
        </p:nvGrpSpPr>
        <p:grpSpPr>
          <a:xfrm>
            <a:off x="3466287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36" name="Freeform 114">
              <a:extLst>
                <a:ext uri="{FF2B5EF4-FFF2-40B4-BE49-F238E27FC236}">
                  <a16:creationId xmlns:a16="http://schemas.microsoft.com/office/drawing/2014/main" id="{0349A9DC-0E91-4F32-A0A9-396A740A8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6963A94A-48EF-4BD4-BAFD-55DF3F2A3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58B4D8-B9C3-42B0-AF87-370A705B6E51}"/>
              </a:ext>
            </a:extLst>
          </p:cNvPr>
          <p:cNvGrpSpPr/>
          <p:nvPr/>
        </p:nvGrpSpPr>
        <p:grpSpPr>
          <a:xfrm>
            <a:off x="6059468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5EFA76C6-D651-47D0-A2F6-AE0540249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3C4F3F03-E2A2-419A-AEDD-9FD526AD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684070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3663336"/>
            <a:ext cx="2046402" cy="746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11" y="3715784"/>
            <a:ext cx="2046403" cy="656296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D2567C5-A2C1-45E1-B6A8-1DD545E4DB47}"/>
              </a:ext>
            </a:extLst>
          </p:cNvPr>
          <p:cNvSpPr txBox="1">
            <a:spLocks/>
          </p:cNvSpPr>
          <p:nvPr/>
        </p:nvSpPr>
        <p:spPr>
          <a:xfrm>
            <a:off x="6459518" y="394193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pic>
        <p:nvPicPr>
          <p:cNvPr id="52" name="Picture 5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7C99EA-B4FC-4084-B8D9-CC8C2B59E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116" y="3286127"/>
            <a:ext cx="507206" cy="507206"/>
          </a:xfrm>
          <a:prstGeom prst="rect">
            <a:avLst/>
          </a:prstGeom>
        </p:spPr>
      </p:pic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9E2F6E-2D13-4AF2-A2F8-75FEA0443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855" y="3257553"/>
            <a:ext cx="507206" cy="507206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B30B14EA-588A-4E43-8077-8F1E09A6B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09" y="3271840"/>
            <a:ext cx="507206" cy="507206"/>
          </a:xfrm>
          <a:prstGeom prst="rect">
            <a:avLst/>
          </a:prstGeom>
        </p:spPr>
      </p:pic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254" y="1757365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0073" y="1750221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3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UserTesting.com (qualitative)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109382" y="2070269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1. Target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451011" y="2055981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2. Engage</a:t>
            </a:r>
          </a:p>
        </p:txBody>
      </p:sp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09" y="1478760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80" y="1485904"/>
            <a:ext cx="507206" cy="50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E569DA-4409-44D5-8924-95E689635BB0}"/>
              </a:ext>
            </a:extLst>
          </p:cNvPr>
          <p:cNvSpPr txBox="1"/>
          <p:nvPr/>
        </p:nvSpPr>
        <p:spPr>
          <a:xfrm>
            <a:off x="1895779" y="2260858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3A6C1-0FC8-4892-AE59-C2573D1709FA}"/>
              </a:ext>
            </a:extLst>
          </p:cNvPr>
          <p:cNvSpPr txBox="1"/>
          <p:nvPr/>
        </p:nvSpPr>
        <p:spPr>
          <a:xfrm>
            <a:off x="5104890" y="2256095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43E0D7-86E9-4568-9D24-533D7781B6CE}"/>
              </a:ext>
            </a:extLst>
          </p:cNvPr>
          <p:cNvSpPr txBox="1">
            <a:spLocks/>
          </p:cNvSpPr>
          <p:nvPr/>
        </p:nvSpPr>
        <p:spPr>
          <a:xfrm>
            <a:off x="2109382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3. Discover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35BD936-D4FB-4C8B-AD34-5E71EE991593}"/>
              </a:ext>
            </a:extLst>
          </p:cNvPr>
          <p:cNvSpPr txBox="1">
            <a:spLocks/>
          </p:cNvSpPr>
          <p:nvPr/>
        </p:nvSpPr>
        <p:spPr>
          <a:xfrm>
            <a:off x="5451011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4. Share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9F0BA6-4AD1-4F3A-88FC-A5EA14F4A846}"/>
              </a:ext>
            </a:extLst>
          </p:cNvPr>
          <p:cNvSpPr txBox="1"/>
          <p:nvPr/>
        </p:nvSpPr>
        <p:spPr>
          <a:xfrm>
            <a:off x="1895779" y="3913444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CEC3AD-A9BF-4F29-A7C2-91D7764D7EF0}"/>
              </a:ext>
            </a:extLst>
          </p:cNvPr>
          <p:cNvSpPr txBox="1"/>
          <p:nvPr/>
        </p:nvSpPr>
        <p:spPr>
          <a:xfrm>
            <a:off x="5104890" y="3922969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FFD3B-4E06-4E1F-9665-EBC32B074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09" y="3143252"/>
            <a:ext cx="507206" cy="507206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393A8C-A8AB-4233-8EDB-7CC79AEAA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980" y="3150396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21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CDCD0EF-ED97-456F-8C46-B41ADF156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32956"/>
              </p:ext>
            </p:extLst>
          </p:nvPr>
        </p:nvGraphicFramePr>
        <p:xfrm>
          <a:off x="1514476" y="1851316"/>
          <a:ext cx="4381064" cy="292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C5D66359-7D61-4B5E-9456-A5BD53B144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FDD90-B300-4E94-AB6F-686EA3C46A3D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4DA9-D9F6-4496-970F-6E25A0A9DE0B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347E2F-E820-41A5-BA55-FAA9A9B54F98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41D710-32B5-4462-A009-BD8AC067EA4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9B233C-518D-4DE2-939A-CD73AC57860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53E37D-D169-4261-9DCF-7FEAA294D856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57570B-E1E5-4C26-A177-97D38DC286DD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864E67-83F2-48B9-B388-EF27EFB48E6B}"/>
              </a:ext>
            </a:extLst>
          </p:cNvPr>
          <p:cNvSpPr txBox="1"/>
          <p:nvPr/>
        </p:nvSpPr>
        <p:spPr>
          <a:xfrm>
            <a:off x="1419759" y="686789"/>
            <a:ext cx="700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Your choice of advertising efforts will depend on which stage you are targeting:</a:t>
            </a:r>
          </a:p>
        </p:txBody>
      </p:sp>
    </p:spTree>
    <p:extLst>
      <p:ext uri="{BB962C8B-B14F-4D97-AF65-F5344CB8AC3E}">
        <p14:creationId xmlns:p14="http://schemas.microsoft.com/office/powerpoint/2010/main" val="2408410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D12F2F-8FAD-416A-A2BF-A2DEED231CE6}"/>
              </a:ext>
            </a:extLst>
          </p:cNvPr>
          <p:cNvGrpSpPr/>
          <p:nvPr/>
        </p:nvGrpSpPr>
        <p:grpSpPr>
          <a:xfrm>
            <a:off x="1500189" y="1384299"/>
            <a:ext cx="3957636" cy="3267471"/>
            <a:chOff x="1500189" y="1384299"/>
            <a:chExt cx="3957636" cy="326747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311980-2E97-4ED9-9217-D0A8926C699B}"/>
                </a:ext>
              </a:extLst>
            </p:cNvPr>
            <p:cNvSpPr/>
            <p:nvPr/>
          </p:nvSpPr>
          <p:spPr>
            <a:xfrm>
              <a:off x="1500189" y="1384299"/>
              <a:ext cx="3957636" cy="515939"/>
            </a:xfrm>
            <a:custGeom>
              <a:avLst/>
              <a:gdLst>
                <a:gd name="connsiteX0" fmla="*/ 0 w 3932237"/>
                <a:gd name="connsiteY0" fmla="*/ 545835 h 545835"/>
                <a:gd name="connsiteX1" fmla="*/ 327687 w 3932237"/>
                <a:gd name="connsiteY1" fmla="*/ 0 h 545835"/>
                <a:gd name="connsiteX2" fmla="*/ 3604550 w 3932237"/>
                <a:gd name="connsiteY2" fmla="*/ 0 h 545835"/>
                <a:gd name="connsiteX3" fmla="*/ 3932237 w 3932237"/>
                <a:gd name="connsiteY3" fmla="*/ 545835 h 545835"/>
                <a:gd name="connsiteX4" fmla="*/ 0 w 3932237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237" h="545835">
                  <a:moveTo>
                    <a:pt x="3932237" y="1"/>
                  </a:moveTo>
                  <a:lnTo>
                    <a:pt x="3604550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932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5921" tIns="17781" rIns="705922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wareness</a:t>
              </a:r>
              <a:endParaRPr lang="en-GB" sz="9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3DAE74-3148-4BD7-91CD-A76AA296AD3A}"/>
                </a:ext>
              </a:extLst>
            </p:cNvPr>
            <p:cNvSpPr/>
            <p:nvPr/>
          </p:nvSpPr>
          <p:spPr>
            <a:xfrm>
              <a:off x="1835944" y="1914525"/>
              <a:ext cx="3293269" cy="528638"/>
            </a:xfrm>
            <a:custGeom>
              <a:avLst/>
              <a:gdLst>
                <a:gd name="connsiteX0" fmla="*/ 0 w 3245865"/>
                <a:gd name="connsiteY0" fmla="*/ 545835 h 545835"/>
                <a:gd name="connsiteX1" fmla="*/ 327687 w 3245865"/>
                <a:gd name="connsiteY1" fmla="*/ 0 h 545835"/>
                <a:gd name="connsiteX2" fmla="*/ 2918178 w 3245865"/>
                <a:gd name="connsiteY2" fmla="*/ 0 h 545835"/>
                <a:gd name="connsiteX3" fmla="*/ 3245865 w 3245865"/>
                <a:gd name="connsiteY3" fmla="*/ 545835 h 545835"/>
                <a:gd name="connsiteX4" fmla="*/ 0 w 324586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865" h="545835">
                  <a:moveTo>
                    <a:pt x="3245865" y="1"/>
                  </a:moveTo>
                  <a:lnTo>
                    <a:pt x="2918178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245865" y="1"/>
                  </a:lnTo>
                  <a:close/>
                </a:path>
              </a:pathLst>
            </a:custGeom>
            <a:solidFill>
              <a:srgbClr val="125AAF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92307"/>
                <a:satOff val="-20000"/>
                <a:lumOff val="25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5806" tIns="17781" rIns="585807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nterest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F29167-B24F-498B-B299-E237D42132D6}"/>
                </a:ext>
              </a:extLst>
            </p:cNvPr>
            <p:cNvSpPr/>
            <p:nvPr/>
          </p:nvSpPr>
          <p:spPr>
            <a:xfrm>
              <a:off x="2175482" y="2457451"/>
              <a:ext cx="2621491" cy="521494"/>
            </a:xfrm>
            <a:custGeom>
              <a:avLst/>
              <a:gdLst>
                <a:gd name="connsiteX0" fmla="*/ 0 w 2621491"/>
                <a:gd name="connsiteY0" fmla="*/ 545835 h 545835"/>
                <a:gd name="connsiteX1" fmla="*/ 327687 w 2621491"/>
                <a:gd name="connsiteY1" fmla="*/ 0 h 545835"/>
                <a:gd name="connsiteX2" fmla="*/ 2293804 w 2621491"/>
                <a:gd name="connsiteY2" fmla="*/ 0 h 545835"/>
                <a:gd name="connsiteX3" fmla="*/ 2621491 w 2621491"/>
                <a:gd name="connsiteY3" fmla="*/ 545835 h 545835"/>
                <a:gd name="connsiteX4" fmla="*/ 0 w 2621491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491" h="545835">
                  <a:moveTo>
                    <a:pt x="2621491" y="1"/>
                  </a:moveTo>
                  <a:lnTo>
                    <a:pt x="2293804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2621491" y="1"/>
                  </a:lnTo>
                  <a:close/>
                </a:path>
              </a:pathLst>
            </a:custGeom>
            <a:solidFill>
              <a:srgbClr val="FFB51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984615"/>
                <a:satOff val="-40000"/>
                <a:lumOff val="50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541" tIns="17780" rIns="476541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Consideration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0647E2-23D6-4AE2-B785-628D1FE85BBF}"/>
                </a:ext>
              </a:extLst>
            </p:cNvPr>
            <p:cNvSpPr/>
            <p:nvPr/>
          </p:nvSpPr>
          <p:spPr>
            <a:xfrm>
              <a:off x="2500847" y="2993231"/>
              <a:ext cx="1966119" cy="528638"/>
            </a:xfrm>
            <a:custGeom>
              <a:avLst/>
              <a:gdLst>
                <a:gd name="connsiteX0" fmla="*/ 0 w 1966118"/>
                <a:gd name="connsiteY0" fmla="*/ 545835 h 545835"/>
                <a:gd name="connsiteX1" fmla="*/ 327687 w 1966118"/>
                <a:gd name="connsiteY1" fmla="*/ 0 h 545835"/>
                <a:gd name="connsiteX2" fmla="*/ 1638431 w 1966118"/>
                <a:gd name="connsiteY2" fmla="*/ 0 h 545835"/>
                <a:gd name="connsiteX3" fmla="*/ 1966118 w 1966118"/>
                <a:gd name="connsiteY3" fmla="*/ 545835 h 545835"/>
                <a:gd name="connsiteX4" fmla="*/ 0 w 1966118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18" h="545835">
                  <a:moveTo>
                    <a:pt x="1966118" y="1"/>
                  </a:moveTo>
                  <a:lnTo>
                    <a:pt x="1638431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1966118" y="1"/>
                  </a:lnTo>
                  <a:close/>
                </a:path>
              </a:pathLst>
            </a:custGeom>
            <a:solidFill>
              <a:srgbClr val="5BA4F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476922"/>
                <a:satOff val="-60000"/>
                <a:lumOff val="7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852" tIns="17780" rIns="361850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ntent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78BC48-17F6-4423-98E9-A851382EE19E}"/>
                </a:ext>
              </a:extLst>
            </p:cNvPr>
            <p:cNvSpPr/>
            <p:nvPr/>
          </p:nvSpPr>
          <p:spPr>
            <a:xfrm>
              <a:off x="2822045" y="3536156"/>
              <a:ext cx="1310746" cy="528638"/>
            </a:xfrm>
            <a:custGeom>
              <a:avLst/>
              <a:gdLst>
                <a:gd name="connsiteX0" fmla="*/ 0 w 1310745"/>
                <a:gd name="connsiteY0" fmla="*/ 545835 h 545835"/>
                <a:gd name="connsiteX1" fmla="*/ 327687 w 1310745"/>
                <a:gd name="connsiteY1" fmla="*/ 0 h 545835"/>
                <a:gd name="connsiteX2" fmla="*/ 983058 w 1310745"/>
                <a:gd name="connsiteY2" fmla="*/ 0 h 545835"/>
                <a:gd name="connsiteX3" fmla="*/ 1310745 w 1310745"/>
                <a:gd name="connsiteY3" fmla="*/ 545835 h 545835"/>
                <a:gd name="connsiteX4" fmla="*/ 0 w 131074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745" h="545835">
                  <a:moveTo>
                    <a:pt x="1310745" y="0"/>
                  </a:moveTo>
                  <a:lnTo>
                    <a:pt x="983058" y="545835"/>
                  </a:lnTo>
                  <a:lnTo>
                    <a:pt x="327687" y="545835"/>
                  </a:lnTo>
                  <a:lnTo>
                    <a:pt x="0" y="0"/>
                  </a:lnTo>
                  <a:lnTo>
                    <a:pt x="1310745" y="0"/>
                  </a:lnTo>
                  <a:close/>
                </a:path>
              </a:pathLst>
            </a:custGeom>
            <a:solidFill>
              <a:srgbClr val="FE386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969230"/>
                <a:satOff val="-80000"/>
                <a:lumOff val="100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4622" tIns="15240" rIns="244620" bIns="1524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</a:t>
              </a:r>
              <a:r>
                <a:rPr lang="en-GB" sz="12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valuation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44A924-4049-4A75-8836-B3CA6F365250}"/>
                </a:ext>
              </a:extLst>
            </p:cNvPr>
            <p:cNvSpPr/>
            <p:nvPr/>
          </p:nvSpPr>
          <p:spPr>
            <a:xfrm>
              <a:off x="3149733" y="4079081"/>
              <a:ext cx="655372" cy="572689"/>
            </a:xfrm>
            <a:custGeom>
              <a:avLst/>
              <a:gdLst>
                <a:gd name="connsiteX0" fmla="*/ 0 w 655372"/>
                <a:gd name="connsiteY0" fmla="*/ 545835 h 545835"/>
                <a:gd name="connsiteX1" fmla="*/ 327686 w 655372"/>
                <a:gd name="connsiteY1" fmla="*/ 0 h 545835"/>
                <a:gd name="connsiteX2" fmla="*/ 327686 w 655372"/>
                <a:gd name="connsiteY2" fmla="*/ 0 h 545835"/>
                <a:gd name="connsiteX3" fmla="*/ 655372 w 655372"/>
                <a:gd name="connsiteY3" fmla="*/ 545835 h 545835"/>
                <a:gd name="connsiteX4" fmla="*/ 0 w 655372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372" h="545835">
                  <a:moveTo>
                    <a:pt x="655372" y="0"/>
                  </a:moveTo>
                  <a:lnTo>
                    <a:pt x="327686" y="545835"/>
                  </a:lnTo>
                  <a:lnTo>
                    <a:pt x="327686" y="545835"/>
                  </a:lnTo>
                  <a:lnTo>
                    <a:pt x="0" y="0"/>
                  </a:lnTo>
                  <a:lnTo>
                    <a:pt x="655372" y="0"/>
                  </a:lnTo>
                  <a:close/>
                </a:path>
              </a:pathLst>
            </a:custGeom>
            <a:solidFill>
              <a:srgbClr val="1ABC9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461537"/>
                <a:satOff val="-100000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36000" rIns="15240" bIns="15241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</a:t>
              </a:r>
              <a:r>
                <a:rPr lang="en-GB" sz="10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urchase</a:t>
              </a:r>
              <a:endParaRPr lang="en-GB" sz="11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1467905"/>
            <a:ext cx="242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1" y="1972639"/>
            <a:ext cx="271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467693"/>
            <a:ext cx="299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3205753"/>
            <a:ext cx="335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706907"/>
            <a:ext cx="3657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31809" y="4222919"/>
            <a:ext cx="394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DC9FF44-684E-413B-A8E6-7992A152DB4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B2B marketing funnel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839974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792581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299662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571750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2082844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5613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994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35D21AE-2245-FC49-916E-0E7BC4D1D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938355"/>
              </p:ext>
            </p:extLst>
          </p:nvPr>
        </p:nvGraphicFramePr>
        <p:xfrm>
          <a:off x="1511301" y="808038"/>
          <a:ext cx="3932237" cy="3851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989273"/>
            <a:ext cx="2117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2" y="1615452"/>
            <a:ext cx="2650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213959"/>
            <a:ext cx="30215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2991440"/>
            <a:ext cx="3357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571176"/>
            <a:ext cx="36572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96105" y="4222919"/>
            <a:ext cx="394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904270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671138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099637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318016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1732801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1041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963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4269A1-AAD7-4D17-BAB4-99B076F478A8}"/>
              </a:ext>
            </a:extLst>
          </p:cNvPr>
          <p:cNvSpPr/>
          <p:nvPr/>
        </p:nvSpPr>
        <p:spPr>
          <a:xfrm>
            <a:off x="6792688" y="2585570"/>
            <a:ext cx="983255" cy="5762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97099" y="0"/>
                </a:moveTo>
                <a:lnTo>
                  <a:pt x="797099" y="576216"/>
                </a:lnTo>
                <a:lnTo>
                  <a:pt x="0" y="576216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F52A17-400E-4C45-9616-4A6FC798F4CA}"/>
              </a:ext>
            </a:extLst>
          </p:cNvPr>
          <p:cNvSpPr/>
          <p:nvPr/>
        </p:nvSpPr>
        <p:spPr>
          <a:xfrm>
            <a:off x="1889604" y="2585570"/>
            <a:ext cx="883531" cy="5762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6216"/>
                </a:lnTo>
                <a:lnTo>
                  <a:pt x="883531" y="576216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0512382-94C3-4DD5-8053-B0ED0262F2B0}"/>
              </a:ext>
            </a:extLst>
          </p:cNvPr>
          <p:cNvSpPr/>
          <p:nvPr/>
        </p:nvSpPr>
        <p:spPr>
          <a:xfrm>
            <a:off x="4273469" y="473639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A5255501-D847-4962-9903-A7F6BF416AC8}"/>
              </a:ext>
            </a:extLst>
          </p:cNvPr>
          <p:cNvSpPr/>
          <p:nvPr/>
        </p:nvSpPr>
        <p:spPr>
          <a:xfrm>
            <a:off x="4273469" y="473639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119881A-B712-4EEF-9AB2-30C9A3107ADF}"/>
              </a:ext>
            </a:extLst>
          </p:cNvPr>
          <p:cNvSpPr/>
          <p:nvPr/>
        </p:nvSpPr>
        <p:spPr>
          <a:xfrm>
            <a:off x="3379507" y="646504"/>
            <a:ext cx="275783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6"/>
                </a:solidFill>
                <a:latin typeface="Lato Black" panose="020F0A02020204030203" pitchFamily="34" charset="0"/>
              </a:rPr>
              <a:t>Are people searching for your product/service?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5F6A734-2999-4822-AFCB-B3407660475F}"/>
              </a:ext>
            </a:extLst>
          </p:cNvPr>
          <p:cNvSpPr/>
          <p:nvPr/>
        </p:nvSpPr>
        <p:spPr>
          <a:xfrm>
            <a:off x="1409423" y="1625210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930CEF78-EDC7-4EDA-A17C-1F70B13EEA61}"/>
              </a:ext>
            </a:extLst>
          </p:cNvPr>
          <p:cNvSpPr/>
          <p:nvPr/>
        </p:nvSpPr>
        <p:spPr>
          <a:xfrm>
            <a:off x="1409423" y="1625210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2F3A7B8-A1FA-4927-BC32-E12631B9A2D9}"/>
              </a:ext>
            </a:extLst>
          </p:cNvPr>
          <p:cNvSpPr/>
          <p:nvPr/>
        </p:nvSpPr>
        <p:spPr>
          <a:xfrm>
            <a:off x="929243" y="1798075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No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14430A7-84C7-45CD-ADBA-E0C559C61055}"/>
              </a:ext>
            </a:extLst>
          </p:cNvPr>
          <p:cNvSpPr/>
          <p:nvPr/>
        </p:nvSpPr>
        <p:spPr>
          <a:xfrm>
            <a:off x="2650576" y="2981613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E9F456B-1C9F-46BB-93DF-BFE2F279509B}"/>
              </a:ext>
            </a:extLst>
          </p:cNvPr>
          <p:cNvSpPr/>
          <p:nvPr/>
        </p:nvSpPr>
        <p:spPr>
          <a:xfrm>
            <a:off x="2672522" y="2981613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366A15D-E60E-4483-9554-036E1CB069E0}"/>
              </a:ext>
            </a:extLst>
          </p:cNvPr>
          <p:cNvSpPr/>
          <p:nvPr/>
        </p:nvSpPr>
        <p:spPr>
          <a:xfrm>
            <a:off x="2170396" y="3183738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Advertising network campaigns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F1B056B-E085-45A5-9903-CA23133C1E07}"/>
              </a:ext>
            </a:extLst>
          </p:cNvPr>
          <p:cNvSpPr/>
          <p:nvPr/>
        </p:nvSpPr>
        <p:spPr>
          <a:xfrm>
            <a:off x="7109607" y="1625210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CF1271E-5209-499A-9D5A-8E6F3BF6268D}"/>
              </a:ext>
            </a:extLst>
          </p:cNvPr>
          <p:cNvSpPr/>
          <p:nvPr/>
        </p:nvSpPr>
        <p:spPr>
          <a:xfrm>
            <a:off x="7109607" y="1625210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CF3A47A-B34F-4272-AE2C-FEFFCDB4834C}"/>
              </a:ext>
            </a:extLst>
          </p:cNvPr>
          <p:cNvSpPr/>
          <p:nvPr/>
        </p:nvSpPr>
        <p:spPr>
          <a:xfrm>
            <a:off x="6629427" y="1798075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Yes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AF2809C-3156-4475-9FD3-DCB25444E313}"/>
              </a:ext>
            </a:extLst>
          </p:cNvPr>
          <p:cNvSpPr/>
          <p:nvPr/>
        </p:nvSpPr>
        <p:spPr>
          <a:xfrm>
            <a:off x="5954884" y="2981613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94C40B2E-3B58-4C69-80B2-80DD1D2D4D61}"/>
              </a:ext>
            </a:extLst>
          </p:cNvPr>
          <p:cNvSpPr/>
          <p:nvPr/>
        </p:nvSpPr>
        <p:spPr>
          <a:xfrm>
            <a:off x="5954884" y="2981613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914F265-6EB6-4272-AFC0-88E843327CEC}"/>
              </a:ext>
            </a:extLst>
          </p:cNvPr>
          <p:cNvSpPr/>
          <p:nvPr/>
        </p:nvSpPr>
        <p:spPr>
          <a:xfrm>
            <a:off x="5474703" y="3154478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Search campaigns</a:t>
            </a:r>
          </a:p>
        </p:txBody>
      </p:sp>
      <p:pic>
        <p:nvPicPr>
          <p:cNvPr id="17" name="Graphic 5">
            <a:extLst>
              <a:ext uri="{FF2B5EF4-FFF2-40B4-BE49-F238E27FC236}">
                <a16:creationId xmlns:a16="http://schemas.microsoft.com/office/drawing/2014/main" id="{B0A22B13-580C-4D50-A37A-BD8FCFF3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D5667E-418D-4904-815C-41E4AEF94FB3}"/>
              </a:ext>
            </a:extLst>
          </p:cNvPr>
          <p:cNvCxnSpPr>
            <a:cxnSpLocks/>
          </p:cNvCxnSpPr>
          <p:nvPr/>
        </p:nvCxnSpPr>
        <p:spPr>
          <a:xfrm>
            <a:off x="2253082" y="1792224"/>
            <a:ext cx="4981537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A5AA1A-347D-48F2-92C4-0520F867037C}"/>
              </a:ext>
            </a:extLst>
          </p:cNvPr>
          <p:cNvCxnSpPr>
            <a:cxnSpLocks/>
          </p:cNvCxnSpPr>
          <p:nvPr/>
        </p:nvCxnSpPr>
        <p:spPr>
          <a:xfrm>
            <a:off x="4746030" y="1426464"/>
            <a:ext cx="0" cy="37307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CD20F5-5564-4A6F-86F1-9ED3CD41641E}"/>
              </a:ext>
            </a:extLst>
          </p:cNvPr>
          <p:cNvCxnSpPr>
            <a:cxnSpLocks/>
          </p:cNvCxnSpPr>
          <p:nvPr/>
        </p:nvCxnSpPr>
        <p:spPr>
          <a:xfrm>
            <a:off x="3138107" y="3957523"/>
            <a:ext cx="0" cy="29992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AAB775-5184-4D6C-896E-E36F14A8CB7C}"/>
              </a:ext>
            </a:extLst>
          </p:cNvPr>
          <p:cNvCxnSpPr>
            <a:cxnSpLocks/>
          </p:cNvCxnSpPr>
          <p:nvPr/>
        </p:nvCxnSpPr>
        <p:spPr>
          <a:xfrm flipH="1">
            <a:off x="2604098" y="3821653"/>
            <a:ext cx="210026" cy="15781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CEDB1AC-2828-4708-93D3-C404442B89BC}"/>
              </a:ext>
            </a:extLst>
          </p:cNvPr>
          <p:cNvCxnSpPr>
            <a:cxnSpLocks/>
          </p:cNvCxnSpPr>
          <p:nvPr/>
        </p:nvCxnSpPr>
        <p:spPr>
          <a:xfrm>
            <a:off x="3483965" y="3821654"/>
            <a:ext cx="210097" cy="19439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B671583-3A7F-4F77-98BE-DB85184762BB}"/>
              </a:ext>
            </a:extLst>
          </p:cNvPr>
          <p:cNvSpPr/>
          <p:nvPr/>
        </p:nvSpPr>
        <p:spPr>
          <a:xfrm>
            <a:off x="1752213" y="3913631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responsive ads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49C3E0B-E607-4556-BBEE-9EFCE33CD319}"/>
              </a:ext>
            </a:extLst>
          </p:cNvPr>
          <p:cNvSpPr/>
          <p:nvPr/>
        </p:nvSpPr>
        <p:spPr>
          <a:xfrm>
            <a:off x="2577611" y="4285487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>
                <a:solidFill>
                  <a:schemeClr val="accent6"/>
                </a:solidFill>
              </a:rPr>
              <a:t>Google responsive ads</a:t>
            </a:r>
            <a:endParaRPr lang="en-US" sz="1100" kern="1200" dirty="0">
              <a:solidFill>
                <a:schemeClr val="accent6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4DFD8C8-89E4-464E-9E13-5775ADCCCCA3}"/>
              </a:ext>
            </a:extLst>
          </p:cNvPr>
          <p:cNvSpPr/>
          <p:nvPr/>
        </p:nvSpPr>
        <p:spPr>
          <a:xfrm>
            <a:off x="3705461" y="3899904"/>
            <a:ext cx="87626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Banner/video ads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BD02C04-2D26-42E6-A8F8-E94BBABDD348}"/>
              </a:ext>
            </a:extLst>
          </p:cNvPr>
          <p:cNvCxnSpPr>
            <a:cxnSpLocks/>
          </p:cNvCxnSpPr>
          <p:nvPr/>
        </p:nvCxnSpPr>
        <p:spPr>
          <a:xfrm>
            <a:off x="6433757" y="3952761"/>
            <a:ext cx="0" cy="29992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F7D3340-82C5-4B0C-A639-08110E5A21DF}"/>
              </a:ext>
            </a:extLst>
          </p:cNvPr>
          <p:cNvCxnSpPr>
            <a:cxnSpLocks/>
          </p:cNvCxnSpPr>
          <p:nvPr/>
        </p:nvCxnSpPr>
        <p:spPr>
          <a:xfrm flipH="1">
            <a:off x="5899748" y="3816891"/>
            <a:ext cx="210026" cy="15781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31A8536-B0CF-42F2-B5B7-61E8085D66E9}"/>
              </a:ext>
            </a:extLst>
          </p:cNvPr>
          <p:cNvCxnSpPr>
            <a:cxnSpLocks/>
          </p:cNvCxnSpPr>
          <p:nvPr/>
        </p:nvCxnSpPr>
        <p:spPr>
          <a:xfrm>
            <a:off x="6779615" y="3816892"/>
            <a:ext cx="210097" cy="19439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B30E04-20B1-42FD-883C-A676D3C5207D}"/>
              </a:ext>
            </a:extLst>
          </p:cNvPr>
          <p:cNvSpPr/>
          <p:nvPr/>
        </p:nvSpPr>
        <p:spPr>
          <a:xfrm>
            <a:off x="4990713" y="3908869"/>
            <a:ext cx="97431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text ads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2BF975-5105-4270-9297-4322C996911E}"/>
              </a:ext>
            </a:extLst>
          </p:cNvPr>
          <p:cNvSpPr/>
          <p:nvPr/>
        </p:nvSpPr>
        <p:spPr>
          <a:xfrm>
            <a:off x="5873261" y="4280725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search banner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647877E-454B-4F7F-AACB-D0867674ECCA}"/>
              </a:ext>
            </a:extLst>
          </p:cNvPr>
          <p:cNvSpPr/>
          <p:nvPr/>
        </p:nvSpPr>
        <p:spPr>
          <a:xfrm>
            <a:off x="6953662" y="3906431"/>
            <a:ext cx="87626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Google text ads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23EB26-A02B-4F12-B1FC-6505987B6188}"/>
              </a:ext>
            </a:extLst>
          </p:cNvPr>
          <p:cNvCxnSpPr>
            <a:cxnSpLocks/>
            <a:stCxn id="58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C63CC2-DE91-4AF6-B796-1C7AB1FD007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EF825DD-2E9D-4847-970D-5EFAB450A568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890F2DB-C146-46CE-ADE3-7FC1252F8D0C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FD7A84A-42BC-4DA4-8193-282AF552CE5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5EBCC8B-2549-4BCA-8B4E-A54772CB9AF9}"/>
                </a:ext>
              </a:extLst>
            </p:cNvPr>
            <p:cNvCxnSpPr>
              <a:stCxn id="58" idx="6"/>
              <a:endCxn id="6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5A31CA3-D950-40FD-9466-896C7E48EA7F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00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8EC129-F374-47CA-8DB8-60E598C71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01561"/>
              </p:ext>
            </p:extLst>
          </p:nvPr>
        </p:nvGraphicFramePr>
        <p:xfrm>
          <a:off x="1539524" y="1835336"/>
          <a:ext cx="6229930" cy="26439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4965">
                  <a:extLst>
                    <a:ext uri="{9D8B030D-6E8A-4147-A177-3AD203B41FA5}">
                      <a16:colId xmlns:a16="http://schemas.microsoft.com/office/drawing/2014/main" val="515867002"/>
                    </a:ext>
                  </a:extLst>
                </a:gridCol>
                <a:gridCol w="3114965">
                  <a:extLst>
                    <a:ext uri="{9D8B030D-6E8A-4147-A177-3AD203B41FA5}">
                      <a16:colId xmlns:a16="http://schemas.microsoft.com/office/drawing/2014/main" val="842807462"/>
                    </a:ext>
                  </a:extLst>
                </a:gridCol>
              </a:tblGrid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Element</a:t>
                      </a:r>
                    </a:p>
                  </a:txBody>
                  <a:tcPr marT="3600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Importance</a:t>
                      </a:r>
                    </a:p>
                  </a:txBody>
                  <a:tcPr marT="36000" anchor="ctr"/>
                </a:tc>
                <a:extLst>
                  <a:ext uri="{0D108BD9-81ED-4DB2-BD59-A6C34878D82A}">
                    <a16:rowId xmlns:a16="http://schemas.microsoft.com/office/drawing/2014/main" val="234761770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Header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459104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Title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184484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Meta keyword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283161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Keywords in URLs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865885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Internal linking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Somewhat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985131"/>
                  </a:ext>
                </a:extLst>
              </a:tr>
            </a:tbl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209375F3-0EAB-4A64-84E3-E923A9BB1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942F71-2E18-45DF-8F6C-41185CD1A8E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103FB-2453-4CE6-8E4A-F6A65B9D356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950A9D-D633-41BF-BB67-891E5A4EF13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254D47-9F60-4980-AB69-F94C53A1C87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EF1D59-D5D8-4E39-84FA-34D8E1ADB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6BBBF-2364-4F6C-A226-07AD7BD464CE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40C025-8435-414A-B83E-07AA7B287B46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D5C1D0-107F-4760-8A1B-74E64FCD15C6}"/>
              </a:ext>
            </a:extLst>
          </p:cNvPr>
          <p:cNvSpPr txBox="1"/>
          <p:nvPr/>
        </p:nvSpPr>
        <p:spPr>
          <a:xfrm>
            <a:off x="1419759" y="686789"/>
            <a:ext cx="700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 your keyword research findings to optimise your website for organic ranking</a:t>
            </a:r>
          </a:p>
        </p:txBody>
      </p:sp>
    </p:spTree>
    <p:extLst>
      <p:ext uri="{BB962C8B-B14F-4D97-AF65-F5344CB8AC3E}">
        <p14:creationId xmlns:p14="http://schemas.microsoft.com/office/powerpoint/2010/main" val="2984171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A5751F6A-FC10-480C-9320-D358D8488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9505"/>
              </p:ext>
            </p:extLst>
          </p:nvPr>
        </p:nvGraphicFramePr>
        <p:xfrm>
          <a:off x="1514069" y="2576825"/>
          <a:ext cx="355151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900">
                  <a:extLst>
                    <a:ext uri="{9D8B030D-6E8A-4147-A177-3AD203B41FA5}">
                      <a16:colId xmlns:a16="http://schemas.microsoft.com/office/drawing/2014/main" val="153706486"/>
                    </a:ext>
                  </a:extLst>
                </a:gridCol>
                <a:gridCol w="2060610">
                  <a:extLst>
                    <a:ext uri="{9D8B030D-6E8A-4147-A177-3AD203B41FA5}">
                      <a16:colId xmlns:a16="http://schemas.microsoft.com/office/drawing/2014/main" val="398293474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Bounce rate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Performance 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9824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26% – 40%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Excellent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7740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41% – 55%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463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56% – 70%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Higher than 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499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70%+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Disappointing 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077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36E4783-B726-42CC-A0BF-E0082B2E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683484"/>
            <a:ext cx="2536894" cy="23121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1: Analyse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699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potential areas for improvement and optimisation.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Benchmarks can help to evaluate performance.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4140995"/>
            <a:ext cx="699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will help you identify key areas for improvement and form a hypothesis.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112033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4261367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456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AF5E9D7-B495-4787-A64C-A4D2C88E58B4}"/>
              </a:ext>
            </a:extLst>
          </p:cNvPr>
          <p:cNvSpPr/>
          <p:nvPr/>
        </p:nvSpPr>
        <p:spPr>
          <a:xfrm>
            <a:off x="1511787" y="1557023"/>
            <a:ext cx="4899799" cy="3154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514585" y="1544655"/>
            <a:ext cx="4893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93C46-5806-4F03-A3E7-A2FAF4FECE89}"/>
              </a:ext>
            </a:extLst>
          </p:cNvPr>
          <p:cNvSpPr txBox="1"/>
          <p:nvPr/>
        </p:nvSpPr>
        <p:spPr>
          <a:xfrm>
            <a:off x="1518214" y="2181162"/>
            <a:ext cx="4889410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Agenda style</a:t>
            </a:r>
            <a:endParaRPr lang="en-GB" sz="3600" dirty="0">
              <a:latin typeface="Lato Light" panose="020F03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1A7B80B-ACA2-47E2-95F2-5684D162FF64}"/>
              </a:ext>
            </a:extLst>
          </p:cNvPr>
          <p:cNvSpPr/>
          <p:nvPr/>
        </p:nvSpPr>
        <p:spPr>
          <a:xfrm>
            <a:off x="1505437" y="2887326"/>
            <a:ext cx="4899800" cy="315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4468-C1A3-4269-8169-7082C0A85A0A}"/>
              </a:ext>
            </a:extLst>
          </p:cNvPr>
          <p:cNvSpPr txBox="1"/>
          <p:nvPr/>
        </p:nvSpPr>
        <p:spPr>
          <a:xfrm>
            <a:off x="1511864" y="2860612"/>
            <a:ext cx="4902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5854F-8438-4B2A-BB27-FA9A4D6B1253}"/>
              </a:ext>
            </a:extLst>
          </p:cNvPr>
          <p:cNvSpPr txBox="1"/>
          <p:nvPr/>
        </p:nvSpPr>
        <p:spPr>
          <a:xfrm>
            <a:off x="1511864" y="3508312"/>
            <a:ext cx="4902584" cy="584775"/>
          </a:xfrm>
          <a:prstGeom prst="rect">
            <a:avLst/>
          </a:prstGeom>
          <a:solidFill>
            <a:srgbClr val="125AAF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Russia, what’s next? Action plan for starting in Russia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5B6FE0-11B4-4220-83A2-1B613BA97ED5}"/>
              </a:ext>
            </a:extLst>
          </p:cNvPr>
          <p:cNvGrpSpPr/>
          <p:nvPr/>
        </p:nvGrpSpPr>
        <p:grpSpPr>
          <a:xfrm>
            <a:off x="744563" y="1580946"/>
            <a:ext cx="623653" cy="276999"/>
            <a:chOff x="749274" y="3636190"/>
            <a:chExt cx="623653" cy="27699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8AEB6D-688C-4E71-BB08-6E4E764B2A56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AA3DC0-E10F-4616-A965-25921D961010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82C42A6-AE53-4E43-AE7D-C4A1456F1010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689F7A-3C48-4D52-860C-5AA1BFCABB50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D4B25D-B1BA-4ABA-8A48-1E83FFF90530}"/>
              </a:ext>
            </a:extLst>
          </p:cNvPr>
          <p:cNvGrpSpPr/>
          <p:nvPr/>
        </p:nvGrpSpPr>
        <p:grpSpPr>
          <a:xfrm>
            <a:off x="743419" y="2195644"/>
            <a:ext cx="623653" cy="276999"/>
            <a:chOff x="749274" y="3636190"/>
            <a:chExt cx="623653" cy="27699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1F1CB6-5C7C-440F-87EB-DED17C3C6428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92E343-CFCC-4601-B234-2FE609F6FB19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440E6EE-E2ED-4514-BB3F-42112A64E5A0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1F1F82-1722-4F37-A712-3B1FAAB5B22E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07A6-4CEC-4BF9-8E58-33B9011BCD05}"/>
              </a:ext>
            </a:extLst>
          </p:cNvPr>
          <p:cNvGrpSpPr/>
          <p:nvPr/>
        </p:nvGrpSpPr>
        <p:grpSpPr>
          <a:xfrm>
            <a:off x="749274" y="2892730"/>
            <a:ext cx="623653" cy="276999"/>
            <a:chOff x="749274" y="3636190"/>
            <a:chExt cx="623653" cy="27699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5F8DFE1-DD82-4E9E-9C0A-87D488DE7F80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693965C-C6EC-4363-83D7-A642C15AB597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AAD0373-006C-4F0D-8818-29526E6B1AEE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CA45B6-42F6-4890-94B9-AFB1029182C5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6DBA3C8-6066-481A-A4FF-00788664FA9C}"/>
              </a:ext>
            </a:extLst>
          </p:cNvPr>
          <p:cNvGrpSpPr/>
          <p:nvPr/>
        </p:nvGrpSpPr>
        <p:grpSpPr>
          <a:xfrm>
            <a:off x="748757" y="3517192"/>
            <a:ext cx="623653" cy="276999"/>
            <a:chOff x="749274" y="3636190"/>
            <a:chExt cx="623653" cy="27699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0D1C873-B399-403C-A518-379CCD8750CF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D01634C-FB1D-435B-9B68-9BB8F5A45505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90F6DC-E538-490D-BE55-B23E8839022D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79DE77-3919-481A-AE67-57542AC5E6D6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913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2: Research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6996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qualitative and quantitative data in your research to build a full picture of your website’s performance and areas for improvement.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Benchmarks can help to evaluate performance.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4377911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sure that you check performance across devices and browsers.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362871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4498283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6643D648-69CD-41F8-A691-ECB6A6C7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31206"/>
              </p:ext>
            </p:extLst>
          </p:nvPr>
        </p:nvGraphicFramePr>
        <p:xfrm>
          <a:off x="1509828" y="2733632"/>
          <a:ext cx="6892838" cy="1455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419">
                  <a:extLst>
                    <a:ext uri="{9D8B030D-6E8A-4147-A177-3AD203B41FA5}">
                      <a16:colId xmlns:a16="http://schemas.microsoft.com/office/drawing/2014/main" val="240576845"/>
                    </a:ext>
                  </a:extLst>
                </a:gridCol>
                <a:gridCol w="3446419">
                  <a:extLst>
                    <a:ext uri="{9D8B030D-6E8A-4147-A177-3AD203B41FA5}">
                      <a16:colId xmlns:a16="http://schemas.microsoft.com/office/drawing/2014/main" val="3030763517"/>
                    </a:ext>
                  </a:extLst>
                </a:gridCol>
              </a:tblGrid>
              <a:tr h="253869">
                <a:tc>
                  <a:txBody>
                    <a:bodyPr/>
                    <a:lstStyle/>
                    <a:p>
                      <a:r>
                        <a:rPr lang="en-GB" sz="1200" dirty="0"/>
                        <a:t>Qualitative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Quantitative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844084"/>
                  </a:ext>
                </a:extLst>
              </a:tr>
              <a:tr h="392436">
                <a:tc>
                  <a:txBody>
                    <a:bodyPr/>
                    <a:lstStyle/>
                    <a:p>
                      <a:r>
                        <a:rPr lang="en-GB" sz="1000" b="0" i="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Polling tools (e.g. on-page surveys, exit surveys)</a:t>
                      </a:r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Lato" panose="020F0502020204030203" pitchFamily="34" charset="0"/>
                        </a:rPr>
                        <a:t>Google Analytics data (session duration, demographics and location, bounce rate, traffic sources and channels)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78926"/>
                  </a:ext>
                </a:extLst>
              </a:tr>
              <a:tr h="283426">
                <a:tc>
                  <a:txBody>
                    <a:bodyPr/>
                    <a:lstStyle/>
                    <a:p>
                      <a:r>
                        <a:rPr lang="en-GB" sz="1000" b="0" i="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Customer surveys (via email to recent customers)</a:t>
                      </a:r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Lato" panose="020F0502020204030203" pitchFamily="34" charset="0"/>
                        </a:rPr>
                        <a:t>Lighthouse (page load time)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45845"/>
                  </a:ext>
                </a:extLst>
              </a:tr>
              <a:tr h="501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latin typeface="Lato" panose="020F0502020204030203" pitchFamily="34" charset="0"/>
                        </a:rPr>
                        <a:t>Mouse tracking (heat maps, click maps, attention maps, user replay sessions, form analytics etc)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228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3: The hypothesis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7054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common patterns and trends in your quantitative and qualitative data.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these insights to create hypotheses and decide what to test.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effective hypothesis includes: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126072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2599288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7BAD9F-28EC-49D2-8232-CCC839EBA2C7}"/>
              </a:ext>
            </a:extLst>
          </p:cNvPr>
          <p:cNvSpPr txBox="1"/>
          <p:nvPr/>
        </p:nvSpPr>
        <p:spPr>
          <a:xfrm>
            <a:off x="1444765" y="3887560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Pick the highest-priority conversion test.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B7F69F-A668-42E6-91FD-A5C505147EAE}"/>
              </a:ext>
            </a:extLst>
          </p:cNvPr>
          <p:cNvGrpSpPr/>
          <p:nvPr/>
        </p:nvGrpSpPr>
        <p:grpSpPr>
          <a:xfrm>
            <a:off x="796489" y="4007932"/>
            <a:ext cx="571925" cy="95534"/>
            <a:chOff x="782279" y="1986934"/>
            <a:chExt cx="571925" cy="955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F5F2683-DE32-46EF-8A7A-F82AFB8E430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7E4910-23C0-46C4-93BA-D38CC8917767}"/>
                </a:ext>
              </a:extLst>
            </p:cNvPr>
            <p:cNvCxnSpPr>
              <a:cxnSpLocks/>
              <a:endCxn id="2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1541D-EBD6-4823-9AB0-2F82AFEB8A1F}"/>
              </a:ext>
            </a:extLst>
          </p:cNvPr>
          <p:cNvSpPr/>
          <p:nvPr/>
        </p:nvSpPr>
        <p:spPr>
          <a:xfrm>
            <a:off x="1513887" y="3190537"/>
            <a:ext cx="2279443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Proposed change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065A6C-F39F-4F32-858D-30F6FDF2AAAC}"/>
              </a:ext>
            </a:extLst>
          </p:cNvPr>
          <p:cNvSpPr/>
          <p:nvPr/>
        </p:nvSpPr>
        <p:spPr>
          <a:xfrm>
            <a:off x="4293295" y="3190537"/>
            <a:ext cx="2071786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Desired effect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83FB78-FBC3-490C-A61B-780883C38166}"/>
              </a:ext>
            </a:extLst>
          </p:cNvPr>
          <p:cNvSpPr/>
          <p:nvPr/>
        </p:nvSpPr>
        <p:spPr>
          <a:xfrm>
            <a:off x="6889346" y="3190537"/>
            <a:ext cx="1535517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Rationale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7B1D0-691D-4909-A79F-B052CB844516}"/>
              </a:ext>
            </a:extLst>
          </p:cNvPr>
          <p:cNvCxnSpPr>
            <a:cxnSpLocks/>
          </p:cNvCxnSpPr>
          <p:nvPr/>
        </p:nvCxnSpPr>
        <p:spPr>
          <a:xfrm>
            <a:off x="3776968" y="3390592"/>
            <a:ext cx="516327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5C568-BC62-48A0-98A6-9845A6A81960}"/>
              </a:ext>
            </a:extLst>
          </p:cNvPr>
          <p:cNvCxnSpPr>
            <a:cxnSpLocks/>
          </p:cNvCxnSpPr>
          <p:nvPr/>
        </p:nvCxnSpPr>
        <p:spPr>
          <a:xfrm>
            <a:off x="6358951" y="3390592"/>
            <a:ext cx="516327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463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28440F14-6A72-4741-9C46-983F3A198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9219" b="43358"/>
          <a:stretch/>
        </p:blipFill>
        <p:spPr bwMode="auto">
          <a:xfrm>
            <a:off x="1535907" y="1454150"/>
            <a:ext cx="6472237" cy="14890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673AEE-AE40-436A-98EB-BFC4A515E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14C8A-688F-4778-8E49-DBA7BD89D8F8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F3D5719-B58C-4604-9057-F0AF682F9A8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569CD4-C032-4AB8-86DC-9A7810104E0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3C6D39-69F7-4E71-B733-4B579160A5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2F3A1E-4DFA-4FC4-B923-EC5B4FB669C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E847F0-ABE0-4945-AAB9-E49DF339867C}"/>
                </a:ext>
              </a:extLst>
            </p:cNvPr>
            <p:cNvCxnSpPr>
              <a:stCxn id="10" idx="6"/>
              <a:endCxn id="1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2877D-C78E-4C7B-9415-C7C862B7D8E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72E3BE-F2AC-4810-974F-ECC34F54E90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PPC all countries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1591A-8688-4C6C-A739-53108FCE72F1}"/>
              </a:ext>
            </a:extLst>
          </p:cNvPr>
          <p:cNvSpPr txBox="1"/>
          <p:nvPr/>
        </p:nvSpPr>
        <p:spPr>
          <a:xfrm>
            <a:off x="1428097" y="3917181"/>
            <a:ext cx="699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PPC conversions increased +4.5% with the spend increase of +14%.</a:t>
            </a:r>
          </a:p>
          <a:p>
            <a:endParaRPr lang="en-GB" sz="12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performance in the UK, where a +16% increase of spend delivered a conversion increase of +23%.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0F1EC3-DD5C-4F41-A585-D4F207E2019A}"/>
              </a:ext>
            </a:extLst>
          </p:cNvPr>
          <p:cNvGrpSpPr/>
          <p:nvPr/>
        </p:nvGrpSpPr>
        <p:grpSpPr>
          <a:xfrm>
            <a:off x="782279" y="4015072"/>
            <a:ext cx="571925" cy="95534"/>
            <a:chOff x="782279" y="1986934"/>
            <a:chExt cx="571925" cy="955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DFF546-91BC-4624-85B4-D0213BDB7A4D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0B3ECB-D74F-4FD4-A6DD-2291862C13BC}"/>
                </a:ext>
              </a:extLst>
            </p:cNvPr>
            <p:cNvCxnSpPr>
              <a:cxnSpLocks/>
              <a:endCxn id="1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B3C69F-3289-45C9-9A41-421CF61CB7DA}"/>
              </a:ext>
            </a:extLst>
          </p:cNvPr>
          <p:cNvGrpSpPr/>
          <p:nvPr/>
        </p:nvGrpSpPr>
        <p:grpSpPr>
          <a:xfrm>
            <a:off x="787195" y="4362883"/>
            <a:ext cx="571925" cy="95534"/>
            <a:chOff x="782279" y="198693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783B8A-1D13-485C-B900-705F3751FB97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AF923A-34C2-40FC-AA68-39448DBE8901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1486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A673AEE-AE40-436A-98EB-BFC4A515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14C8A-688F-4778-8E49-DBA7BD89D8F8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F3D5719-B58C-4604-9057-F0AF682F9A8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569CD4-C032-4AB8-86DC-9A7810104E0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3C6D39-69F7-4E71-B733-4B579160A5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2F3A1E-4DFA-4FC4-B923-EC5B4FB669C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E847F0-ABE0-4945-AAB9-E49DF339867C}"/>
                </a:ext>
              </a:extLst>
            </p:cNvPr>
            <p:cNvCxnSpPr>
              <a:stCxn id="10" idx="6"/>
              <a:endCxn id="1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2877D-C78E-4C7B-9415-C7C862B7D8E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72E3BE-F2AC-4810-974F-ECC34F54E90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PPC all countries 2021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6616AFF-7364-4FCD-86A7-288F7E335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56099" r="33203"/>
          <a:stretch/>
        </p:blipFill>
        <p:spPr bwMode="auto">
          <a:xfrm>
            <a:off x="1550195" y="1385887"/>
            <a:ext cx="6107906" cy="11541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2FD535F-5E7E-441F-8A80-CCA205B1A97B}"/>
              </a:ext>
            </a:extLst>
          </p:cNvPr>
          <p:cNvSpPr/>
          <p:nvPr/>
        </p:nvSpPr>
        <p:spPr>
          <a:xfrm>
            <a:off x="6482558" y="1466849"/>
            <a:ext cx="1185862" cy="1073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AD4126E-A9D4-4AE1-973F-D190D2E0D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66484" t="57730"/>
          <a:stretch/>
        </p:blipFill>
        <p:spPr bwMode="auto">
          <a:xfrm>
            <a:off x="1543049" y="2578893"/>
            <a:ext cx="3064670" cy="11112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4434AA-B091-4A4E-A758-A3B33FF9E742}"/>
              </a:ext>
            </a:extLst>
          </p:cNvPr>
          <p:cNvSpPr txBox="1"/>
          <p:nvPr/>
        </p:nvSpPr>
        <p:spPr>
          <a:xfrm>
            <a:off x="1428097" y="3917181"/>
            <a:ext cx="699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PPC conversions increased +4.5% with the spend increase of +14%</a:t>
            </a:r>
          </a:p>
          <a:p>
            <a:endParaRPr lang="en-GB" sz="12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performance in the UK, where a +16% increase of spend delivered a conversion increase of +23%.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405B42-1596-4BFA-BC74-AE950C0CB9C1}"/>
              </a:ext>
            </a:extLst>
          </p:cNvPr>
          <p:cNvGrpSpPr/>
          <p:nvPr/>
        </p:nvGrpSpPr>
        <p:grpSpPr>
          <a:xfrm>
            <a:off x="782279" y="4007121"/>
            <a:ext cx="571925" cy="95534"/>
            <a:chOff x="782279" y="1986934"/>
            <a:chExt cx="571925" cy="9553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4DE34EA-2429-4041-8446-7FCF6CD8E0F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28133E-A24C-4562-B562-272E089D429E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525B6E-EE34-47AD-B686-604217441343}"/>
              </a:ext>
            </a:extLst>
          </p:cNvPr>
          <p:cNvGrpSpPr/>
          <p:nvPr/>
        </p:nvGrpSpPr>
        <p:grpSpPr>
          <a:xfrm>
            <a:off x="787195" y="4370837"/>
            <a:ext cx="571925" cy="95534"/>
            <a:chOff x="782279" y="1986934"/>
            <a:chExt cx="571925" cy="9553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112F009-717E-4379-939D-685408EF943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4F84AEF-2DB6-49D5-A322-213D42A93F0C}"/>
                </a:ext>
              </a:extLst>
            </p:cNvPr>
            <p:cNvCxnSpPr>
              <a:cxnSpLocks/>
              <a:endCxn id="3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39077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80540" y="1943001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41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198" y="1818291"/>
            <a:ext cx="793800" cy="79380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90248" y="2249277"/>
            <a:ext cx="21482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6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ECDA5F-838F-4212-94D5-7DA50787FCC6}"/>
              </a:ext>
            </a:extLst>
          </p:cNvPr>
          <p:cNvGrpSpPr/>
          <p:nvPr/>
        </p:nvGrpSpPr>
        <p:grpSpPr>
          <a:xfrm>
            <a:off x="676940" y="1631750"/>
            <a:ext cx="2134499" cy="1166883"/>
            <a:chOff x="676940" y="1816100"/>
            <a:chExt cx="2134499" cy="116688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EFC159-06CE-458F-82EA-64DF6DFF554E}"/>
                </a:ext>
              </a:extLst>
            </p:cNvPr>
            <p:cNvGrpSpPr/>
            <p:nvPr/>
          </p:nvGrpSpPr>
          <p:grpSpPr>
            <a:xfrm>
              <a:off x="676940" y="2273041"/>
              <a:ext cx="691485" cy="238836"/>
              <a:chOff x="675706" y="864097"/>
              <a:chExt cx="691485" cy="238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DC5319D-DFE9-40FF-A3E2-CAD8C8971326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861EC19-DF28-4CCE-8EE8-E9E15CFAE4D2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B3A34A-29EE-4A3C-9D60-7D7F03429DF5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E335D3-FACF-4235-86A3-F86E8669D477}"/>
                  </a:ext>
                </a:extLst>
              </p:cNvPr>
              <p:cNvCxnSpPr>
                <a:stCxn id="35" idx="6"/>
                <a:endCxn id="37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81610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38930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209246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85456" y="3444879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95164" y="3751155"/>
            <a:ext cx="21482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6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5F5B5E4-07E0-44EB-9038-69CF7DA7EE86}"/>
              </a:ext>
            </a:extLst>
          </p:cNvPr>
          <p:cNvGrpSpPr/>
          <p:nvPr/>
        </p:nvGrpSpPr>
        <p:grpSpPr>
          <a:xfrm>
            <a:off x="681856" y="3133628"/>
            <a:ext cx="2134499" cy="1166883"/>
            <a:chOff x="681856" y="3317978"/>
            <a:chExt cx="2134499" cy="116688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54F42E-40F6-457E-B723-51D3EF8D182D}"/>
                </a:ext>
              </a:extLst>
            </p:cNvPr>
            <p:cNvGrpSpPr/>
            <p:nvPr/>
          </p:nvGrpSpPr>
          <p:grpSpPr>
            <a:xfrm>
              <a:off x="681856" y="3774919"/>
              <a:ext cx="691485" cy="238836"/>
              <a:chOff x="675706" y="864097"/>
              <a:chExt cx="691485" cy="23883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64DE4A2-4BC4-4263-9022-59B9734E8E80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BFCD2F5-6448-4F89-9A7C-EAE8CC5CA0F5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4A36335-D36F-4704-A09E-9BB593ED9BE9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72A2405-343B-45A3-815D-3431EF5A9958}"/>
                  </a:ext>
                </a:extLst>
              </p:cNvPr>
              <p:cNvCxnSpPr>
                <a:stCxn id="57" idx="6"/>
                <a:endCxn id="59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31797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89118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59434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89706" y="1096296"/>
            <a:ext cx="6652" cy="9923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1C49F8A-D6FF-49F9-9334-5B1A5B3D1CE8}"/>
              </a:ext>
            </a:extLst>
          </p:cNvPr>
          <p:cNvCxnSpPr>
            <a:cxnSpLocks/>
            <a:stCxn id="35" idx="4"/>
            <a:endCxn id="57" idx="0"/>
          </p:cNvCxnSpPr>
          <p:nvPr/>
        </p:nvCxnSpPr>
        <p:spPr>
          <a:xfrm>
            <a:off x="796358" y="2327527"/>
            <a:ext cx="4916" cy="1263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4579BF-95DA-41F3-8498-A17089EC448C}"/>
              </a:ext>
            </a:extLst>
          </p:cNvPr>
          <p:cNvCxnSpPr>
            <a:cxnSpLocks/>
          </p:cNvCxnSpPr>
          <p:nvPr/>
        </p:nvCxnSpPr>
        <p:spPr>
          <a:xfrm>
            <a:off x="792164" y="3827206"/>
            <a:ext cx="0" cy="13162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CE836CF-EBB2-B64D-BD62-FA825749F73A}"/>
              </a:ext>
            </a:extLst>
          </p:cNvPr>
          <p:cNvSpPr/>
          <p:nvPr/>
        </p:nvSpPr>
        <p:spPr>
          <a:xfrm>
            <a:off x="1421772" y="655564"/>
            <a:ext cx="700309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you, any questions?</a:t>
            </a:r>
          </a:p>
        </p:txBody>
      </p:sp>
      <p:pic>
        <p:nvPicPr>
          <p:cNvPr id="40" name="Graphic 5">
            <a:extLst>
              <a:ext uri="{FF2B5EF4-FFF2-40B4-BE49-F238E27FC236}">
                <a16:creationId xmlns:a16="http://schemas.microsoft.com/office/drawing/2014/main" id="{06C38B00-CB5E-4FE0-B6C5-EEC1ED44B2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82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73396" y="195014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7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3104" y="224213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18A998-C637-4185-912B-9716807CDEC0}"/>
              </a:ext>
            </a:extLst>
          </p:cNvPr>
          <p:cNvGrpSpPr/>
          <p:nvPr/>
        </p:nvGrpSpPr>
        <p:grpSpPr>
          <a:xfrm>
            <a:off x="1530689" y="1688903"/>
            <a:ext cx="1314614" cy="1035940"/>
            <a:chOff x="1330657" y="1631750"/>
            <a:chExt cx="1480782" cy="116688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78312" y="3452023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88020" y="3744011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716701-88D9-445D-AB67-ED57622C3C03}"/>
              </a:ext>
            </a:extLst>
          </p:cNvPr>
          <p:cNvGrpSpPr/>
          <p:nvPr/>
        </p:nvGrpSpPr>
        <p:grpSpPr>
          <a:xfrm>
            <a:off x="1535605" y="3190781"/>
            <a:ext cx="1314614" cy="1035940"/>
            <a:chOff x="1335573" y="3133628"/>
            <a:chExt cx="1480782" cy="116688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52">
            <a:extLst>
              <a:ext uri="{FF2B5EF4-FFF2-40B4-BE49-F238E27FC236}">
                <a16:creationId xmlns:a16="http://schemas.microsoft.com/office/drawing/2014/main" id="{50BE2E9E-44CB-4111-AE7C-3380E7FB6C73}"/>
              </a:ext>
            </a:extLst>
          </p:cNvPr>
          <p:cNvSpPr>
            <a:spLocks noEditPoints="1"/>
          </p:cNvSpPr>
          <p:nvPr/>
        </p:nvSpPr>
        <p:spPr bwMode="auto">
          <a:xfrm>
            <a:off x="6626229" y="1952527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B1004B-2368-4EA9-95BF-45A472AA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10" y="3312078"/>
            <a:ext cx="814747" cy="814747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3121F64-B85A-4244-88F5-10C261B0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67" y="1820673"/>
            <a:ext cx="793800" cy="793800"/>
          </a:xfrm>
          <a:prstGeom prst="ellipse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E84A626-FE84-4376-AE22-D95028211100}"/>
              </a:ext>
            </a:extLst>
          </p:cNvPr>
          <p:cNvSpPr/>
          <p:nvPr/>
        </p:nvSpPr>
        <p:spPr>
          <a:xfrm>
            <a:off x="6535937" y="2244515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CC6755-A91E-46FD-9A57-3D701510E224}"/>
              </a:ext>
            </a:extLst>
          </p:cNvPr>
          <p:cNvGrpSpPr/>
          <p:nvPr/>
        </p:nvGrpSpPr>
        <p:grpSpPr>
          <a:xfrm>
            <a:off x="5183522" y="1691285"/>
            <a:ext cx="1314614" cy="1035940"/>
            <a:chOff x="1330657" y="1631750"/>
            <a:chExt cx="1480782" cy="116688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2">
            <a:extLst>
              <a:ext uri="{FF2B5EF4-FFF2-40B4-BE49-F238E27FC236}">
                <a16:creationId xmlns:a16="http://schemas.microsoft.com/office/drawing/2014/main" id="{35707DCC-7FA5-485E-AD53-A8D31A67988B}"/>
              </a:ext>
            </a:extLst>
          </p:cNvPr>
          <p:cNvSpPr>
            <a:spLocks noEditPoints="1"/>
          </p:cNvSpPr>
          <p:nvPr/>
        </p:nvSpPr>
        <p:spPr bwMode="auto">
          <a:xfrm>
            <a:off x="6631145" y="345440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FA14A6-B30E-4109-A40A-7C496BA2CFF6}"/>
              </a:ext>
            </a:extLst>
          </p:cNvPr>
          <p:cNvSpPr/>
          <p:nvPr/>
        </p:nvSpPr>
        <p:spPr>
          <a:xfrm>
            <a:off x="6540853" y="374639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13BB7A-1D33-411E-B0E7-14E9C721A4ED}"/>
              </a:ext>
            </a:extLst>
          </p:cNvPr>
          <p:cNvGrpSpPr/>
          <p:nvPr/>
        </p:nvGrpSpPr>
        <p:grpSpPr>
          <a:xfrm>
            <a:off x="5188438" y="3193163"/>
            <a:ext cx="1314614" cy="1035940"/>
            <a:chOff x="1335573" y="3133628"/>
            <a:chExt cx="1480782" cy="11668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F7779-E93D-4D88-B5D6-E7829229F6E6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D3169B1-2B8A-4BD8-B1F4-0A7A386971C3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C0BF56-E652-4B94-B5CB-5A0F979D2E58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6AD1CF0-F8A4-CD45-A242-CAAA6A338822}"/>
              </a:ext>
            </a:extLst>
          </p:cNvPr>
          <p:cNvSpPr/>
          <p:nvPr/>
        </p:nvSpPr>
        <p:spPr>
          <a:xfrm>
            <a:off x="1421772" y="655564"/>
            <a:ext cx="700309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you, any questions?</a:t>
            </a:r>
          </a:p>
        </p:txBody>
      </p:sp>
      <p:pic>
        <p:nvPicPr>
          <p:cNvPr id="41" name="Graphic 5">
            <a:extLst>
              <a:ext uri="{FF2B5EF4-FFF2-40B4-BE49-F238E27FC236}">
                <a16:creationId xmlns:a16="http://schemas.microsoft.com/office/drawing/2014/main" id="{E2CB0B5C-4F28-4462-A7F5-894EF3E71C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997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7314" r="787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05E45D-0FBA-6E48-9DA4-58DA7207B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94" y="4635225"/>
            <a:ext cx="1885938" cy="3886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984867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you, any questions?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0723" y="1784935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 Hoskin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90E14D4-0F2B-4E12-AB5E-DE1DFF2E93E7}"/>
              </a:ext>
            </a:extLst>
          </p:cNvPr>
          <p:cNvSpPr/>
          <p:nvPr/>
        </p:nvSpPr>
        <p:spPr>
          <a:xfrm>
            <a:off x="2880723" y="2058778"/>
            <a:ext cx="2462802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Events and Marketing Manager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49A12A-C6ED-4D2C-AED9-10F47828C616}"/>
              </a:ext>
            </a:extLst>
          </p:cNvPr>
          <p:cNvSpPr/>
          <p:nvPr/>
        </p:nvSpPr>
        <p:spPr>
          <a:xfrm>
            <a:off x="2880723" y="2346905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US" sz="8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D9EC3-7B5F-433A-A1A2-0F65581E724B}"/>
              </a:ext>
            </a:extLst>
          </p:cNvPr>
          <p:cNvSpPr/>
          <p:nvPr/>
        </p:nvSpPr>
        <p:spPr>
          <a:xfrm>
            <a:off x="2883108" y="3273212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Nadim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48E0C2-CE24-4FB8-ABFF-B064E0849E6D}"/>
              </a:ext>
            </a:extLst>
          </p:cNvPr>
          <p:cNvSpPr/>
          <p:nvPr/>
        </p:nvSpPr>
        <p:spPr>
          <a:xfrm>
            <a:off x="2883108" y="3547055"/>
            <a:ext cx="3110498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Executive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3A316C-A629-4221-9CAE-B23584984177}"/>
              </a:ext>
            </a:extLst>
          </p:cNvPr>
          <p:cNvSpPr/>
          <p:nvPr/>
        </p:nvSpPr>
        <p:spPr>
          <a:xfrm>
            <a:off x="2883108" y="3842326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lamyaa.nadim@webcertain.com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lamyaa-nadim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6E1F7DFB-1CEE-4774-8808-8049C1E5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1" y="3321843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E254492-94EE-44B1-97CC-5790EBE9E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198" y="1818291"/>
            <a:ext cx="793800" cy="793800"/>
          </a:xfrm>
          <a:prstGeom prst="ellipse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48C9E10-8DB2-4DBC-BF47-0453CF9B9627}"/>
              </a:ext>
            </a:extLst>
          </p:cNvPr>
          <p:cNvGrpSpPr/>
          <p:nvPr/>
        </p:nvGrpSpPr>
        <p:grpSpPr>
          <a:xfrm>
            <a:off x="676940" y="1631750"/>
            <a:ext cx="2134504" cy="1166883"/>
            <a:chOff x="676940" y="1631750"/>
            <a:chExt cx="2134504" cy="116688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0DC0252-35E1-4E44-9AB8-F7EBDADCDB21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2CA8762-E014-4FF7-8DBD-5A3B2918E067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EBF076-ACFA-4A5C-8920-04F6F551713B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1C16FA1-8242-4561-9677-402A10C5A3DF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3630191-DF22-4870-83C2-071E2122CFF2}"/>
                  </a:ext>
                </a:extLst>
              </p:cNvPr>
              <p:cNvCxnSpPr>
                <a:stCxn id="85" idx="6"/>
                <a:endCxn id="87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F3A42B2-ACF4-4E8E-93F2-1A0018841C44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A64D7B7-97A1-40F0-874F-22B48977086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53ECCA9-2997-4D4E-9C8E-70C61B9EF1CD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9007802-5F73-4CD9-BF0E-AD8468E0040B}"/>
              </a:ext>
            </a:extLst>
          </p:cNvPr>
          <p:cNvGrpSpPr/>
          <p:nvPr/>
        </p:nvGrpSpPr>
        <p:grpSpPr>
          <a:xfrm>
            <a:off x="679316" y="3134327"/>
            <a:ext cx="2134504" cy="1166883"/>
            <a:chOff x="676940" y="1631750"/>
            <a:chExt cx="2134504" cy="116688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A29BAE7-6CEB-443E-B3A8-93982A8A5926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124639F-E44E-48DE-B9DC-86E27181C49D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7101F29-3896-4C27-BD29-EC48B21E1525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42375A3-1D82-4DE5-BF91-FC4B83DDD728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AE90353-5284-45F0-A5CC-181C2A6F5B26}"/>
                  </a:ext>
                </a:extLst>
              </p:cNvPr>
              <p:cNvCxnSpPr>
                <a:stCxn id="103" idx="6"/>
                <a:endCxn id="105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91162F0-722E-450D-96D5-777BCBC84DAF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FDAC2A7-775F-4B8F-BC79-E4897320B3E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3D225AA-C1DE-4DBF-96E9-A0BC6F26468E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7843097-692B-4B49-A48E-2EF773F56FF9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6652" cy="9923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C93DF4-893A-4E1B-B0E7-F19D8B1FB276}"/>
              </a:ext>
            </a:extLst>
          </p:cNvPr>
          <p:cNvCxnSpPr>
            <a:cxnSpLocks/>
          </p:cNvCxnSpPr>
          <p:nvPr/>
        </p:nvCxnSpPr>
        <p:spPr>
          <a:xfrm>
            <a:off x="796358" y="2327527"/>
            <a:ext cx="4916" cy="1263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AAAC76B-19EF-4D82-9A5F-F69957DEE1DF}"/>
              </a:ext>
            </a:extLst>
          </p:cNvPr>
          <p:cNvCxnSpPr>
            <a:cxnSpLocks/>
          </p:cNvCxnSpPr>
          <p:nvPr/>
        </p:nvCxnSpPr>
        <p:spPr>
          <a:xfrm>
            <a:off x="792164" y="3827206"/>
            <a:ext cx="0" cy="13162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09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7314" r="787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with us!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0723" y="1784935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 Hoskin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90E14D4-0F2B-4E12-AB5E-DE1DFF2E93E7}"/>
              </a:ext>
            </a:extLst>
          </p:cNvPr>
          <p:cNvSpPr/>
          <p:nvPr/>
        </p:nvSpPr>
        <p:spPr>
          <a:xfrm>
            <a:off x="2880723" y="2058778"/>
            <a:ext cx="2462802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Events and Marketing Manager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49A12A-C6ED-4D2C-AED9-10F47828C616}"/>
              </a:ext>
            </a:extLst>
          </p:cNvPr>
          <p:cNvSpPr/>
          <p:nvPr/>
        </p:nvSpPr>
        <p:spPr>
          <a:xfrm>
            <a:off x="2880723" y="2346905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US" sz="8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D9EC3-7B5F-433A-A1A2-0F65581E724B}"/>
              </a:ext>
            </a:extLst>
          </p:cNvPr>
          <p:cNvSpPr/>
          <p:nvPr/>
        </p:nvSpPr>
        <p:spPr>
          <a:xfrm>
            <a:off x="2883108" y="3273212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Nadim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48E0C2-CE24-4FB8-ABFF-B064E0849E6D}"/>
              </a:ext>
            </a:extLst>
          </p:cNvPr>
          <p:cNvSpPr/>
          <p:nvPr/>
        </p:nvSpPr>
        <p:spPr>
          <a:xfrm>
            <a:off x="2883108" y="3547055"/>
            <a:ext cx="3110498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Executive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3A316C-A629-4221-9CAE-B23584984177}"/>
              </a:ext>
            </a:extLst>
          </p:cNvPr>
          <p:cNvSpPr/>
          <p:nvPr/>
        </p:nvSpPr>
        <p:spPr>
          <a:xfrm>
            <a:off x="2883108" y="3842326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lamyaa.nadim@webcertain.com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lamyaa-nadim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6E1F7DFB-1CEE-4774-8808-8049C1E5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1" y="3321843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E254492-94EE-44B1-97CC-5790EBE9E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7198" y="1818291"/>
            <a:ext cx="793800" cy="793800"/>
          </a:xfrm>
          <a:prstGeom prst="ellipse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48C9E10-8DB2-4DBC-BF47-0453CF9B9627}"/>
              </a:ext>
            </a:extLst>
          </p:cNvPr>
          <p:cNvGrpSpPr/>
          <p:nvPr/>
        </p:nvGrpSpPr>
        <p:grpSpPr>
          <a:xfrm>
            <a:off x="676940" y="1631750"/>
            <a:ext cx="2134504" cy="1166883"/>
            <a:chOff x="676940" y="1631750"/>
            <a:chExt cx="2134504" cy="116688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0DC0252-35E1-4E44-9AB8-F7EBDADCDB21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2CA8762-E014-4FF7-8DBD-5A3B2918E067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EBF076-ACFA-4A5C-8920-04F6F551713B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1C16FA1-8242-4561-9677-402A10C5A3DF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3630191-DF22-4870-83C2-071E2122CFF2}"/>
                  </a:ext>
                </a:extLst>
              </p:cNvPr>
              <p:cNvCxnSpPr>
                <a:stCxn id="85" idx="6"/>
                <a:endCxn id="87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F3A42B2-ACF4-4E8E-93F2-1A0018841C44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A64D7B7-97A1-40F0-874F-22B48977086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53ECCA9-2997-4D4E-9C8E-70C61B9EF1CD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9007802-5F73-4CD9-BF0E-AD8468E0040B}"/>
              </a:ext>
            </a:extLst>
          </p:cNvPr>
          <p:cNvGrpSpPr/>
          <p:nvPr/>
        </p:nvGrpSpPr>
        <p:grpSpPr>
          <a:xfrm>
            <a:off x="679316" y="3134327"/>
            <a:ext cx="2134504" cy="1166883"/>
            <a:chOff x="676940" y="1631750"/>
            <a:chExt cx="2134504" cy="116688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A29BAE7-6CEB-443E-B3A8-93982A8A5926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124639F-E44E-48DE-B9DC-86E27181C49D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7101F29-3896-4C27-BD29-EC48B21E1525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42375A3-1D82-4DE5-BF91-FC4B83DDD728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AE90353-5284-45F0-A5CC-181C2A6F5B26}"/>
                  </a:ext>
                </a:extLst>
              </p:cNvPr>
              <p:cNvCxnSpPr>
                <a:stCxn id="103" idx="6"/>
                <a:endCxn id="105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91162F0-722E-450D-96D5-777BCBC84DAF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FDAC2A7-775F-4B8F-BC79-E4897320B3E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3D225AA-C1DE-4DBF-96E9-A0BC6F26468E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7843097-692B-4B49-A48E-2EF773F56FF9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6652" cy="9923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C93DF4-893A-4E1B-B0E7-F19D8B1FB276}"/>
              </a:ext>
            </a:extLst>
          </p:cNvPr>
          <p:cNvCxnSpPr>
            <a:cxnSpLocks/>
          </p:cNvCxnSpPr>
          <p:nvPr/>
        </p:nvCxnSpPr>
        <p:spPr>
          <a:xfrm>
            <a:off x="796358" y="2327527"/>
            <a:ext cx="4916" cy="1263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AAAC76B-19EF-4D82-9A5F-F69957DEE1DF}"/>
              </a:ext>
            </a:extLst>
          </p:cNvPr>
          <p:cNvCxnSpPr>
            <a:cxnSpLocks/>
          </p:cNvCxnSpPr>
          <p:nvPr/>
        </p:nvCxnSpPr>
        <p:spPr>
          <a:xfrm>
            <a:off x="792164" y="3827206"/>
            <a:ext cx="0" cy="13162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5">
            <a:extLst>
              <a:ext uri="{FF2B5EF4-FFF2-40B4-BE49-F238E27FC236}">
                <a16:creationId xmlns:a16="http://schemas.microsoft.com/office/drawing/2014/main" id="{5EA013DE-C21C-4F28-80DF-3EAF22FB70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290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7314" r="787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with us!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0723" y="1720639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 Hoskin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A1299E-6FEE-41F7-9D0D-12BB1195B643}"/>
              </a:ext>
            </a:extLst>
          </p:cNvPr>
          <p:cNvGrpSpPr/>
          <p:nvPr/>
        </p:nvGrpSpPr>
        <p:grpSpPr>
          <a:xfrm>
            <a:off x="1530689" y="1671638"/>
            <a:ext cx="1314614" cy="1079500"/>
            <a:chOff x="1530689" y="1671638"/>
            <a:chExt cx="1314614" cy="10795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530689" y="1688903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72687" y="2197788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45303" y="1671638"/>
              <a:ext cx="0" cy="1079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EF7E73-9F02-40B8-A91F-CC05CA712D79}"/>
              </a:ext>
            </a:extLst>
          </p:cNvPr>
          <p:cNvGrpSpPr/>
          <p:nvPr/>
        </p:nvGrpSpPr>
        <p:grpSpPr>
          <a:xfrm>
            <a:off x="1535605" y="3313112"/>
            <a:ext cx="1314614" cy="1042988"/>
            <a:chOff x="1535605" y="3184525"/>
            <a:chExt cx="1314614" cy="1042988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535605" y="3190781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77603" y="3699666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50219" y="3184525"/>
              <a:ext cx="0" cy="104298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FF99A0-12FB-4F32-B5C1-FFF95A89B620}"/>
              </a:ext>
            </a:extLst>
          </p:cNvPr>
          <p:cNvGrpSpPr/>
          <p:nvPr/>
        </p:nvGrpSpPr>
        <p:grpSpPr>
          <a:xfrm>
            <a:off x="5183522" y="1671638"/>
            <a:ext cx="1314614" cy="1079500"/>
            <a:chOff x="5183522" y="1671638"/>
            <a:chExt cx="1314614" cy="10795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5183522" y="1691285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6225520" y="2200170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6" y="1671638"/>
              <a:ext cx="0" cy="1079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642F59-1C1F-4A15-8DE1-C052A3150833}"/>
              </a:ext>
            </a:extLst>
          </p:cNvPr>
          <p:cNvGrpSpPr/>
          <p:nvPr/>
        </p:nvGrpSpPr>
        <p:grpSpPr>
          <a:xfrm>
            <a:off x="5188438" y="3313112"/>
            <a:ext cx="1314614" cy="1044578"/>
            <a:chOff x="5188438" y="3184525"/>
            <a:chExt cx="1314614" cy="104457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F7779-E93D-4D88-B5D6-E7829229F6E6}"/>
                </a:ext>
              </a:extLst>
            </p:cNvPr>
            <p:cNvSpPr/>
            <p:nvPr/>
          </p:nvSpPr>
          <p:spPr>
            <a:xfrm>
              <a:off x="5188438" y="3193163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D3169B1-2B8A-4BD8-B1F4-0A7A386971C3}"/>
                </a:ext>
              </a:extLst>
            </p:cNvPr>
            <p:cNvCxnSpPr>
              <a:cxnSpLocks/>
            </p:cNvCxnSpPr>
            <p:nvPr/>
          </p:nvCxnSpPr>
          <p:spPr>
            <a:xfrm>
              <a:off x="6230436" y="3702048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C0BF56-E652-4B94-B5CB-5A0F979D2E58}"/>
                </a:ext>
              </a:extLst>
            </p:cNvPr>
            <p:cNvCxnSpPr>
              <a:cxnSpLocks/>
            </p:cNvCxnSpPr>
            <p:nvPr/>
          </p:nvCxnSpPr>
          <p:spPr>
            <a:xfrm>
              <a:off x="6503052" y="3184525"/>
              <a:ext cx="0" cy="104298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390E14D4-0F2B-4E12-AB5E-DE1DFF2E93E7}"/>
              </a:ext>
            </a:extLst>
          </p:cNvPr>
          <p:cNvSpPr/>
          <p:nvPr/>
        </p:nvSpPr>
        <p:spPr>
          <a:xfrm>
            <a:off x="2880723" y="1994482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Events and Marketing Manager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49A12A-C6ED-4D2C-AED9-10F47828C616}"/>
              </a:ext>
            </a:extLst>
          </p:cNvPr>
          <p:cNvSpPr/>
          <p:nvPr/>
        </p:nvSpPr>
        <p:spPr>
          <a:xfrm>
            <a:off x="2880723" y="2418345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US" sz="8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D9EC3-7B5F-433A-A1A2-0F65581E724B}"/>
              </a:ext>
            </a:extLst>
          </p:cNvPr>
          <p:cNvSpPr/>
          <p:nvPr/>
        </p:nvSpPr>
        <p:spPr>
          <a:xfrm>
            <a:off x="6533564" y="1715876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Nadim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48E0C2-CE24-4FB8-ABFF-B064E0849E6D}"/>
              </a:ext>
            </a:extLst>
          </p:cNvPr>
          <p:cNvSpPr/>
          <p:nvPr/>
        </p:nvSpPr>
        <p:spPr>
          <a:xfrm>
            <a:off x="6533564" y="1989719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Executive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3A316C-A629-4221-9CAE-B23584984177}"/>
              </a:ext>
            </a:extLst>
          </p:cNvPr>
          <p:cNvSpPr/>
          <p:nvPr/>
        </p:nvSpPr>
        <p:spPr>
          <a:xfrm>
            <a:off x="6533564" y="2413582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lamyaa.nadim@webcertain.com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lamyaa-nadim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9D406AE-7756-4375-A422-862D21BE2052}"/>
              </a:ext>
            </a:extLst>
          </p:cNvPr>
          <p:cNvSpPr/>
          <p:nvPr/>
        </p:nvSpPr>
        <p:spPr>
          <a:xfrm>
            <a:off x="2883102" y="3330361"/>
            <a:ext cx="231040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Daiana Damacus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A3B319D-80FA-4E93-9243-4AC62BD7907B}"/>
              </a:ext>
            </a:extLst>
          </p:cNvPr>
          <p:cNvSpPr/>
          <p:nvPr/>
        </p:nvSpPr>
        <p:spPr>
          <a:xfrm>
            <a:off x="2883103" y="3604204"/>
            <a:ext cx="2017510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General Manager - Social Media and Influencer Marketing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CB3CB0-7B30-4730-894E-53522EA57D8E}"/>
              </a:ext>
            </a:extLst>
          </p:cNvPr>
          <p:cNvSpPr/>
          <p:nvPr/>
        </p:nvSpPr>
        <p:spPr>
          <a:xfrm>
            <a:off x="2883103" y="4028067"/>
            <a:ext cx="2188960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daiana.damacus@webcertain.com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daianadamacus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EFE7BA-5D14-452D-8E04-4396AC45FEC2}"/>
              </a:ext>
            </a:extLst>
          </p:cNvPr>
          <p:cNvSpPr/>
          <p:nvPr/>
        </p:nvSpPr>
        <p:spPr>
          <a:xfrm>
            <a:off x="6533564" y="3330365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Anlieka Marconi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0374932-DD0D-437A-A89C-CE22E47942AE}"/>
              </a:ext>
            </a:extLst>
          </p:cNvPr>
          <p:cNvSpPr/>
          <p:nvPr/>
        </p:nvSpPr>
        <p:spPr>
          <a:xfrm>
            <a:off x="6533564" y="3604208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Specialist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FB46A6-68CB-4937-BB7F-5046246B526B}"/>
              </a:ext>
            </a:extLst>
          </p:cNvPr>
          <p:cNvSpPr/>
          <p:nvPr/>
        </p:nvSpPr>
        <p:spPr>
          <a:xfrm>
            <a:off x="6533564" y="4028071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anlieka.marconi@webcertain.com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anliekamarconi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6E1F7DFB-1CEE-4774-8808-8049C1E5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04" y="1814512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D4E933A-FD07-4354-9607-F93C478E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65" y="3443287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A416FAF-3089-43A9-8767-399FBB8A3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2577"/>
          <a:stretch/>
        </p:blipFill>
        <p:spPr>
          <a:xfrm>
            <a:off x="1660483" y="3434709"/>
            <a:ext cx="800099" cy="809374"/>
          </a:xfrm>
          <a:prstGeom prst="ellipse">
            <a:avLst/>
          </a:prstGeom>
        </p:spPr>
      </p:pic>
      <p:pic>
        <p:nvPicPr>
          <p:cNvPr id="44" name="Graphic 5">
            <a:extLst>
              <a:ext uri="{FF2B5EF4-FFF2-40B4-BE49-F238E27FC236}">
                <a16:creationId xmlns:a16="http://schemas.microsoft.com/office/drawing/2014/main" id="{1B22A0B2-6E83-405A-9B78-E5920AE60DD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82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73396" y="195014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7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with us!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3104" y="224213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18A998-C637-4185-912B-9716807CDEC0}"/>
              </a:ext>
            </a:extLst>
          </p:cNvPr>
          <p:cNvGrpSpPr/>
          <p:nvPr/>
        </p:nvGrpSpPr>
        <p:grpSpPr>
          <a:xfrm>
            <a:off x="1530689" y="1688903"/>
            <a:ext cx="1314614" cy="1035940"/>
            <a:chOff x="1330657" y="1631750"/>
            <a:chExt cx="1480782" cy="116688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78312" y="3452023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88020" y="3744011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716701-88D9-445D-AB67-ED57622C3C03}"/>
              </a:ext>
            </a:extLst>
          </p:cNvPr>
          <p:cNvGrpSpPr/>
          <p:nvPr/>
        </p:nvGrpSpPr>
        <p:grpSpPr>
          <a:xfrm>
            <a:off x="1535605" y="3190781"/>
            <a:ext cx="1314614" cy="1035940"/>
            <a:chOff x="1335573" y="3133628"/>
            <a:chExt cx="1480782" cy="116688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52">
            <a:extLst>
              <a:ext uri="{FF2B5EF4-FFF2-40B4-BE49-F238E27FC236}">
                <a16:creationId xmlns:a16="http://schemas.microsoft.com/office/drawing/2014/main" id="{50BE2E9E-44CB-4111-AE7C-3380E7FB6C73}"/>
              </a:ext>
            </a:extLst>
          </p:cNvPr>
          <p:cNvSpPr>
            <a:spLocks noEditPoints="1"/>
          </p:cNvSpPr>
          <p:nvPr/>
        </p:nvSpPr>
        <p:spPr bwMode="auto">
          <a:xfrm>
            <a:off x="6626229" y="1952527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B1004B-2368-4EA9-95BF-45A472AA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10" y="3312078"/>
            <a:ext cx="814747" cy="814747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3121F64-B85A-4244-88F5-10C261B0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67" y="1820673"/>
            <a:ext cx="793800" cy="793800"/>
          </a:xfrm>
          <a:prstGeom prst="ellipse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E84A626-FE84-4376-AE22-D95028211100}"/>
              </a:ext>
            </a:extLst>
          </p:cNvPr>
          <p:cNvSpPr/>
          <p:nvPr/>
        </p:nvSpPr>
        <p:spPr>
          <a:xfrm>
            <a:off x="6535937" y="2244515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CC6755-A91E-46FD-9A57-3D701510E224}"/>
              </a:ext>
            </a:extLst>
          </p:cNvPr>
          <p:cNvGrpSpPr/>
          <p:nvPr/>
        </p:nvGrpSpPr>
        <p:grpSpPr>
          <a:xfrm>
            <a:off x="5183522" y="1691285"/>
            <a:ext cx="1314614" cy="1035940"/>
            <a:chOff x="1330657" y="1631750"/>
            <a:chExt cx="1480782" cy="116688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2">
            <a:extLst>
              <a:ext uri="{FF2B5EF4-FFF2-40B4-BE49-F238E27FC236}">
                <a16:creationId xmlns:a16="http://schemas.microsoft.com/office/drawing/2014/main" id="{35707DCC-7FA5-485E-AD53-A8D31A67988B}"/>
              </a:ext>
            </a:extLst>
          </p:cNvPr>
          <p:cNvSpPr>
            <a:spLocks noEditPoints="1"/>
          </p:cNvSpPr>
          <p:nvPr/>
        </p:nvSpPr>
        <p:spPr bwMode="auto">
          <a:xfrm>
            <a:off x="6631145" y="345440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FA14A6-B30E-4109-A40A-7C496BA2CFF6}"/>
              </a:ext>
            </a:extLst>
          </p:cNvPr>
          <p:cNvSpPr/>
          <p:nvPr/>
        </p:nvSpPr>
        <p:spPr>
          <a:xfrm>
            <a:off x="6540853" y="374639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13BB7A-1D33-411E-B0E7-14E9C721A4ED}"/>
              </a:ext>
            </a:extLst>
          </p:cNvPr>
          <p:cNvGrpSpPr/>
          <p:nvPr/>
        </p:nvGrpSpPr>
        <p:grpSpPr>
          <a:xfrm>
            <a:off x="5188438" y="3193163"/>
            <a:ext cx="1314614" cy="1035940"/>
            <a:chOff x="1335573" y="3133628"/>
            <a:chExt cx="1480782" cy="11668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F7779-E93D-4D88-B5D6-E7829229F6E6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D3169B1-2B8A-4BD8-B1F4-0A7A386971C3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C0BF56-E652-4B94-B5CB-5A0F979D2E58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4EE8DEA-954B-4E0A-B295-4E72FCDE1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294" y="4635225"/>
            <a:ext cx="1885938" cy="3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4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412985" y="1544655"/>
            <a:ext cx="7011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Agenda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34BA7A-D404-498B-8C53-89FBFA5A25CB}"/>
              </a:ext>
            </a:extLst>
          </p:cNvPr>
          <p:cNvGrpSpPr/>
          <p:nvPr/>
        </p:nvGrpSpPr>
        <p:grpSpPr>
          <a:xfrm>
            <a:off x="795265" y="1661781"/>
            <a:ext cx="571925" cy="95534"/>
            <a:chOff x="1989445" y="420500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9F670A-7828-4BD9-891A-D80A985A3247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6A3C2C-D438-45EA-8849-E44C5335C18C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17A16-1E47-4055-8F11-1EF1E18915A8}"/>
              </a:ext>
            </a:extLst>
          </p:cNvPr>
          <p:cNvGrpSpPr/>
          <p:nvPr/>
        </p:nvGrpSpPr>
        <p:grpSpPr>
          <a:xfrm>
            <a:off x="788915" y="2148219"/>
            <a:ext cx="571925" cy="95534"/>
            <a:chOff x="1989445" y="4205004"/>
            <a:chExt cx="571925" cy="955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D908DF-94F5-4EF3-A9F0-8EA7BDD48321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A81085-7659-4BD4-BB12-6315FB17C9C2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6385E-7E6E-429B-8145-D00DCB578FB4}"/>
              </a:ext>
            </a:extLst>
          </p:cNvPr>
          <p:cNvGrpSpPr/>
          <p:nvPr/>
        </p:nvGrpSpPr>
        <p:grpSpPr>
          <a:xfrm>
            <a:off x="788915" y="2661605"/>
            <a:ext cx="571925" cy="95534"/>
            <a:chOff x="1989445" y="420500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E2AE8D-AF83-43F3-92D3-FC65135298C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EC1881-9BCD-4CC6-BF8D-EC929F715A7F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BF250-B769-44A8-8D43-3FBD77AB420E}"/>
              </a:ext>
            </a:extLst>
          </p:cNvPr>
          <p:cNvGrpSpPr/>
          <p:nvPr/>
        </p:nvGrpSpPr>
        <p:grpSpPr>
          <a:xfrm>
            <a:off x="788915" y="3172696"/>
            <a:ext cx="571925" cy="95534"/>
            <a:chOff x="1989445" y="4205004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A781E6-71B3-4920-83C8-2CD4405A62A4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4958D5-CFB5-4FCD-91CD-E0D5811B9D56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245D3C-93BF-4122-A20E-65A3AED26230}"/>
              </a:ext>
            </a:extLst>
          </p:cNvPr>
          <p:cNvGrpSpPr/>
          <p:nvPr/>
        </p:nvGrpSpPr>
        <p:grpSpPr>
          <a:xfrm>
            <a:off x="788915" y="3597714"/>
            <a:ext cx="571925" cy="95534"/>
            <a:chOff x="1989445" y="4205004"/>
            <a:chExt cx="571925" cy="9553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9F333A6-A0DD-4320-BB4F-933295E4AF17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5BCDF8-A145-4098-8A1B-D182BECCAF96}"/>
                </a:ext>
              </a:extLst>
            </p:cNvPr>
            <p:cNvCxnSpPr>
              <a:cxnSpLocks/>
              <a:endCxn id="29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D78B63-6338-4F86-948A-0DC0776DDA04}"/>
              </a:ext>
            </a:extLst>
          </p:cNvPr>
          <p:cNvGrpSpPr/>
          <p:nvPr/>
        </p:nvGrpSpPr>
        <p:grpSpPr>
          <a:xfrm>
            <a:off x="788915" y="4108805"/>
            <a:ext cx="571925" cy="95534"/>
            <a:chOff x="1989445" y="4205004"/>
            <a:chExt cx="571925" cy="9553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523CEBD-0E88-47EB-AB0C-CFD1E20AE24C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63F12-905B-4448-9E82-2535A7D0BBAD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6522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065788A-60E5-1041-88BE-04B3D913F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421773" y="655564"/>
            <a:ext cx="70030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GB" sz="3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 us help you!</a:t>
            </a:r>
            <a:endParaRPr lang="en-US" sz="3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226B2-1A09-450C-B699-E79F0EFCAC86}"/>
              </a:ext>
            </a:extLst>
          </p:cNvPr>
          <p:cNvSpPr/>
          <p:nvPr/>
        </p:nvSpPr>
        <p:spPr>
          <a:xfrm>
            <a:off x="1412875" y="1491197"/>
            <a:ext cx="7011988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GB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If you need any help, advice or have a question related to any of these slides, or have a new design idea/request please let us know by either:</a:t>
            </a:r>
            <a:endParaRPr lang="en-US" sz="1600" b="1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3C43F7-D86D-4124-B596-688CCB824B9B}"/>
              </a:ext>
            </a:extLst>
          </p:cNvPr>
          <p:cNvSpPr txBox="1"/>
          <p:nvPr/>
        </p:nvSpPr>
        <p:spPr>
          <a:xfrm>
            <a:off x="1437624" y="2430618"/>
            <a:ext cx="6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Gemma (</a:t>
            </a:r>
            <a:r>
              <a:rPr lang="en-GB" sz="1600" b="1" u="sng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gemma.houghton@webcertain.com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the Creative team (</a:t>
            </a:r>
            <a:r>
              <a:rPr lang="en-GB" sz="1600" b="1" u="sng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BE8-FA62-4B2B-A480-53630CD2B505}"/>
              </a:ext>
            </a:extLst>
          </p:cNvPr>
          <p:cNvGrpSpPr/>
          <p:nvPr/>
        </p:nvGrpSpPr>
        <p:grpSpPr>
          <a:xfrm>
            <a:off x="798948" y="2549137"/>
            <a:ext cx="571925" cy="95534"/>
            <a:chOff x="798948" y="2549137"/>
            <a:chExt cx="571925" cy="955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A5948D-A495-42F6-A1DC-F5723AE0F6A6}"/>
                </a:ext>
              </a:extLst>
            </p:cNvPr>
            <p:cNvSpPr/>
            <p:nvPr userDrawn="1"/>
          </p:nvSpPr>
          <p:spPr>
            <a:xfrm>
              <a:off x="1275339" y="25491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721D1-4256-4B4C-AE6F-B3465F080496}"/>
                </a:ext>
              </a:extLst>
            </p:cNvPr>
            <p:cNvCxnSpPr>
              <a:cxnSpLocks/>
              <a:endCxn id="23" idx="2"/>
            </p:cNvCxnSpPr>
            <p:nvPr userDrawn="1"/>
          </p:nvCxnSpPr>
          <p:spPr>
            <a:xfrm>
              <a:off x="798948" y="2596904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A619B-6F3F-4E2B-8744-DD11C0FC4235}"/>
              </a:ext>
            </a:extLst>
          </p:cNvPr>
          <p:cNvGrpSpPr/>
          <p:nvPr/>
        </p:nvGrpSpPr>
        <p:grpSpPr>
          <a:xfrm>
            <a:off x="794186" y="3043506"/>
            <a:ext cx="571925" cy="95534"/>
            <a:chOff x="794186" y="2994431"/>
            <a:chExt cx="571925" cy="955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A24B-BA23-4C6A-8570-BB68375DEB4E}"/>
                </a:ext>
              </a:extLst>
            </p:cNvPr>
            <p:cNvSpPr/>
            <p:nvPr userDrawn="1"/>
          </p:nvSpPr>
          <p:spPr>
            <a:xfrm>
              <a:off x="1270577" y="299443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3ECC2-1DBF-492C-9FC2-82D95F094997}"/>
                </a:ext>
              </a:extLst>
            </p:cNvPr>
            <p:cNvCxnSpPr>
              <a:cxnSpLocks/>
              <a:endCxn id="27" idx="2"/>
            </p:cNvCxnSpPr>
            <p:nvPr userDrawn="1"/>
          </p:nvCxnSpPr>
          <p:spPr>
            <a:xfrm>
              <a:off x="794186" y="3042198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CC8D7F9E-F949-4E8F-B41B-EA0E68CAC0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47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065788A-60E5-1041-88BE-04B3D913F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421773" y="655564"/>
            <a:ext cx="70030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GB" sz="3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 us help you!</a:t>
            </a:r>
            <a:endParaRPr lang="en-US" sz="3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226B2-1A09-450C-B699-E79F0EFCAC86}"/>
              </a:ext>
            </a:extLst>
          </p:cNvPr>
          <p:cNvSpPr/>
          <p:nvPr/>
        </p:nvSpPr>
        <p:spPr>
          <a:xfrm>
            <a:off x="1412875" y="1491197"/>
            <a:ext cx="7011988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GB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If you need any help, advice or have a question related to any of these slides, or have a new design idea/request please let us know by either:</a:t>
            </a:r>
            <a:endParaRPr lang="en-US" sz="1600" b="1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BE8-FA62-4B2B-A480-53630CD2B505}"/>
              </a:ext>
            </a:extLst>
          </p:cNvPr>
          <p:cNvGrpSpPr/>
          <p:nvPr/>
        </p:nvGrpSpPr>
        <p:grpSpPr>
          <a:xfrm>
            <a:off x="798948" y="2549137"/>
            <a:ext cx="571925" cy="95534"/>
            <a:chOff x="798948" y="2549137"/>
            <a:chExt cx="571925" cy="955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A5948D-A495-42F6-A1DC-F5723AE0F6A6}"/>
                </a:ext>
              </a:extLst>
            </p:cNvPr>
            <p:cNvSpPr/>
            <p:nvPr userDrawn="1"/>
          </p:nvSpPr>
          <p:spPr>
            <a:xfrm>
              <a:off x="1275339" y="25491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721D1-4256-4B4C-AE6F-B3465F080496}"/>
                </a:ext>
              </a:extLst>
            </p:cNvPr>
            <p:cNvCxnSpPr>
              <a:cxnSpLocks/>
              <a:endCxn id="23" idx="2"/>
            </p:cNvCxnSpPr>
            <p:nvPr userDrawn="1"/>
          </p:nvCxnSpPr>
          <p:spPr>
            <a:xfrm>
              <a:off x="798948" y="2596904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A619B-6F3F-4E2B-8744-DD11C0FC4235}"/>
              </a:ext>
            </a:extLst>
          </p:cNvPr>
          <p:cNvGrpSpPr/>
          <p:nvPr/>
        </p:nvGrpSpPr>
        <p:grpSpPr>
          <a:xfrm>
            <a:off x="794186" y="3027603"/>
            <a:ext cx="571925" cy="95534"/>
            <a:chOff x="794186" y="2994431"/>
            <a:chExt cx="571925" cy="955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A24B-BA23-4C6A-8570-BB68375DEB4E}"/>
                </a:ext>
              </a:extLst>
            </p:cNvPr>
            <p:cNvSpPr/>
            <p:nvPr userDrawn="1"/>
          </p:nvSpPr>
          <p:spPr>
            <a:xfrm>
              <a:off x="1270577" y="299443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3ECC2-1DBF-492C-9FC2-82D95F094997}"/>
                </a:ext>
              </a:extLst>
            </p:cNvPr>
            <p:cNvCxnSpPr>
              <a:cxnSpLocks/>
              <a:endCxn id="27" idx="2"/>
            </p:cNvCxnSpPr>
            <p:nvPr userDrawn="1"/>
          </p:nvCxnSpPr>
          <p:spPr>
            <a:xfrm>
              <a:off x="794186" y="3042198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532D8B0-590C-4558-97A3-9F40292E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94" y="4635225"/>
            <a:ext cx="1885938" cy="3886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3583D1-4152-46BC-9D3C-DFFC20DD2301}"/>
              </a:ext>
            </a:extLst>
          </p:cNvPr>
          <p:cNvSpPr txBox="1"/>
          <p:nvPr/>
        </p:nvSpPr>
        <p:spPr>
          <a:xfrm>
            <a:off x="1437624" y="2430618"/>
            <a:ext cx="6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Gemma (</a:t>
            </a:r>
            <a:r>
              <a:rPr lang="en-GB" sz="1600" b="1" u="sng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gemma.houghton@webcertain.com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the Creative team (</a:t>
            </a:r>
            <a:r>
              <a:rPr lang="en-GB" sz="1600" b="1" u="sng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12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CCE2B85-24E0-EC44-A0FC-AF32A3076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228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D75F1A-97F2-724C-8B21-65CB9785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84734" y="2176033"/>
            <a:ext cx="3774531" cy="79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7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CCE2B85-24E0-EC44-A0FC-AF32A3076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228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AD967-9DF0-C94C-BCEE-EAD010B2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11300" y="1990800"/>
            <a:ext cx="3774531" cy="7914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B94C96-7DEA-44C0-8C9A-F27FEC74E4E7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795124" y="2414869"/>
            <a:ext cx="0" cy="27286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30811-F05E-4E14-A7DA-B031BC3D7417}"/>
              </a:ext>
            </a:extLst>
          </p:cNvPr>
          <p:cNvGrpSpPr/>
          <p:nvPr/>
        </p:nvGrpSpPr>
        <p:grpSpPr>
          <a:xfrm>
            <a:off x="675706" y="2176033"/>
            <a:ext cx="691486" cy="238836"/>
            <a:chOff x="675706" y="864097"/>
            <a:chExt cx="691486" cy="2388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C70A3C-3AEA-4C2A-BF82-93793B287994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90DDC4-F112-4ED2-9C5F-01FDF560F973}"/>
                </a:ext>
              </a:extLst>
            </p:cNvPr>
            <p:cNvSpPr/>
            <p:nvPr/>
          </p:nvSpPr>
          <p:spPr>
            <a:xfrm>
              <a:off x="741670" y="932338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C73A45-E1E6-48D1-B941-B7E9AB026F3E}"/>
                </a:ext>
              </a:extLst>
            </p:cNvPr>
            <p:cNvSpPr/>
            <p:nvPr/>
          </p:nvSpPr>
          <p:spPr>
            <a:xfrm>
              <a:off x="1271658" y="939162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D6CD7E-4E26-4C75-AE50-85AB2461FC7C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>
              <a:off x="914543" y="983516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560D86-08BD-496E-808F-9BABE11E2778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795124" y="0"/>
            <a:ext cx="1" cy="21760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6207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CCE2B85-24E0-EC44-A0FC-AF32A3076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228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AD967-9DF0-C94C-BCEE-EAD010B2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84735" y="2099356"/>
            <a:ext cx="3774531" cy="7914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560D86-08BD-496E-808F-9BABE11E2778}"/>
              </a:ext>
            </a:extLst>
          </p:cNvPr>
          <p:cNvCxnSpPr>
            <a:cxnSpLocks/>
            <a:endCxn id="14" idx="4"/>
          </p:cNvCxnSpPr>
          <p:nvPr/>
        </p:nvCxnSpPr>
        <p:spPr>
          <a:xfrm flipH="1">
            <a:off x="793406" y="0"/>
            <a:ext cx="1722" cy="8511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24D18F-0C03-4749-A0D5-3C5B2FE7797F}"/>
              </a:ext>
            </a:extLst>
          </p:cNvPr>
          <p:cNvCxnSpPr>
            <a:cxnSpLocks/>
            <a:endCxn id="15" idx="6"/>
          </p:cNvCxnSpPr>
          <p:nvPr/>
        </p:nvCxnSpPr>
        <p:spPr>
          <a:xfrm>
            <a:off x="823602" y="805154"/>
            <a:ext cx="3676835" cy="28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20D313D-9E06-43CB-9312-08354336A81C}"/>
              </a:ext>
            </a:extLst>
          </p:cNvPr>
          <p:cNvSpPr/>
          <p:nvPr/>
        </p:nvSpPr>
        <p:spPr>
          <a:xfrm>
            <a:off x="745639" y="755578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80CA96-13F6-47F3-8097-D5F29C94B176}"/>
              </a:ext>
            </a:extLst>
          </p:cNvPr>
          <p:cNvSpPr/>
          <p:nvPr/>
        </p:nvSpPr>
        <p:spPr>
          <a:xfrm>
            <a:off x="4404903" y="76027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AC8DD9-126A-4BA5-BEEF-15FB866BE5B8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4446621" y="797786"/>
            <a:ext cx="7906" cy="9716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9E9FC1A-06EF-41A6-BC52-DA2B548D9609}"/>
              </a:ext>
            </a:extLst>
          </p:cNvPr>
          <p:cNvSpPr/>
          <p:nvPr/>
        </p:nvSpPr>
        <p:spPr>
          <a:xfrm>
            <a:off x="4398854" y="1769429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1836841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18653C09-F722-4ADC-9926-CD5E1507C839}"/>
              </a:ext>
            </a:extLst>
          </p:cNvPr>
          <p:cNvSpPr/>
          <p:nvPr/>
        </p:nvSpPr>
        <p:spPr>
          <a:xfrm rot="5400000">
            <a:off x="-1816100" y="1816102"/>
            <a:ext cx="5143500" cy="1511300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C95A18-75DE-46B5-91FB-CF95D19F06E1}"/>
              </a:ext>
            </a:extLst>
          </p:cNvPr>
          <p:cNvSpPr/>
          <p:nvPr/>
        </p:nvSpPr>
        <p:spPr>
          <a:xfrm>
            <a:off x="1518444" y="-7144"/>
            <a:ext cx="7632700" cy="808038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7D83FC4-B27E-4018-9E5D-58396CF897EE}"/>
              </a:ext>
            </a:extLst>
          </p:cNvPr>
          <p:cNvSpPr/>
          <p:nvPr/>
        </p:nvSpPr>
        <p:spPr>
          <a:xfrm>
            <a:off x="1511300" y="4659313"/>
            <a:ext cx="7632700" cy="48418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86E816E-9223-481A-B138-28D53C3CD533}"/>
              </a:ext>
            </a:extLst>
          </p:cNvPr>
          <p:cNvSpPr/>
          <p:nvPr/>
        </p:nvSpPr>
        <p:spPr>
          <a:xfrm rot="5400000">
            <a:off x="6854031" y="2369345"/>
            <a:ext cx="3851275" cy="728662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E79FF85-3E0E-441D-A06F-75A7016F7E73}"/>
              </a:ext>
            </a:extLst>
          </p:cNvPr>
          <p:cNvSpPr txBox="1"/>
          <p:nvPr/>
        </p:nvSpPr>
        <p:spPr>
          <a:xfrm>
            <a:off x="1412986" y="1286098"/>
            <a:ext cx="7002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Please follow this container guide for brand consistency: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7D7FBCE-9819-4838-8C89-2135ED40A6E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Template container guide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429191-3F41-4147-9035-E74298EDBFA4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60F0150-175E-4CF6-B97A-E1511F1518D3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8D87325-89D6-49E6-AA24-CEA038D3D6CF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1D6D9EE-D726-48CD-9883-89C8F2CF7FEF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0D4423-05DC-417C-904E-F03B847E307E}"/>
                </a:ext>
              </a:extLst>
            </p:cNvPr>
            <p:cNvCxnSpPr>
              <a:stCxn id="72" idx="6"/>
              <a:endCxn id="74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AE913F-3D4E-4E91-AE98-BA086F3739B8}"/>
              </a:ext>
            </a:extLst>
          </p:cNvPr>
          <p:cNvCxnSpPr>
            <a:cxnSpLocks/>
          </p:cNvCxnSpPr>
          <p:nvPr/>
        </p:nvCxnSpPr>
        <p:spPr>
          <a:xfrm>
            <a:off x="1365465" y="0"/>
            <a:ext cx="0" cy="51435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F813A6-568B-4E73-8D8B-963D7C587F2B}"/>
              </a:ext>
            </a:extLst>
          </p:cNvPr>
          <p:cNvCxnSpPr>
            <a:cxnSpLocks/>
          </p:cNvCxnSpPr>
          <p:nvPr/>
        </p:nvCxnSpPr>
        <p:spPr>
          <a:xfrm>
            <a:off x="1517865" y="0"/>
            <a:ext cx="0" cy="514350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BD0EC3-D156-4E6E-B903-9C5104FD12F1}"/>
              </a:ext>
            </a:extLst>
          </p:cNvPr>
          <p:cNvCxnSpPr>
            <a:cxnSpLocks/>
          </p:cNvCxnSpPr>
          <p:nvPr/>
        </p:nvCxnSpPr>
        <p:spPr>
          <a:xfrm>
            <a:off x="0" y="4659313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AA3B20E-9B53-46D5-B876-F4466579887A}"/>
              </a:ext>
            </a:extLst>
          </p:cNvPr>
          <p:cNvCxnSpPr>
            <a:cxnSpLocks/>
          </p:cNvCxnSpPr>
          <p:nvPr/>
        </p:nvCxnSpPr>
        <p:spPr>
          <a:xfrm>
            <a:off x="0" y="8080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CFB62E8-ED7A-41E4-BC53-0666F6548EC5}"/>
              </a:ext>
            </a:extLst>
          </p:cNvPr>
          <p:cNvCxnSpPr>
            <a:cxnSpLocks/>
          </p:cNvCxnSpPr>
          <p:nvPr/>
        </p:nvCxnSpPr>
        <p:spPr>
          <a:xfrm>
            <a:off x="8413965" y="0"/>
            <a:ext cx="0" cy="514350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6641C52-EF60-4236-BD60-D3176C392AFD}"/>
              </a:ext>
            </a:extLst>
          </p:cNvPr>
          <p:cNvSpPr txBox="1"/>
          <p:nvPr/>
        </p:nvSpPr>
        <p:spPr>
          <a:xfrm>
            <a:off x="1437982" y="1766418"/>
            <a:ext cx="696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text, images should stay within this white area.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0B9E27-019F-41C6-9DC7-F6683AEF4226}"/>
              </a:ext>
            </a:extLst>
          </p:cNvPr>
          <p:cNvSpPr txBox="1"/>
          <p:nvPr/>
        </p:nvSpPr>
        <p:spPr>
          <a:xfrm>
            <a:off x="1433218" y="2246738"/>
            <a:ext cx="6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red (grey, white or black) line on the left should be on every page and should not be moved to create more space.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9A1C942-C2F9-4848-BE82-9E48F509A6E5}"/>
              </a:ext>
            </a:extLst>
          </p:cNvPr>
          <p:cNvSpPr txBox="1"/>
          <p:nvPr/>
        </p:nvSpPr>
        <p:spPr>
          <a:xfrm>
            <a:off x="1435599" y="2973279"/>
            <a:ext cx="6967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blue line demonstrates where the “circle” ends.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2456B25-5C8D-47D8-A040-471EE82BD44F}"/>
              </a:ext>
            </a:extLst>
          </p:cNvPr>
          <p:cNvSpPr txBox="1"/>
          <p:nvPr/>
        </p:nvSpPr>
        <p:spPr>
          <a:xfrm>
            <a:off x="1414168" y="3453599"/>
            <a:ext cx="6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Webcertain logo should always be placed bottom right and at the size demonstrated here (in either grey, white or black).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77E9A13-875D-4998-A624-4C131AEE1092}"/>
              </a:ext>
            </a:extLst>
          </p:cNvPr>
          <p:cNvSpPr txBox="1"/>
          <p:nvPr/>
        </p:nvSpPr>
        <p:spPr>
          <a:xfrm>
            <a:off x="1421312" y="4180139"/>
            <a:ext cx="6967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red line “circles” and logo should be the same colour per slide.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111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Webcertain brand colours - greys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922E41-F7A9-4E33-A383-FD9B42C17043}"/>
              </a:ext>
            </a:extLst>
          </p:cNvPr>
          <p:cNvSpPr/>
          <p:nvPr/>
        </p:nvSpPr>
        <p:spPr>
          <a:xfrm>
            <a:off x="1521727" y="1392073"/>
            <a:ext cx="538894" cy="4299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A74F1C0-89FC-4478-945E-4C82EA4FA6D1}"/>
              </a:ext>
            </a:extLst>
          </p:cNvPr>
          <p:cNvSpPr txBox="1"/>
          <p:nvPr/>
        </p:nvSpPr>
        <p:spPr>
          <a:xfrm>
            <a:off x="2082871" y="139079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Black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#000000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3C28E67-6595-4E4E-A763-33115EEBFCE6}"/>
              </a:ext>
            </a:extLst>
          </p:cNvPr>
          <p:cNvSpPr/>
          <p:nvPr/>
        </p:nvSpPr>
        <p:spPr>
          <a:xfrm>
            <a:off x="3468808" y="1394348"/>
            <a:ext cx="538894" cy="4299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09EF2C-E713-4C25-B53A-B64FBE4EB917}"/>
              </a:ext>
            </a:extLst>
          </p:cNvPr>
          <p:cNvSpPr txBox="1"/>
          <p:nvPr/>
        </p:nvSpPr>
        <p:spPr>
          <a:xfrm>
            <a:off x="4029952" y="139306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White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#FFFFFF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0225BD-2C75-4C4B-8BDC-FFB77C6E266A}"/>
              </a:ext>
            </a:extLst>
          </p:cNvPr>
          <p:cNvSpPr/>
          <p:nvPr/>
        </p:nvSpPr>
        <p:spPr>
          <a:xfrm>
            <a:off x="1517178" y="2090383"/>
            <a:ext cx="538894" cy="4299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0F10432-48FF-4B6C-9B5A-ECDA0381FEBE}"/>
              </a:ext>
            </a:extLst>
          </p:cNvPr>
          <p:cNvSpPr txBox="1"/>
          <p:nvPr/>
        </p:nvSpPr>
        <p:spPr>
          <a:xfrm>
            <a:off x="2078322" y="208910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Charcoal black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#20202F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E08C22-94A2-4AB6-8E73-418C8C80F2A3}"/>
              </a:ext>
            </a:extLst>
          </p:cNvPr>
          <p:cNvSpPr/>
          <p:nvPr/>
        </p:nvSpPr>
        <p:spPr>
          <a:xfrm>
            <a:off x="3464259" y="2092658"/>
            <a:ext cx="538894" cy="429904"/>
          </a:xfrm>
          <a:prstGeom prst="rect">
            <a:avLst/>
          </a:prstGeom>
          <a:solidFill>
            <a:srgbClr val="7575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76BB7D-72A5-4F9D-B96B-01DCB77FAA70}"/>
              </a:ext>
            </a:extLst>
          </p:cNvPr>
          <p:cNvSpPr txBox="1"/>
          <p:nvPr/>
        </p:nvSpPr>
        <p:spPr>
          <a:xfrm>
            <a:off x="4025403" y="209137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Gunmetal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#757584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FDC925-7BCC-466B-8EE6-7E2F4403F0BE}"/>
              </a:ext>
            </a:extLst>
          </p:cNvPr>
          <p:cNvSpPr/>
          <p:nvPr/>
        </p:nvSpPr>
        <p:spPr>
          <a:xfrm>
            <a:off x="5424987" y="2094932"/>
            <a:ext cx="538894" cy="429904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E10C118-6168-4A80-8679-562EA237EC51}"/>
              </a:ext>
            </a:extLst>
          </p:cNvPr>
          <p:cNvSpPr txBox="1"/>
          <p:nvPr/>
        </p:nvSpPr>
        <p:spPr>
          <a:xfrm>
            <a:off x="5986131" y="2093652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Stone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#BBBBBB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442B86-226B-4BEB-A384-9AB50EF2AC5A}"/>
              </a:ext>
            </a:extLst>
          </p:cNvPr>
          <p:cNvSpPr/>
          <p:nvPr/>
        </p:nvSpPr>
        <p:spPr>
          <a:xfrm>
            <a:off x="1511300" y="2788694"/>
            <a:ext cx="538894" cy="429904"/>
          </a:xfrm>
          <a:prstGeom prst="rect">
            <a:avLst/>
          </a:prstGeom>
          <a:solidFill>
            <a:srgbClr val="30364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A9980B8-315D-461E-A0CE-4020698F22DD}"/>
              </a:ext>
            </a:extLst>
          </p:cNvPr>
          <p:cNvSpPr txBox="1"/>
          <p:nvPr/>
        </p:nvSpPr>
        <p:spPr>
          <a:xfrm>
            <a:off x="2072444" y="2787414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Shadow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#303641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C72FA50-FFF0-4E3E-BAC4-3B5EE0837F59}"/>
              </a:ext>
            </a:extLst>
          </p:cNvPr>
          <p:cNvSpPr/>
          <p:nvPr/>
        </p:nvSpPr>
        <p:spPr>
          <a:xfrm>
            <a:off x="3458381" y="2790969"/>
            <a:ext cx="538894" cy="429904"/>
          </a:xfrm>
          <a:prstGeom prst="rect">
            <a:avLst/>
          </a:prstGeom>
          <a:solidFill>
            <a:srgbClr val="8888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ED7D8A8-85B6-4247-9F83-57D3708666CC}"/>
              </a:ext>
            </a:extLst>
          </p:cNvPr>
          <p:cNvSpPr txBox="1"/>
          <p:nvPr/>
        </p:nvSpPr>
        <p:spPr>
          <a:xfrm>
            <a:off x="4019525" y="278968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Steel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#88BBBE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653D968-51B8-4465-BECF-CD478922C3D3}"/>
              </a:ext>
            </a:extLst>
          </p:cNvPr>
          <p:cNvSpPr/>
          <p:nvPr/>
        </p:nvSpPr>
        <p:spPr>
          <a:xfrm>
            <a:off x="5419109" y="2793243"/>
            <a:ext cx="538894" cy="429904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A6BD1EE-CA77-4DF7-A18D-FBD6CA7D36E8}"/>
              </a:ext>
            </a:extLst>
          </p:cNvPr>
          <p:cNvSpPr txBox="1"/>
          <p:nvPr/>
        </p:nvSpPr>
        <p:spPr>
          <a:xfrm>
            <a:off x="5980253" y="279196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Cloud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#CCCCCC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0048F5B-D379-450B-9E76-9F68E3474625}"/>
              </a:ext>
            </a:extLst>
          </p:cNvPr>
          <p:cNvSpPr/>
          <p:nvPr/>
        </p:nvSpPr>
        <p:spPr>
          <a:xfrm>
            <a:off x="1511300" y="3493828"/>
            <a:ext cx="538894" cy="429904"/>
          </a:xfrm>
          <a:prstGeom prst="rect">
            <a:avLst/>
          </a:prstGeom>
          <a:solidFill>
            <a:srgbClr val="3F4B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83AB7-4192-438D-AED1-FC5F521F54B2}"/>
              </a:ext>
            </a:extLst>
          </p:cNvPr>
          <p:cNvSpPr txBox="1"/>
          <p:nvPr/>
        </p:nvSpPr>
        <p:spPr>
          <a:xfrm>
            <a:off x="2072444" y="349254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Steel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#3F4B52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76A0C87-3DFC-4FD9-B499-D32D62C80330}"/>
              </a:ext>
            </a:extLst>
          </p:cNvPr>
          <p:cNvSpPr/>
          <p:nvPr/>
        </p:nvSpPr>
        <p:spPr>
          <a:xfrm>
            <a:off x="3458381" y="3496103"/>
            <a:ext cx="538894" cy="429904"/>
          </a:xfrm>
          <a:prstGeom prst="rect">
            <a:avLst/>
          </a:prstGeom>
          <a:solidFill>
            <a:srgbClr val="97979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646261A-0103-4D48-BF00-76DEF015B115}"/>
              </a:ext>
            </a:extLst>
          </p:cNvPr>
          <p:cNvSpPr txBox="1"/>
          <p:nvPr/>
        </p:nvSpPr>
        <p:spPr>
          <a:xfrm>
            <a:off x="4019525" y="349482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Battleship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#97979B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35DC643-93CC-43A7-BB1A-F0F85F743DB4}"/>
              </a:ext>
            </a:extLst>
          </p:cNvPr>
          <p:cNvSpPr/>
          <p:nvPr/>
        </p:nvSpPr>
        <p:spPr>
          <a:xfrm>
            <a:off x="5419109" y="3498377"/>
            <a:ext cx="538894" cy="429904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300ABB-413E-4C79-80C7-39914D041E0F}"/>
              </a:ext>
            </a:extLst>
          </p:cNvPr>
          <p:cNvSpPr txBox="1"/>
          <p:nvPr/>
        </p:nvSpPr>
        <p:spPr>
          <a:xfrm>
            <a:off x="5980253" y="3497097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Platinum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#E0E0E0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B6EC47-F2E7-4295-8E3F-E2EB94E63095}"/>
              </a:ext>
            </a:extLst>
          </p:cNvPr>
          <p:cNvSpPr/>
          <p:nvPr/>
        </p:nvSpPr>
        <p:spPr>
          <a:xfrm>
            <a:off x="1511300" y="4224860"/>
            <a:ext cx="538894" cy="42990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213DF1E-7188-4AC2-8938-6F8D99425F82}"/>
              </a:ext>
            </a:extLst>
          </p:cNvPr>
          <p:cNvSpPr txBox="1"/>
          <p:nvPr/>
        </p:nvSpPr>
        <p:spPr>
          <a:xfrm>
            <a:off x="2072444" y="4223580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Storm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#666666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F6210A4-E3C2-4CD0-B1C5-AD0850ECF749}"/>
              </a:ext>
            </a:extLst>
          </p:cNvPr>
          <p:cNvSpPr/>
          <p:nvPr/>
        </p:nvSpPr>
        <p:spPr>
          <a:xfrm>
            <a:off x="3458381" y="4227135"/>
            <a:ext cx="538894" cy="429904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7ABACDA-A2B1-43B8-B7A5-2E316CF28587}"/>
              </a:ext>
            </a:extLst>
          </p:cNvPr>
          <p:cNvSpPr txBox="1"/>
          <p:nvPr/>
        </p:nvSpPr>
        <p:spPr>
          <a:xfrm>
            <a:off x="4019525" y="4225855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Silver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#AAAAAA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FF7BED0-CAF0-4EBB-B7E9-018D56EC5146}"/>
              </a:ext>
            </a:extLst>
          </p:cNvPr>
          <p:cNvSpPr/>
          <p:nvPr/>
        </p:nvSpPr>
        <p:spPr>
          <a:xfrm>
            <a:off x="5419109" y="4229409"/>
            <a:ext cx="538894" cy="429904"/>
          </a:xfrm>
          <a:prstGeom prst="rect">
            <a:avLst/>
          </a:prstGeom>
          <a:solidFill>
            <a:srgbClr val="F6F6F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F5650DF-77ED-4C39-A0F0-1CEFC70297A0}"/>
              </a:ext>
            </a:extLst>
          </p:cNvPr>
          <p:cNvSpPr txBox="1"/>
          <p:nvPr/>
        </p:nvSpPr>
        <p:spPr>
          <a:xfrm>
            <a:off x="5980253" y="422812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Pearl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#EEEEEE</a:t>
            </a:r>
          </a:p>
        </p:txBody>
      </p:sp>
    </p:spTree>
    <p:extLst>
      <p:ext uri="{BB962C8B-B14F-4D97-AF65-F5344CB8AC3E}">
        <p14:creationId xmlns:p14="http://schemas.microsoft.com/office/powerpoint/2010/main" val="31699355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Webcertain brand colours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922E41-F7A9-4E33-A383-FD9B42C17043}"/>
              </a:ext>
            </a:extLst>
          </p:cNvPr>
          <p:cNvSpPr/>
          <p:nvPr/>
        </p:nvSpPr>
        <p:spPr>
          <a:xfrm>
            <a:off x="1514903" y="1392073"/>
            <a:ext cx="538894" cy="429904"/>
          </a:xfrm>
          <a:prstGeom prst="rect">
            <a:avLst/>
          </a:prstGeom>
          <a:solidFill>
            <a:srgbClr val="125AA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A74F1C0-89FC-4478-945E-4C82EA4FA6D1}"/>
              </a:ext>
            </a:extLst>
          </p:cNvPr>
          <p:cNvSpPr txBox="1"/>
          <p:nvPr/>
        </p:nvSpPr>
        <p:spPr>
          <a:xfrm>
            <a:off x="2076047" y="139079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Button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#125AAF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3C28E67-6595-4E4E-A763-33115EEBFCE6}"/>
              </a:ext>
            </a:extLst>
          </p:cNvPr>
          <p:cNvSpPr/>
          <p:nvPr/>
        </p:nvSpPr>
        <p:spPr>
          <a:xfrm>
            <a:off x="3468808" y="1394348"/>
            <a:ext cx="538894" cy="429904"/>
          </a:xfrm>
          <a:prstGeom prst="rect">
            <a:avLst/>
          </a:prstGeom>
          <a:solidFill>
            <a:srgbClr val="2D83E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09EF2C-E713-4C25-B53A-B64FBE4EB917}"/>
              </a:ext>
            </a:extLst>
          </p:cNvPr>
          <p:cNvSpPr txBox="1"/>
          <p:nvPr/>
        </p:nvSpPr>
        <p:spPr>
          <a:xfrm>
            <a:off x="4029952" y="139306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Active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#2D83EB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0225BD-2C75-4C4B-8BDC-FFB77C6E266A}"/>
              </a:ext>
            </a:extLst>
          </p:cNvPr>
          <p:cNvSpPr/>
          <p:nvPr/>
        </p:nvSpPr>
        <p:spPr>
          <a:xfrm>
            <a:off x="1517178" y="2090383"/>
            <a:ext cx="538894" cy="429904"/>
          </a:xfrm>
          <a:prstGeom prst="rect">
            <a:avLst/>
          </a:prstGeom>
          <a:solidFill>
            <a:srgbClr val="1ABC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0F10432-48FF-4B6C-9B5A-ECDA0381FEBE}"/>
              </a:ext>
            </a:extLst>
          </p:cNvPr>
          <p:cNvSpPr txBox="1"/>
          <p:nvPr/>
        </p:nvSpPr>
        <p:spPr>
          <a:xfrm>
            <a:off x="2078322" y="208910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#1ABC9C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E08C22-94A2-4AB6-8E73-418C8C80F2A3}"/>
              </a:ext>
            </a:extLst>
          </p:cNvPr>
          <p:cNvSpPr/>
          <p:nvPr/>
        </p:nvSpPr>
        <p:spPr>
          <a:xfrm>
            <a:off x="3464259" y="2092658"/>
            <a:ext cx="538894" cy="429904"/>
          </a:xfrm>
          <a:prstGeom prst="rect">
            <a:avLst/>
          </a:prstGeom>
          <a:solidFill>
            <a:srgbClr val="13D0A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76BB7D-72A5-4F9D-B96B-01DCB77FAA70}"/>
              </a:ext>
            </a:extLst>
          </p:cNvPr>
          <p:cNvSpPr txBox="1"/>
          <p:nvPr/>
        </p:nvSpPr>
        <p:spPr>
          <a:xfrm>
            <a:off x="4025403" y="209137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green</a:t>
            </a:r>
          </a:p>
          <a:p>
            <a:r>
              <a:rPr lang="en-GB" sz="1100">
                <a:latin typeface="Lato Light" panose="020F0302020204030203" pitchFamily="34" charset="0"/>
              </a:rPr>
              <a:t>#13D0A8</a:t>
            </a:r>
            <a:endParaRPr lang="en-GB" sz="1100" dirty="0">
              <a:latin typeface="Lato Light" panose="020F0302020204030203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FDC925-7BCC-466B-8EE6-7E2F4403F0BE}"/>
              </a:ext>
            </a:extLst>
          </p:cNvPr>
          <p:cNvSpPr/>
          <p:nvPr/>
        </p:nvSpPr>
        <p:spPr>
          <a:xfrm>
            <a:off x="5424987" y="2094932"/>
            <a:ext cx="538894" cy="429904"/>
          </a:xfrm>
          <a:prstGeom prst="rect">
            <a:avLst/>
          </a:prstGeom>
          <a:solidFill>
            <a:srgbClr val="83DF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E10C118-6168-4A80-8679-562EA237EC51}"/>
              </a:ext>
            </a:extLst>
          </p:cNvPr>
          <p:cNvSpPr txBox="1"/>
          <p:nvPr/>
        </p:nvSpPr>
        <p:spPr>
          <a:xfrm>
            <a:off x="5986131" y="2093652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Grange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#83DFCC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442B86-226B-4BEB-A384-9AB50EF2AC5A}"/>
              </a:ext>
            </a:extLst>
          </p:cNvPr>
          <p:cNvSpPr/>
          <p:nvPr/>
        </p:nvSpPr>
        <p:spPr>
          <a:xfrm>
            <a:off x="1511300" y="2788694"/>
            <a:ext cx="538894" cy="429904"/>
          </a:xfrm>
          <a:prstGeom prst="rect">
            <a:avLst/>
          </a:prstGeom>
          <a:solidFill>
            <a:srgbClr val="F01E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A9980B8-315D-461E-A0CE-4020698F22DD}"/>
              </a:ext>
            </a:extLst>
          </p:cNvPr>
          <p:cNvSpPr txBox="1"/>
          <p:nvPr/>
        </p:nvSpPr>
        <p:spPr>
          <a:xfrm>
            <a:off x="2072444" y="2787414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#F01E2E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C72FA50-FFF0-4E3E-BAC4-3B5EE0837F59}"/>
              </a:ext>
            </a:extLst>
          </p:cNvPr>
          <p:cNvSpPr/>
          <p:nvPr/>
        </p:nvSpPr>
        <p:spPr>
          <a:xfrm>
            <a:off x="3458381" y="2790969"/>
            <a:ext cx="538894" cy="429904"/>
          </a:xfrm>
          <a:prstGeom prst="rect">
            <a:avLst/>
          </a:prstGeom>
          <a:solidFill>
            <a:srgbClr val="FE38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ED7D8A8-85B6-4247-9F83-57D3708666CC}"/>
              </a:ext>
            </a:extLst>
          </p:cNvPr>
          <p:cNvSpPr txBox="1"/>
          <p:nvPr/>
        </p:nvSpPr>
        <p:spPr>
          <a:xfrm>
            <a:off x="4019525" y="278968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#FE386A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653D968-51B8-4465-BECF-CD478922C3D3}"/>
              </a:ext>
            </a:extLst>
          </p:cNvPr>
          <p:cNvSpPr/>
          <p:nvPr/>
        </p:nvSpPr>
        <p:spPr>
          <a:xfrm>
            <a:off x="5419109" y="2793243"/>
            <a:ext cx="538894" cy="429904"/>
          </a:xfrm>
          <a:prstGeom prst="rect">
            <a:avLst/>
          </a:prstGeom>
          <a:solidFill>
            <a:srgbClr val="EB98A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A6BD1EE-CA77-4DF7-A18D-FBD6CA7D36E8}"/>
              </a:ext>
            </a:extLst>
          </p:cNvPr>
          <p:cNvSpPr txBox="1"/>
          <p:nvPr/>
        </p:nvSpPr>
        <p:spPr>
          <a:xfrm>
            <a:off x="5980253" y="279196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Reach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#EB98A3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0048F5B-D379-450B-9E76-9F68E3474625}"/>
              </a:ext>
            </a:extLst>
          </p:cNvPr>
          <p:cNvSpPr/>
          <p:nvPr/>
        </p:nvSpPr>
        <p:spPr>
          <a:xfrm>
            <a:off x="1511300" y="3493828"/>
            <a:ext cx="538894" cy="429904"/>
          </a:xfrm>
          <a:prstGeom prst="rect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83AB7-4192-438D-AED1-FC5F521F54B2}"/>
              </a:ext>
            </a:extLst>
          </p:cNvPr>
          <p:cNvSpPr txBox="1"/>
          <p:nvPr/>
        </p:nvSpPr>
        <p:spPr>
          <a:xfrm>
            <a:off x="2072444" y="349254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 gold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#FFB515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76A0C87-3DFC-4FD9-B499-D32D62C80330}"/>
              </a:ext>
            </a:extLst>
          </p:cNvPr>
          <p:cNvSpPr/>
          <p:nvPr/>
        </p:nvSpPr>
        <p:spPr>
          <a:xfrm>
            <a:off x="3458381" y="3496103"/>
            <a:ext cx="538894" cy="429904"/>
          </a:xfrm>
          <a:prstGeom prst="rect">
            <a:avLst/>
          </a:prstGeom>
          <a:solidFill>
            <a:srgbClr val="FECC4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646261A-0103-4D48-BF00-76DEF015B115}"/>
              </a:ext>
            </a:extLst>
          </p:cNvPr>
          <p:cNvSpPr txBox="1"/>
          <p:nvPr/>
        </p:nvSpPr>
        <p:spPr>
          <a:xfrm>
            <a:off x="4019525" y="349482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 gold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#FECC47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35DC643-93CC-43A7-BB1A-F0F85F743DB4}"/>
              </a:ext>
            </a:extLst>
          </p:cNvPr>
          <p:cNvSpPr/>
          <p:nvPr/>
        </p:nvSpPr>
        <p:spPr>
          <a:xfrm>
            <a:off x="5419109" y="3498377"/>
            <a:ext cx="538894" cy="429904"/>
          </a:xfrm>
          <a:prstGeom prst="rect">
            <a:avLst/>
          </a:prstGeom>
          <a:solidFill>
            <a:srgbClr val="FAD09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300ABB-413E-4C79-80C7-39914D041E0F}"/>
              </a:ext>
            </a:extLst>
          </p:cNvPr>
          <p:cNvSpPr txBox="1"/>
          <p:nvPr/>
        </p:nvSpPr>
        <p:spPr>
          <a:xfrm>
            <a:off x="5980253" y="3497097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 amber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#FAD090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4ED364-7DD9-42EA-9B3F-394D018BD2CD}"/>
              </a:ext>
            </a:extLst>
          </p:cNvPr>
          <p:cNvSpPr/>
          <p:nvPr/>
        </p:nvSpPr>
        <p:spPr>
          <a:xfrm>
            <a:off x="5422713" y="1389798"/>
            <a:ext cx="538894" cy="429904"/>
          </a:xfrm>
          <a:prstGeom prst="rect">
            <a:avLst/>
          </a:prstGeom>
          <a:solidFill>
            <a:srgbClr val="5BA4F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4AC9D2-25DA-4696-8CD6-26B9772BA29C}"/>
              </a:ext>
            </a:extLst>
          </p:cNvPr>
          <p:cNvSpPr txBox="1"/>
          <p:nvPr/>
        </p:nvSpPr>
        <p:spPr>
          <a:xfrm>
            <a:off x="5983857" y="138851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#5BA4F4</a:t>
            </a:r>
          </a:p>
        </p:txBody>
      </p:sp>
    </p:spTree>
    <p:extLst>
      <p:ext uri="{BB962C8B-B14F-4D97-AF65-F5344CB8AC3E}">
        <p14:creationId xmlns:p14="http://schemas.microsoft.com/office/powerpoint/2010/main" val="25715214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7C664AE-3864-D949-AA6F-7761036F7DF1}"/>
              </a:ext>
            </a:extLst>
          </p:cNvPr>
          <p:cNvSpPr/>
          <p:nvPr/>
        </p:nvSpPr>
        <p:spPr>
          <a:xfrm>
            <a:off x="1511300" y="1386196"/>
            <a:ext cx="538894" cy="429904"/>
          </a:xfrm>
          <a:prstGeom prst="rect">
            <a:avLst/>
          </a:prstGeom>
          <a:solidFill>
            <a:srgbClr val="FF7A3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0CA346-D830-F64A-9365-5613CB7A4076}"/>
              </a:ext>
            </a:extLst>
          </p:cNvPr>
          <p:cNvSpPr txBox="1"/>
          <p:nvPr/>
        </p:nvSpPr>
        <p:spPr>
          <a:xfrm>
            <a:off x="2072444" y="1384916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Crayola Orange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FF7A33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762B18-4D8A-3845-94BD-E3722EA42777}"/>
              </a:ext>
            </a:extLst>
          </p:cNvPr>
          <p:cNvSpPr/>
          <p:nvPr/>
        </p:nvSpPr>
        <p:spPr>
          <a:xfrm>
            <a:off x="3458381" y="1388471"/>
            <a:ext cx="538894" cy="429904"/>
          </a:xfrm>
          <a:prstGeom prst="rect">
            <a:avLst/>
          </a:prstGeom>
          <a:solidFill>
            <a:srgbClr val="FF955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2F09DC-7150-D74F-B575-065BD219E582}"/>
              </a:ext>
            </a:extLst>
          </p:cNvPr>
          <p:cNvSpPr txBox="1"/>
          <p:nvPr/>
        </p:nvSpPr>
        <p:spPr>
          <a:xfrm>
            <a:off x="4019525" y="1387191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Crayola Orange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FF955C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1B87C4-3012-6B4B-90C4-764D04D7FD95}"/>
              </a:ext>
            </a:extLst>
          </p:cNvPr>
          <p:cNvSpPr/>
          <p:nvPr/>
        </p:nvSpPr>
        <p:spPr>
          <a:xfrm>
            <a:off x="5419109" y="1390745"/>
            <a:ext cx="538894" cy="429904"/>
          </a:xfrm>
          <a:prstGeom prst="rect">
            <a:avLst/>
          </a:prstGeom>
          <a:solidFill>
            <a:srgbClr val="FFAF8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4B039E-92F7-AE49-9CB0-9BE00B7E82CA}"/>
              </a:ext>
            </a:extLst>
          </p:cNvPr>
          <p:cNvSpPr txBox="1"/>
          <p:nvPr/>
        </p:nvSpPr>
        <p:spPr>
          <a:xfrm>
            <a:off x="5980253" y="1389465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Crayola Orange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#FFAF85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4ED31F2-5455-3D45-A5A5-1B2F9AB2A576}"/>
              </a:ext>
            </a:extLst>
          </p:cNvPr>
          <p:cNvSpPr/>
          <p:nvPr/>
        </p:nvSpPr>
        <p:spPr>
          <a:xfrm>
            <a:off x="1514903" y="2760576"/>
            <a:ext cx="538894" cy="429904"/>
          </a:xfrm>
          <a:prstGeom prst="rect">
            <a:avLst/>
          </a:prstGeom>
          <a:solidFill>
            <a:srgbClr val="143A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EC06B7-E85D-F247-BA0B-678C0810D4C8}"/>
              </a:ext>
            </a:extLst>
          </p:cNvPr>
          <p:cNvSpPr txBox="1"/>
          <p:nvPr/>
        </p:nvSpPr>
        <p:spPr>
          <a:xfrm>
            <a:off x="2076047" y="2759296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Forest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143A24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F80EED-1A15-6D44-B481-09A92360519A}"/>
              </a:ext>
            </a:extLst>
          </p:cNvPr>
          <p:cNvSpPr/>
          <p:nvPr/>
        </p:nvSpPr>
        <p:spPr>
          <a:xfrm>
            <a:off x="3468808" y="2762851"/>
            <a:ext cx="538894" cy="429904"/>
          </a:xfrm>
          <a:prstGeom prst="rect">
            <a:avLst/>
          </a:prstGeom>
          <a:solidFill>
            <a:srgbClr val="4361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FBAA43-73DA-E14D-86FD-CC27A455DFBC}"/>
              </a:ext>
            </a:extLst>
          </p:cNvPr>
          <p:cNvSpPr txBox="1"/>
          <p:nvPr/>
        </p:nvSpPr>
        <p:spPr>
          <a:xfrm>
            <a:off x="4029952" y="2761571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Forest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436150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DE4583C-051A-8349-AC61-2D6AEF898B05}"/>
              </a:ext>
            </a:extLst>
          </p:cNvPr>
          <p:cNvSpPr/>
          <p:nvPr/>
        </p:nvSpPr>
        <p:spPr>
          <a:xfrm>
            <a:off x="5422713" y="2758301"/>
            <a:ext cx="538894" cy="429904"/>
          </a:xfrm>
          <a:prstGeom prst="rect">
            <a:avLst/>
          </a:prstGeom>
          <a:solidFill>
            <a:srgbClr val="A1B0A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6CAB3D-2C61-C143-A452-100FFE272278}"/>
              </a:ext>
            </a:extLst>
          </p:cNvPr>
          <p:cNvSpPr txBox="1"/>
          <p:nvPr/>
        </p:nvSpPr>
        <p:spPr>
          <a:xfrm>
            <a:off x="5983857" y="2757021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Forest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A1B0A7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36F86C-F796-D34C-BB51-FF29B05B13ED}"/>
              </a:ext>
            </a:extLst>
          </p:cNvPr>
          <p:cNvSpPr/>
          <p:nvPr/>
        </p:nvSpPr>
        <p:spPr>
          <a:xfrm>
            <a:off x="1517178" y="2053076"/>
            <a:ext cx="538894" cy="429904"/>
          </a:xfrm>
          <a:prstGeom prst="rect">
            <a:avLst/>
          </a:prstGeom>
          <a:solidFill>
            <a:srgbClr val="45007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0202F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0D8888-3D7C-3340-B02C-AD74ECD47C4E}"/>
              </a:ext>
            </a:extLst>
          </p:cNvPr>
          <p:cNvSpPr txBox="1"/>
          <p:nvPr/>
        </p:nvSpPr>
        <p:spPr>
          <a:xfrm>
            <a:off x="2078322" y="2051796"/>
            <a:ext cx="1254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Midnight Purple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45007D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D9CE7-C660-3449-8820-042BE9F49637}"/>
              </a:ext>
            </a:extLst>
          </p:cNvPr>
          <p:cNvSpPr/>
          <p:nvPr/>
        </p:nvSpPr>
        <p:spPr>
          <a:xfrm>
            <a:off x="3464259" y="2055351"/>
            <a:ext cx="538894" cy="429904"/>
          </a:xfrm>
          <a:prstGeom prst="rect">
            <a:avLst/>
          </a:prstGeom>
          <a:solidFill>
            <a:srgbClr val="61309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13E840-0F7C-684D-A7A8-DC88591BAE91}"/>
              </a:ext>
            </a:extLst>
          </p:cNvPr>
          <p:cNvSpPr txBox="1"/>
          <p:nvPr/>
        </p:nvSpPr>
        <p:spPr>
          <a:xfrm>
            <a:off x="4025403" y="2054071"/>
            <a:ext cx="129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Midnight Purple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613096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D3BC531-0ED5-7545-9FBC-5515FCE3135B}"/>
              </a:ext>
            </a:extLst>
          </p:cNvPr>
          <p:cNvSpPr/>
          <p:nvPr/>
        </p:nvSpPr>
        <p:spPr>
          <a:xfrm>
            <a:off x="5424987" y="2057625"/>
            <a:ext cx="538894" cy="429904"/>
          </a:xfrm>
          <a:prstGeom prst="rect">
            <a:avLst/>
          </a:prstGeom>
          <a:solidFill>
            <a:srgbClr val="9A8FC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6144F91-AE3A-1D4F-9C2F-B92E8C198E0D}"/>
              </a:ext>
            </a:extLst>
          </p:cNvPr>
          <p:cNvSpPr txBox="1"/>
          <p:nvPr/>
        </p:nvSpPr>
        <p:spPr>
          <a:xfrm>
            <a:off x="5958003" y="2055247"/>
            <a:ext cx="1385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Midnight Purple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 9A8FC9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B3086A-D40E-BA4B-86F3-9D26737592E2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Secondary colour palette</a:t>
            </a:r>
          </a:p>
        </p:txBody>
      </p:sp>
    </p:spTree>
    <p:extLst>
      <p:ext uri="{BB962C8B-B14F-4D97-AF65-F5344CB8AC3E}">
        <p14:creationId xmlns:p14="http://schemas.microsoft.com/office/powerpoint/2010/main" val="18378315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Fonts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Webcertain font is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no other fonts are acceptable (if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isn’t available, Arial is the only other font you can use).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B37AAF-A165-4377-AA7F-49BF078C64EB}"/>
              </a:ext>
            </a:extLst>
          </p:cNvPr>
          <p:cNvSpPr txBox="1"/>
          <p:nvPr/>
        </p:nvSpPr>
        <p:spPr>
          <a:xfrm>
            <a:off x="1430480" y="3545042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colours need to be chosen from the brand colours provided, all text should either be black, white or grey (#AAAAAA).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3663561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CB32679-8D97-48FC-AE7F-F5A8533836CF}"/>
              </a:ext>
            </a:extLst>
          </p:cNvPr>
          <p:cNvSpPr txBox="1"/>
          <p:nvPr/>
        </p:nvSpPr>
        <p:spPr>
          <a:xfrm>
            <a:off x="1432861" y="2088432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Headings –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 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(not bold).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90FE54-2218-4BC5-BDB1-3A7744AF3A5A}"/>
              </a:ext>
            </a:extLst>
          </p:cNvPr>
          <p:cNvGrpSpPr/>
          <p:nvPr/>
        </p:nvGrpSpPr>
        <p:grpSpPr>
          <a:xfrm>
            <a:off x="794185" y="2208619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4C5298-B514-40D6-BE3E-66E8B5BE5D1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1D5D73-881B-4E7B-AE4E-5FA36B4901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F35205-4118-4771-A771-5F8FD3AFAD85}"/>
              </a:ext>
            </a:extLst>
          </p:cNvPr>
          <p:cNvSpPr txBox="1"/>
          <p:nvPr/>
        </p:nvSpPr>
        <p:spPr>
          <a:xfrm>
            <a:off x="1435243" y="3059506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may use </a:t>
            </a:r>
            <a:r>
              <a:rPr lang="en-GB" sz="1600" b="1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any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variations of the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font.</a:t>
            </a:r>
            <a:endParaRPr lang="en-GB" sz="1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5C7C43-B243-4868-887F-697FF01AA6A5}"/>
              </a:ext>
            </a:extLst>
          </p:cNvPr>
          <p:cNvSpPr txBox="1"/>
          <p:nvPr/>
        </p:nvSpPr>
        <p:spPr>
          <a:xfrm>
            <a:off x="1420955" y="2573969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Bullet points and paragraphs – “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Light” (size 16).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39B593-BC45-4DCE-BE27-ECE059D0F76D}"/>
              </a:ext>
            </a:extLst>
          </p:cNvPr>
          <p:cNvGrpSpPr/>
          <p:nvPr/>
        </p:nvGrpSpPr>
        <p:grpSpPr>
          <a:xfrm>
            <a:off x="782279" y="2675343"/>
            <a:ext cx="571925" cy="95534"/>
            <a:chOff x="782279" y="198693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8F5585-7A79-4CA9-B814-4C89F8B7B40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FA8F8D0-5000-4CB6-8B9E-4A7A4F6BDC8B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7A88D1-C696-49AF-93FC-F71FCFBBECA3}"/>
              </a:ext>
            </a:extLst>
          </p:cNvPr>
          <p:cNvGrpSpPr/>
          <p:nvPr/>
        </p:nvGrpSpPr>
        <p:grpSpPr>
          <a:xfrm>
            <a:off x="784660" y="3177787"/>
            <a:ext cx="571925" cy="95534"/>
            <a:chOff x="782279" y="1986934"/>
            <a:chExt cx="571925" cy="9553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47B9FB-1A7B-4FE6-BC42-FFA305D2801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9EA788-50D0-4624-9F08-C89D8AEB5EFB}"/>
                </a:ext>
              </a:extLst>
            </p:cNvPr>
            <p:cNvCxnSpPr>
              <a:cxnSpLocks/>
              <a:endCxn id="4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18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412985" y="1544655"/>
            <a:ext cx="7011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  <a:p>
            <a:pPr defTabSz="685800"/>
            <a:endParaRPr lang="en-GB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Agenda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14DA694-7AE5-4AEA-B93A-695BF7CABBE4}"/>
              </a:ext>
            </a:extLst>
          </p:cNvPr>
          <p:cNvGrpSpPr/>
          <p:nvPr/>
        </p:nvGrpSpPr>
        <p:grpSpPr>
          <a:xfrm>
            <a:off x="744563" y="1580946"/>
            <a:ext cx="623653" cy="276999"/>
            <a:chOff x="749274" y="3636190"/>
            <a:chExt cx="623653" cy="27699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737AE0B-21FA-41F3-9059-19BB9BEEAF74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01FA3C1-559B-418E-9951-F796A260B551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CEC5B81-BBD2-4126-A162-C77A75D39297}"/>
                </a:ext>
              </a:extLst>
            </p:cNvPr>
            <p:cNvCxnSpPr>
              <a:cxnSpLocks/>
              <a:endCxn id="41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7D9C1F-C791-4BEE-8A46-AC561D352509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E445B69-91D4-4F29-AC98-9305388E3FE6}"/>
              </a:ext>
            </a:extLst>
          </p:cNvPr>
          <p:cNvGrpSpPr/>
          <p:nvPr/>
        </p:nvGrpSpPr>
        <p:grpSpPr>
          <a:xfrm>
            <a:off x="743419" y="2075142"/>
            <a:ext cx="623653" cy="276999"/>
            <a:chOff x="749274" y="3636190"/>
            <a:chExt cx="623653" cy="27699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5041DB5-51C2-47D6-866F-27048EB03415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04E9A0A-F667-4EB7-87BB-911ED649C67E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C487058-DF75-4EA5-A384-C3162A0B66B9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6DE9A2-10DD-4A87-ABFB-FDA52E835EC4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E5C050-CC17-4381-A9F6-BF2CE0A83E5E}"/>
              </a:ext>
            </a:extLst>
          </p:cNvPr>
          <p:cNvGrpSpPr/>
          <p:nvPr/>
        </p:nvGrpSpPr>
        <p:grpSpPr>
          <a:xfrm>
            <a:off x="749274" y="2552488"/>
            <a:ext cx="623653" cy="276999"/>
            <a:chOff x="749274" y="3636190"/>
            <a:chExt cx="623653" cy="27699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DD4B065-CE13-421B-9CA8-7FD730077973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6D5481-153A-40E1-B098-EE2325DE346F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C3AE10-8D97-49AF-A04A-79E3ABBFF867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3F4D96-15B0-4CB2-B46A-37D19FF7476E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54DEDF-59BD-43FB-93A3-8AD64E32B3D2}"/>
              </a:ext>
            </a:extLst>
          </p:cNvPr>
          <p:cNvGrpSpPr/>
          <p:nvPr/>
        </p:nvGrpSpPr>
        <p:grpSpPr>
          <a:xfrm>
            <a:off x="755845" y="3021006"/>
            <a:ext cx="623653" cy="276999"/>
            <a:chOff x="749274" y="3636190"/>
            <a:chExt cx="623653" cy="27699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B8B9FE5-E1C3-4327-93B8-C50750844BC9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D253214-4645-43E9-B8BB-2F4521755285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F2985FD-71CB-44E1-98DD-AB83230BAE09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CAC07F-C78C-4C33-BE1A-4DEDBCA5EE4F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9276C99-1298-4C22-87F7-ABFA1AF8C90C}"/>
              </a:ext>
            </a:extLst>
          </p:cNvPr>
          <p:cNvGrpSpPr/>
          <p:nvPr/>
        </p:nvGrpSpPr>
        <p:grpSpPr>
          <a:xfrm>
            <a:off x="747358" y="3526621"/>
            <a:ext cx="623653" cy="276999"/>
            <a:chOff x="749274" y="3636190"/>
            <a:chExt cx="623653" cy="27699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CE810D6-D83E-4F88-A00B-6370745C11F6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34FCA5C-9687-482E-95B2-2B44FF6DB932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4937858-597A-4D21-B7CC-DB894A3D3CE0}"/>
                </a:ext>
              </a:extLst>
            </p:cNvPr>
            <p:cNvCxnSpPr>
              <a:cxnSpLocks/>
              <a:endCxn id="64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C5D9ED0-F588-4B89-8F5B-6C26C973D4DD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2404109-45C2-4F53-A50E-4B92E7E68D18}"/>
              </a:ext>
            </a:extLst>
          </p:cNvPr>
          <p:cNvGrpSpPr/>
          <p:nvPr/>
        </p:nvGrpSpPr>
        <p:grpSpPr>
          <a:xfrm>
            <a:off x="746341" y="4020864"/>
            <a:ext cx="623653" cy="276999"/>
            <a:chOff x="749274" y="3636190"/>
            <a:chExt cx="623653" cy="276999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B3BFA74-E0AB-42C3-B821-BB6162C42B64}"/>
                </a:ext>
              </a:extLst>
            </p:cNvPr>
            <p:cNvSpPr/>
            <p:nvPr/>
          </p:nvSpPr>
          <p:spPr>
            <a:xfrm>
              <a:off x="1134091" y="366174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AE8506C-3436-4C11-92E4-E9B7D59C3370}"/>
                </a:ext>
              </a:extLst>
            </p:cNvPr>
            <p:cNvSpPr/>
            <p:nvPr/>
          </p:nvSpPr>
          <p:spPr>
            <a:xfrm>
              <a:off x="749274" y="3726826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EBE0B3-00EA-4ED5-9A7C-5B9C80099D63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>
              <a:off x="827237" y="3776403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2EF9183-082B-459C-864B-B960BDF985FD}"/>
                </a:ext>
              </a:extLst>
            </p:cNvPr>
            <p:cNvSpPr txBox="1"/>
            <p:nvPr/>
          </p:nvSpPr>
          <p:spPr>
            <a:xfrm>
              <a:off x="1171002" y="3636190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6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0641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Images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Images need to be chosen carefully – remember, these may be going on the website so any images found from a search engine are </a:t>
            </a:r>
            <a:r>
              <a:rPr lang="en-GB" sz="1600" b="1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OK.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careful in choosing images if you are planning to add text to these – the text needs to be clear to read.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cs typeface="Lato" panose="020F0502020204030203" pitchFamily="34" charset="0"/>
              </a:rPr>
              <a:t>You can use free images from </a:t>
            </a:r>
            <a:r>
              <a:rPr lang="en-GB" sz="1600" b="1" dirty="0" err="1">
                <a:latin typeface="Lato Light" panose="020F0302020204030203" pitchFamily="34" charset="0"/>
                <a:cs typeface="Lato" panose="020F0502020204030203" pitchFamily="34" charset="0"/>
                <a:hlinkClick r:id="rId3"/>
              </a:rPr>
              <a:t>Unsplash</a:t>
            </a:r>
            <a:r>
              <a:rPr lang="en-GB" sz="1600" dirty="0">
                <a:latin typeface="Lato Light" panose="020F0302020204030203" pitchFamily="34" charset="0"/>
                <a:cs typeface="Lato" panose="020F0502020204030203" pitchFamily="34" charset="0"/>
              </a:rPr>
              <a:t> or alternatively use any of the images we have saved and resized on </a:t>
            </a:r>
            <a:r>
              <a:rPr lang="en-GB" sz="1600" b="1" u="sng" dirty="0">
                <a:latin typeface="Lato Light" panose="020F0302020204030203" pitchFamily="34" charset="0"/>
                <a:cs typeface="Lato" panose="020F0502020204030203" pitchFamily="34" charset="0"/>
                <a:hlinkClick r:id="rId4"/>
              </a:rPr>
              <a:t>SharePoint</a:t>
            </a:r>
            <a:r>
              <a:rPr lang="en-GB" sz="1600" dirty="0">
                <a:latin typeface="Lato Light" panose="020F0302020204030203" pitchFamily="34" charset="0"/>
                <a:cs typeface="Lato" panose="020F0502020204030203" pitchFamily="34" charset="0"/>
              </a:rPr>
              <a:t>. 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need any help with finding suitable images – drop the Creative team an email and we will help you! (</a:t>
            </a:r>
            <a:r>
              <a:rPr lang="en-GB" sz="1600" b="1" u="sng" dirty="0">
                <a:solidFill>
                  <a:srgbClr val="125AAF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2963861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2240701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0494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Spacing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not to “squash” content together – if you need to show ten bullet points, for example, try and split them onto multiple slides.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move the line on the left to create more space.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need any help with spacing your content out – drop the Creative team an email and we will help you! (</a:t>
            </a:r>
            <a:r>
              <a:rPr lang="en-GB" sz="1600" b="1" u="sng" dirty="0">
                <a:solidFill>
                  <a:srgbClr val="125AAF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2697034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2208617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3370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Editorial style guidelines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titles must be written in sentence case.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bulleted text is a complete sentence, standard sentence rules apply.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bulleted text is not a complete sentence, always start with a lower case letter. Do not end with a full stop.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British English.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Editorial style guidelines are explained fully in </a:t>
            </a:r>
            <a:r>
              <a:rPr lang="en-GB" sz="1600" b="1" dirty="0" err="1">
                <a:solidFill>
                  <a:srgbClr val="125AAF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Webcertain’s</a:t>
            </a:r>
            <a:r>
              <a:rPr lang="en-GB" sz="1600" b="1" dirty="0">
                <a:solidFill>
                  <a:srgbClr val="125AAF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brand guidelines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read these if you are unsure of anything.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2463579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1970438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47300B-6B38-48E5-9888-8E8195815D42}"/>
              </a:ext>
            </a:extLst>
          </p:cNvPr>
          <p:cNvGrpSpPr/>
          <p:nvPr/>
        </p:nvGrpSpPr>
        <p:grpSpPr>
          <a:xfrm>
            <a:off x="794185" y="3187424"/>
            <a:ext cx="571925" cy="95534"/>
            <a:chOff x="782279" y="198693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023DB6-C011-4D9B-8D50-0259446F7AD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0403093-E546-49AA-9ADD-2F9812A825F9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29BF42-6F8A-49C1-BA29-7DBA090E23BC}"/>
              </a:ext>
            </a:extLst>
          </p:cNvPr>
          <p:cNvGrpSpPr/>
          <p:nvPr/>
        </p:nvGrpSpPr>
        <p:grpSpPr>
          <a:xfrm>
            <a:off x="794185" y="3673309"/>
            <a:ext cx="571925" cy="95534"/>
            <a:chOff x="782279" y="1986934"/>
            <a:chExt cx="571925" cy="9553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611C82-44E2-452B-B03E-89B6F38114CD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F3F0A0-B117-4798-9DB1-C91A5C5A51CE}"/>
                </a:ext>
              </a:extLst>
            </p:cNvPr>
            <p:cNvCxnSpPr>
              <a:cxnSpLocks/>
              <a:endCxn id="4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1020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Bullet point styles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55687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basic option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4EAE90-CD66-4C68-B6D4-CDBE8FBD6B33}"/>
              </a:ext>
            </a:extLst>
          </p:cNvPr>
          <p:cNvGrpSpPr/>
          <p:nvPr/>
        </p:nvGrpSpPr>
        <p:grpSpPr>
          <a:xfrm>
            <a:off x="745408" y="1915591"/>
            <a:ext cx="623653" cy="238836"/>
            <a:chOff x="738264" y="3685797"/>
            <a:chExt cx="623653" cy="2388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1FE311-1BD7-42B1-8DF6-300F4BE55E7C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41287D8-5D4E-492D-8877-9F7ABACC0752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04F33BF-0E8D-4032-AF78-D80705558FF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6896871-689A-4368-B17D-BF07C419DB15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66679F0D-432D-4F04-968C-064C7699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259E4C-6C1D-477C-A1C2-71379D73F2C5}"/>
              </a:ext>
            </a:extLst>
          </p:cNvPr>
          <p:cNvGrpSpPr/>
          <p:nvPr/>
        </p:nvGrpSpPr>
        <p:grpSpPr>
          <a:xfrm>
            <a:off x="747789" y="2394184"/>
            <a:ext cx="623653" cy="238836"/>
            <a:chOff x="747789" y="2294949"/>
            <a:chExt cx="623653" cy="23883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FD8070-4B79-434B-B156-F2C6B741418E}"/>
                </a:ext>
              </a:extLst>
            </p:cNvPr>
            <p:cNvGrpSpPr/>
            <p:nvPr/>
          </p:nvGrpSpPr>
          <p:grpSpPr>
            <a:xfrm>
              <a:off x="747789" y="2294949"/>
              <a:ext cx="623653" cy="238836"/>
              <a:chOff x="743176" y="2432496"/>
              <a:chExt cx="623653" cy="23883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1DC872B-907C-4957-B72E-0497F6CA577E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F11FBF8-D4D4-4F60-B7D7-194F4C391149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A08AAF7-3D84-436B-B111-73F406902F42}"/>
                  </a:ext>
                </a:extLst>
              </p:cNvPr>
              <p:cNvCxnSpPr>
                <a:cxnSpLocks/>
                <a:endCxn id="57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6416605-5F06-45B7-95C2-C2CCE50E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97304" y="2365611"/>
              <a:ext cx="109165" cy="10872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8B750F-24F7-40EC-9815-99CCB4B6EFE8}"/>
              </a:ext>
            </a:extLst>
          </p:cNvPr>
          <p:cNvGrpSpPr/>
          <p:nvPr/>
        </p:nvGrpSpPr>
        <p:grpSpPr>
          <a:xfrm>
            <a:off x="750170" y="2879870"/>
            <a:ext cx="623653" cy="238836"/>
            <a:chOff x="750170" y="2702659"/>
            <a:chExt cx="623653" cy="238836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6C8149A6-20B6-40D3-9D64-9D0894BF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79204" y="2749838"/>
              <a:ext cx="150527" cy="15052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4D4774-D9E7-4348-85AB-809BD9756AF4}"/>
                </a:ext>
              </a:extLst>
            </p:cNvPr>
            <p:cNvGrpSpPr/>
            <p:nvPr/>
          </p:nvGrpSpPr>
          <p:grpSpPr>
            <a:xfrm>
              <a:off x="750170" y="2702659"/>
              <a:ext cx="623653" cy="238836"/>
              <a:chOff x="743176" y="2432496"/>
              <a:chExt cx="623653" cy="23883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87827FA-F76A-4BF6-828E-054484730B4B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03BD1A5-645B-4CC0-A733-63E513C2BA1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A232EFC-820F-4203-92A2-10C0AFA8B414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C55DEB-808F-47B6-BCA4-6C1E474298E8}"/>
              </a:ext>
            </a:extLst>
          </p:cNvPr>
          <p:cNvGrpSpPr/>
          <p:nvPr/>
        </p:nvGrpSpPr>
        <p:grpSpPr>
          <a:xfrm>
            <a:off x="750165" y="3365550"/>
            <a:ext cx="623653" cy="238836"/>
            <a:chOff x="750165" y="3110369"/>
            <a:chExt cx="623653" cy="238836"/>
          </a:xfrm>
        </p:grpSpPr>
        <p:pic>
          <p:nvPicPr>
            <p:cNvPr id="80" name="Picture 7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3FFF29B-D99D-4A43-9BD0-C77AC3481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78630" y="3164638"/>
              <a:ext cx="143211" cy="126252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47E7369-13E0-46C8-88C1-8461EB7BFF9E}"/>
                </a:ext>
              </a:extLst>
            </p:cNvPr>
            <p:cNvGrpSpPr/>
            <p:nvPr/>
          </p:nvGrpSpPr>
          <p:grpSpPr>
            <a:xfrm>
              <a:off x="750165" y="3110369"/>
              <a:ext cx="623653" cy="238836"/>
              <a:chOff x="743176" y="2432496"/>
              <a:chExt cx="623653" cy="238836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A21A763-4138-4FEF-BAA7-21DA61EDCD3B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DCAF32E-9247-4BDF-A372-5BFE2696236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9A42CB-100E-434E-AD24-A08B06FA320A}"/>
                  </a:ext>
                </a:extLst>
              </p:cNvPr>
              <p:cNvCxnSpPr>
                <a:cxnSpLocks/>
                <a:endCxn id="91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E7C100-1AFC-408A-9FF2-0F38E93F1C58}"/>
              </a:ext>
            </a:extLst>
          </p:cNvPr>
          <p:cNvGrpSpPr/>
          <p:nvPr/>
        </p:nvGrpSpPr>
        <p:grpSpPr>
          <a:xfrm>
            <a:off x="743026" y="3518079"/>
            <a:ext cx="623653" cy="238836"/>
            <a:chOff x="743026" y="3518079"/>
            <a:chExt cx="623653" cy="238836"/>
          </a:xfrm>
        </p:grpSpPr>
        <p:pic>
          <p:nvPicPr>
            <p:cNvPr id="79" name="Picture 7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0ECB2A1-929E-4971-A407-C6C1DFED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166016" y="3582173"/>
              <a:ext cx="160245" cy="127815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A2F4076-F252-48FD-B3DA-C2FF1278D266}"/>
                </a:ext>
              </a:extLst>
            </p:cNvPr>
            <p:cNvGrpSpPr/>
            <p:nvPr/>
          </p:nvGrpSpPr>
          <p:grpSpPr>
            <a:xfrm>
              <a:off x="743026" y="3518079"/>
              <a:ext cx="623653" cy="238836"/>
              <a:chOff x="743176" y="2432496"/>
              <a:chExt cx="623653" cy="238836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739931-09F1-42BD-88D3-E2946FCD113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152617C-53D6-4DFA-A529-E24732714E4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0852F9E-9579-4102-BFD9-5E3FDD8AE411}"/>
                  </a:ext>
                </a:extLst>
              </p:cNvPr>
              <p:cNvCxnSpPr>
                <a:cxnSpLocks/>
                <a:endCxn id="97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F62C74-54D5-467E-8929-307E97A33687}"/>
              </a:ext>
            </a:extLst>
          </p:cNvPr>
          <p:cNvGrpSpPr/>
          <p:nvPr/>
        </p:nvGrpSpPr>
        <p:grpSpPr>
          <a:xfrm>
            <a:off x="743027" y="3925789"/>
            <a:ext cx="623653" cy="238836"/>
            <a:chOff x="743027" y="3925789"/>
            <a:chExt cx="623653" cy="238836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E3AFF86E-E653-49C8-99CB-C06A19E57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76152" y="3981450"/>
              <a:ext cx="136588" cy="122318"/>
            </a:xfrm>
            <a:prstGeom prst="rect">
              <a:avLst/>
            </a:prstGeom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808246C-202B-4AA9-87E5-4A253FD7D719}"/>
                </a:ext>
              </a:extLst>
            </p:cNvPr>
            <p:cNvGrpSpPr/>
            <p:nvPr/>
          </p:nvGrpSpPr>
          <p:grpSpPr>
            <a:xfrm>
              <a:off x="743027" y="3925789"/>
              <a:ext cx="623653" cy="238836"/>
              <a:chOff x="743176" y="2432496"/>
              <a:chExt cx="623653" cy="23883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725DF63-4100-4471-9A64-872A79B30234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C507A90-B039-4BD8-8253-4B0881F331E4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6D288D0-B937-4D50-AF66-798A123D66F6}"/>
                  </a:ext>
                </a:extLst>
              </p:cNvPr>
              <p:cNvCxnSpPr>
                <a:cxnSpLocks/>
                <a:endCxn id="10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3350D3-FAFF-46B0-B064-3E7AE7FF9BAE}"/>
              </a:ext>
            </a:extLst>
          </p:cNvPr>
          <p:cNvGrpSpPr/>
          <p:nvPr/>
        </p:nvGrpSpPr>
        <p:grpSpPr>
          <a:xfrm>
            <a:off x="743027" y="4333500"/>
            <a:ext cx="623653" cy="238836"/>
            <a:chOff x="743027" y="4333500"/>
            <a:chExt cx="623653" cy="238836"/>
          </a:xfrm>
        </p:grpSpPr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A4A0FF03-D24F-40E5-9003-42665638E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183746" y="4390604"/>
              <a:ext cx="135468" cy="121315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7DBC852-01FE-49DC-AADA-C621CB76B46C}"/>
                </a:ext>
              </a:extLst>
            </p:cNvPr>
            <p:cNvGrpSpPr/>
            <p:nvPr/>
          </p:nvGrpSpPr>
          <p:grpSpPr>
            <a:xfrm>
              <a:off x="743027" y="4333500"/>
              <a:ext cx="623653" cy="238836"/>
              <a:chOff x="743176" y="2432496"/>
              <a:chExt cx="623653" cy="238836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A758E2C-6EF6-4502-BCE9-5332A343DEE6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089A0BE-E37A-4D5F-9ACC-7D404E36277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C1B31BA-CF68-4C81-B06A-741AA7E4A367}"/>
                  </a:ext>
                </a:extLst>
              </p:cNvPr>
              <p:cNvCxnSpPr>
                <a:cxnSpLocks/>
                <a:endCxn id="10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319673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812415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314858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2806471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290710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809957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312400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lorem ipsum</a:t>
            </a:r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039989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4FF6F8-6F05-466A-ADE1-D9338DF4CF3F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Bullet point styles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3B153C-BB79-4B89-91E2-85DA6E7E98CB}"/>
              </a:ext>
            </a:extLst>
          </p:cNvPr>
          <p:cNvGrpSpPr/>
          <p:nvPr/>
        </p:nvGrpSpPr>
        <p:grpSpPr>
          <a:xfrm>
            <a:off x="789367" y="1945806"/>
            <a:ext cx="571925" cy="95534"/>
            <a:chOff x="782279" y="1986934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0DA380-AF68-4BB3-914E-B8D1926132C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34556B-4BA3-4872-8273-0741CC90E14A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1C68EB-14B4-4613-BB43-BFB73472E2A3}"/>
              </a:ext>
            </a:extLst>
          </p:cNvPr>
          <p:cNvGrpSpPr/>
          <p:nvPr/>
        </p:nvGrpSpPr>
        <p:grpSpPr>
          <a:xfrm>
            <a:off x="752496" y="2386204"/>
            <a:ext cx="623653" cy="238836"/>
            <a:chOff x="738264" y="3685797"/>
            <a:chExt cx="623653" cy="23883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8A0ED56-C06E-4FF5-9AC1-482CF219E384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0095EDF-0D4C-4AEA-8A7A-90D47534AAAE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FCA02AD-9092-4AC4-A3F9-28F8C137C19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8F8676B-E161-48BF-B5FB-D696944DC271}"/>
                  </a:ext>
                </a:extLst>
              </p:cNvPr>
              <p:cNvCxnSpPr>
                <a:cxnSpLocks/>
                <a:endCxn id="52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E801C5A9-7A24-4E3E-95FA-5611065DF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9B4FDF0-D5C0-4A38-85CA-67FDB3CCA2FF}"/>
              </a:ext>
            </a:extLst>
          </p:cNvPr>
          <p:cNvGrpSpPr/>
          <p:nvPr/>
        </p:nvGrpSpPr>
        <p:grpSpPr>
          <a:xfrm>
            <a:off x="754877" y="2864797"/>
            <a:ext cx="623653" cy="238836"/>
            <a:chOff x="747789" y="2294949"/>
            <a:chExt cx="623653" cy="23883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34BB5E6-3447-4747-87ED-6963708FF7C7}"/>
                </a:ext>
              </a:extLst>
            </p:cNvPr>
            <p:cNvGrpSpPr/>
            <p:nvPr/>
          </p:nvGrpSpPr>
          <p:grpSpPr>
            <a:xfrm>
              <a:off x="747789" y="2294949"/>
              <a:ext cx="623653" cy="238836"/>
              <a:chOff x="743176" y="2432496"/>
              <a:chExt cx="623653" cy="23883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A89077F-C246-4A8A-977F-ACEF3B45EE91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452E48D-902B-4567-9FE7-A2E37BF2033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43634A4-D577-4047-B427-E1F01FC14940}"/>
                  </a:ext>
                </a:extLst>
              </p:cNvPr>
              <p:cNvCxnSpPr>
                <a:cxnSpLocks/>
                <a:endCxn id="5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44609FD-2CC3-41EB-BF71-0D06F346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97304" y="2365611"/>
              <a:ext cx="109165" cy="10872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3885DE-C641-406B-BDC9-5CF92D260B0E}"/>
              </a:ext>
            </a:extLst>
          </p:cNvPr>
          <p:cNvGrpSpPr/>
          <p:nvPr/>
        </p:nvGrpSpPr>
        <p:grpSpPr>
          <a:xfrm>
            <a:off x="757258" y="3350483"/>
            <a:ext cx="623653" cy="238836"/>
            <a:chOff x="750170" y="2702659"/>
            <a:chExt cx="623653" cy="238836"/>
          </a:xfrm>
        </p:grpSpPr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F39D72B2-83F3-4D60-9136-A853F425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79204" y="2749838"/>
              <a:ext cx="150527" cy="150527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E2DE57E-15EE-4E70-B93A-9FCD27DB56B2}"/>
                </a:ext>
              </a:extLst>
            </p:cNvPr>
            <p:cNvGrpSpPr/>
            <p:nvPr/>
          </p:nvGrpSpPr>
          <p:grpSpPr>
            <a:xfrm>
              <a:off x="750170" y="2702659"/>
              <a:ext cx="623653" cy="238836"/>
              <a:chOff x="743176" y="2432496"/>
              <a:chExt cx="623653" cy="238836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6D3C91D-38F6-4051-8B20-BE4628388E2D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890901A-2FB9-43EE-B6CC-89702EC00A87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7EF4C02-F5D4-4905-A9CA-00291B0A7C8D}"/>
                  </a:ext>
                </a:extLst>
              </p:cNvPr>
              <p:cNvCxnSpPr>
                <a:cxnSpLocks/>
                <a:endCxn id="66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076D3F-AF1C-462F-A8DF-14887667EFB2}"/>
              </a:ext>
            </a:extLst>
          </p:cNvPr>
          <p:cNvGrpSpPr/>
          <p:nvPr/>
        </p:nvGrpSpPr>
        <p:grpSpPr>
          <a:xfrm>
            <a:off x="4586176" y="1774155"/>
            <a:ext cx="623653" cy="238836"/>
            <a:chOff x="750165" y="3110369"/>
            <a:chExt cx="623653" cy="238836"/>
          </a:xfrm>
        </p:grpSpPr>
        <p:pic>
          <p:nvPicPr>
            <p:cNvPr id="90" name="Picture 8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AEC99F-C110-4185-92C0-8F0BED1F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78630" y="3164638"/>
              <a:ext cx="143211" cy="126252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8561F80-FAF8-432F-B141-9162EF48F98D}"/>
                </a:ext>
              </a:extLst>
            </p:cNvPr>
            <p:cNvGrpSpPr/>
            <p:nvPr/>
          </p:nvGrpSpPr>
          <p:grpSpPr>
            <a:xfrm>
              <a:off x="750165" y="3110369"/>
              <a:ext cx="623653" cy="238836"/>
              <a:chOff x="743176" y="2432496"/>
              <a:chExt cx="623653" cy="238836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AF067F9-0A80-4FF7-9BA0-C557B094D1C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C08991C-7D11-4D6D-BD49-648416C3E310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21DCC34-31F2-4686-8D8B-CF58AFFAF479}"/>
                  </a:ext>
                </a:extLst>
              </p:cNvPr>
              <p:cNvCxnSpPr>
                <a:cxnSpLocks/>
                <a:endCxn id="92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9ED7C2D-CADE-4D6C-82C4-35E98BBE5210}"/>
              </a:ext>
            </a:extLst>
          </p:cNvPr>
          <p:cNvGrpSpPr/>
          <p:nvPr/>
        </p:nvGrpSpPr>
        <p:grpSpPr>
          <a:xfrm>
            <a:off x="4579037" y="2379959"/>
            <a:ext cx="623653" cy="238836"/>
            <a:chOff x="743026" y="3518079"/>
            <a:chExt cx="623653" cy="238836"/>
          </a:xfrm>
        </p:grpSpPr>
        <p:pic>
          <p:nvPicPr>
            <p:cNvPr id="98" name="Picture 9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6E1CE2E-2221-488F-A6F7-3BD0075B6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166016" y="3582173"/>
              <a:ext cx="160245" cy="127815"/>
            </a:xfrm>
            <a:prstGeom prst="rect">
              <a:avLst/>
            </a:prstGeom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9B700CD-C776-4E37-939B-8DC3FC6CF5E5}"/>
                </a:ext>
              </a:extLst>
            </p:cNvPr>
            <p:cNvGrpSpPr/>
            <p:nvPr/>
          </p:nvGrpSpPr>
          <p:grpSpPr>
            <a:xfrm>
              <a:off x="743026" y="3518079"/>
              <a:ext cx="623653" cy="238836"/>
              <a:chOff x="743176" y="2432496"/>
              <a:chExt cx="623653" cy="238836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B5DAF4A-8F33-489C-BE8F-C88EB0DFB37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53D29E5-D07A-434D-8C04-8F504FD457F2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2D2373A-9BDE-4E8D-A390-BC61CC58F563}"/>
                  </a:ext>
                </a:extLst>
              </p:cNvPr>
              <p:cNvCxnSpPr>
                <a:cxnSpLocks/>
                <a:endCxn id="101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2D0CC48-D7DF-4729-AB19-A53085D265B7}"/>
              </a:ext>
            </a:extLst>
          </p:cNvPr>
          <p:cNvGrpSpPr/>
          <p:nvPr/>
        </p:nvGrpSpPr>
        <p:grpSpPr>
          <a:xfrm>
            <a:off x="4579038" y="2787669"/>
            <a:ext cx="623653" cy="238836"/>
            <a:chOff x="743027" y="3925789"/>
            <a:chExt cx="623653" cy="238836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BAA20F74-EB03-4115-A8E2-2916860B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76152" y="3981450"/>
              <a:ext cx="136588" cy="122318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BF65E2D-B703-4642-B65C-C1FF2EC8CF72}"/>
                </a:ext>
              </a:extLst>
            </p:cNvPr>
            <p:cNvGrpSpPr/>
            <p:nvPr/>
          </p:nvGrpSpPr>
          <p:grpSpPr>
            <a:xfrm>
              <a:off x="743027" y="3925789"/>
              <a:ext cx="623653" cy="238836"/>
              <a:chOff x="743176" y="2432496"/>
              <a:chExt cx="623653" cy="238836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8F0F517-87C2-4C7F-87AC-E7ADAC2D3A37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E63DE411-6F4A-4363-A17C-529833C7DC5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BF409AD-697C-44AC-9611-21785291E614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A1E890D-D4B2-4BEA-8C2A-7BF88169FA0B}"/>
              </a:ext>
            </a:extLst>
          </p:cNvPr>
          <p:cNvGrpSpPr/>
          <p:nvPr/>
        </p:nvGrpSpPr>
        <p:grpSpPr>
          <a:xfrm>
            <a:off x="4579038" y="3195380"/>
            <a:ext cx="623653" cy="238836"/>
            <a:chOff x="743027" y="4333500"/>
            <a:chExt cx="623653" cy="238836"/>
          </a:xfrm>
        </p:grpSpPr>
        <p:pic>
          <p:nvPicPr>
            <p:cNvPr id="112" name="Picture 111" descr="Icon&#10;&#10;Description automatically generated">
              <a:extLst>
                <a:ext uri="{FF2B5EF4-FFF2-40B4-BE49-F238E27FC236}">
                  <a16:creationId xmlns:a16="http://schemas.microsoft.com/office/drawing/2014/main" id="{31889472-57FF-4717-9A76-447F4125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183746" y="4390604"/>
              <a:ext cx="135468" cy="121315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1625C3A-FA6C-45CC-967A-C49D8BEB71EE}"/>
                </a:ext>
              </a:extLst>
            </p:cNvPr>
            <p:cNvGrpSpPr/>
            <p:nvPr/>
          </p:nvGrpSpPr>
          <p:grpSpPr>
            <a:xfrm>
              <a:off x="743027" y="4333500"/>
              <a:ext cx="623653" cy="238836"/>
              <a:chOff x="743176" y="2432496"/>
              <a:chExt cx="623653" cy="238836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7DD100F-1132-42CC-B272-5AD6B02F33E0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AD0959C-5B10-4860-8512-D7752AD5209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4906123-670A-40D4-A7BB-6D79C73EBD1E}"/>
                  </a:ext>
                </a:extLst>
              </p:cNvPr>
              <p:cNvCxnSpPr>
                <a:cxnSpLocks/>
                <a:endCxn id="11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8635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CCCCCC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125AAF"/>
      </a:hlink>
      <a:folHlink>
        <a:srgbClr val="2020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bcertain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125AAF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CCCCCC"/>
      </a:hlink>
      <a:folHlink>
        <a:srgbClr val="20202F"/>
      </a:folHlink>
    </a:clrScheme>
    <a:fontScheme name="Webcertain brand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certain theme" id="{000AD578-CD73-4967-9643-B7522FBA8632}" vid="{F6C3CD80-EF8C-49BE-A7C0-B1E1D9B616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25045FE027A4F822EA56EDFA1AE2B" ma:contentTypeVersion="13" ma:contentTypeDescription="Create a new document." ma:contentTypeScope="" ma:versionID="7a155676ea8102610dc9d7bc5d5bdf1e">
  <xsd:schema xmlns:xsd="http://www.w3.org/2001/XMLSchema" xmlns:xs="http://www.w3.org/2001/XMLSchema" xmlns:p="http://schemas.microsoft.com/office/2006/metadata/properties" xmlns:ns2="c97a5a6b-16ee-4289-826b-8495799c1681" xmlns:ns3="95c97f2a-e91a-4117-8958-6040cdedeb95" targetNamespace="http://schemas.microsoft.com/office/2006/metadata/properties" ma:root="true" ma:fieldsID="5958d35ed63d503b12deb91dc9ef60cc" ns2:_="" ns3:_="">
    <xsd:import namespace="c97a5a6b-16ee-4289-826b-8495799c1681"/>
    <xsd:import namespace="95c97f2a-e91a-4117-8958-6040cdedeb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tum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a5a6b-16ee-4289-826b-8495799c1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tumb" ma:index="20" nillable="true" ma:displayName="tumb" ma:format="Image" ma:internalName="tumb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97f2a-e91a-4117-8958-6040cdedeb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umb xmlns="c97a5a6b-16ee-4289-826b-8495799c1681">
      <Url xsi:nil="true"/>
      <Description xsi:nil="true"/>
    </tumb>
  </documentManagement>
</p:properties>
</file>

<file path=customXml/itemProps1.xml><?xml version="1.0" encoding="utf-8"?>
<ds:datastoreItem xmlns:ds="http://schemas.openxmlformats.org/officeDocument/2006/customXml" ds:itemID="{40E24282-A670-44CA-B456-26D695F51C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a5a6b-16ee-4289-826b-8495799c1681"/>
    <ds:schemaRef ds:uri="95c97f2a-e91a-4117-8958-6040cdedeb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E444E-74BB-4F50-A2B0-22E8D5C3D4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6D4C0E-21FE-42A5-988A-B8BAD7AE838A}">
  <ds:schemaRefs>
    <ds:schemaRef ds:uri="http://schemas.microsoft.com/office/2006/metadata/properties"/>
    <ds:schemaRef ds:uri="http://schemas.microsoft.com/office/infopath/2007/PartnerControls"/>
    <ds:schemaRef ds:uri="c97a5a6b-16ee-4289-826b-8495799c16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Helen</Template>
  <TotalTime>41801</TotalTime>
  <Words>4395</Words>
  <Application>Microsoft Office PowerPoint</Application>
  <PresentationFormat>On-screen Show (16:9)</PresentationFormat>
  <Paragraphs>787</Paragraphs>
  <Slides>94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5" baseType="lpstr">
      <vt:lpstr>Lato Thin</vt:lpstr>
      <vt:lpstr>Lato Medium</vt:lpstr>
      <vt:lpstr>Arial</vt:lpstr>
      <vt:lpstr>Calibri Light</vt:lpstr>
      <vt:lpstr>Lato</vt:lpstr>
      <vt:lpstr>Lato Light</vt:lpstr>
      <vt:lpstr>Courier New</vt:lpstr>
      <vt:lpstr>Calibri</vt:lpstr>
      <vt:lpstr>Lato Black</vt:lpstr>
      <vt:lpstr>Office Theme</vt:lpstr>
      <vt:lpstr>Webcertain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Ireland</dc:creator>
  <cp:lastModifiedBy>Helen Ireland</cp:lastModifiedBy>
  <cp:revision>817</cp:revision>
  <dcterms:created xsi:type="dcterms:W3CDTF">2017-11-01T12:57:14Z</dcterms:created>
  <dcterms:modified xsi:type="dcterms:W3CDTF">2021-11-23T16:17:30Z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0x010100FC825045FE027A4F822EA56EDFA1AE2B</vt:lpwstr>
  </property>
</Properties>
</file>