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0" r:id="rId4"/>
  </p:sldMasterIdLst>
  <p:notesMasterIdLst>
    <p:notesMasterId r:id="rId11"/>
  </p:notesMasterIdLst>
  <p:handoutMasterIdLst>
    <p:handoutMasterId r:id="rId12"/>
  </p:handoutMasterIdLst>
  <p:sldIdLst>
    <p:sldId id="821" r:id="rId5"/>
    <p:sldId id="1307" r:id="rId6"/>
    <p:sldId id="921" r:id="rId7"/>
    <p:sldId id="1306" r:id="rId8"/>
    <p:sldId id="1304" r:id="rId9"/>
    <p:sldId id="130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Light" panose="020F0502020204030203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0" autoAdjust="0"/>
    <p:restoredTop sz="89181" autoAdjust="0"/>
  </p:normalViewPr>
  <p:slideViewPr>
    <p:cSldViewPr snapToGrid="0" showGuides="1">
      <p:cViewPr varScale="1">
        <p:scale>
          <a:sx n="135" d="100"/>
          <a:sy n="135" d="100"/>
        </p:scale>
        <p:origin x="522" y="10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Choice of 2 agenda styles – one with </a:t>
            </a:r>
            <a:r>
              <a:rPr lang="en-US" dirty="0" err="1"/>
              <a:t>colour</a:t>
            </a:r>
            <a:r>
              <a:rPr lang="en-US" dirty="0"/>
              <a:t> or 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9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Choice of 2 agenda styles – one with </a:t>
            </a:r>
            <a:r>
              <a:rPr lang="en-US" dirty="0" err="1"/>
              <a:t>colour</a:t>
            </a:r>
            <a:r>
              <a:rPr lang="en-US" dirty="0"/>
              <a:t> or 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25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Choice of 2 agenda styles – one with </a:t>
            </a:r>
            <a:r>
              <a:rPr lang="en-US" dirty="0" err="1"/>
              <a:t>colour</a:t>
            </a:r>
            <a:r>
              <a:rPr lang="en-US" dirty="0"/>
              <a:t> or 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10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Choice of 2 agenda styles – one with </a:t>
            </a:r>
            <a:r>
              <a:rPr lang="en-US" dirty="0" err="1"/>
              <a:t>colour</a:t>
            </a:r>
            <a:r>
              <a:rPr lang="en-US" dirty="0"/>
              <a:t> or 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2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0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5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FC64-E842-5340-9956-6B782C9E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D310-EEC2-5F43-BE6F-B5410A71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AFFE5-BB38-2643-BF4B-C540FFCE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AEE9E-B95B-FA4B-A003-778A1E2D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4485-6D45-AA45-9163-83E2DAEF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5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40A53-0C80-F643-A18F-1783ED701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4F960-EAD4-A241-9AF5-27702137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1292-3201-D543-87DF-597B1ABC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2426-3169-614B-A9F4-90B7C24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2CC6-87E2-5045-82DA-3D562208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6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131591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66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6E0B-0706-7347-9C9D-E91CA9F9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885B3-1144-E140-8A6A-2649A42D1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A536-06CA-C542-8D20-993DE22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16B3-5659-EE46-8B61-13F5104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3E6D-AED4-024B-9A9C-70651EE8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05A9-6647-C340-87AE-B262FCB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5021-B15E-E741-B23E-F2884AE13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53A0F-67BD-464B-8132-AEED69D0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436E0-942C-334E-8CCE-58C5566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00931-A180-8248-BB60-3848823A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E62A-188B-154A-9257-C856003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32D1-A5D6-7447-BD1D-B943E894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B7D69-4D27-184F-9B0F-A4586A8CF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79C95-CC80-6A43-8AB6-019329A0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B2926-B58C-1147-BD30-A47C3333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25D16-14AE-8C4E-A8EC-3A584E68A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C4D9E-421C-6B40-B7D9-D46F8EF0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59206-0470-6C4A-B623-8683597A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B1449-658E-5643-BF7B-3B69B010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289D-1833-4446-BB6B-7A83AEFC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9159D-0200-4F40-8328-7D2D36D3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34DBB-4303-F248-AEC9-F414E0C7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BCA76-A89B-0A4B-B93A-4F303951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7F8A7-FCC0-F642-8A82-2A6A0AC6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28E52-D686-BF47-98C2-3D360BFE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501E-8D45-FF43-9778-73E0B349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8111-3ECA-9348-8ACE-71C81F4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7C37-5F7A-3247-B44F-4FD0DA64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F274-4357-A543-AC94-A80570C9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312D8-CD92-6D43-B6CA-68499D9F3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08EA-78AB-3041-B85B-3BD03C3A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71AFF-9936-3349-9684-07A5C72A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9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FCE-A288-3A40-A38F-41DF482A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CD12F-876F-8342-8A48-54455C33F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490A8-3B22-D248-AF59-452BBF4C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3AD1-DEB1-9E4C-A570-8665AD69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71F5-D0C0-0549-8E61-06C40BB1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2DC9A-6BCB-D34B-BCDD-2FF08899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BE09-B68F-CF42-B816-F3A6E75E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B979C-F66D-8440-9346-2FDF27239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74D5-EBAA-A144-A7AB-F9C0688C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715EB-6DFC-EE48-963B-CD1E80CA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2A6-D634-B549-9FA7-01CE207A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DD73-5B9F-3B42-B437-E1EF2108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0DF1-BC63-8241-B7BA-31F26C198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5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AF5E9D7-B495-4787-A64C-A4D2C88E58B4}"/>
              </a:ext>
            </a:extLst>
          </p:cNvPr>
          <p:cNvSpPr/>
          <p:nvPr/>
        </p:nvSpPr>
        <p:spPr>
          <a:xfrm>
            <a:off x="1511787" y="1557023"/>
            <a:ext cx="4899799" cy="315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01AECF-B019-4532-B125-A72AB97E477E}"/>
              </a:ext>
            </a:extLst>
          </p:cNvPr>
          <p:cNvCxnSpPr>
            <a:cxnSpLocks/>
          </p:cNvCxnSpPr>
          <p:nvPr/>
        </p:nvCxnSpPr>
        <p:spPr>
          <a:xfrm>
            <a:off x="792163" y="0"/>
            <a:ext cx="0" cy="515541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0FC2CD-9E01-4FA1-980E-857F976AFF1F}"/>
              </a:ext>
            </a:extLst>
          </p:cNvPr>
          <p:cNvSpPr txBox="1"/>
          <p:nvPr/>
        </p:nvSpPr>
        <p:spPr>
          <a:xfrm>
            <a:off x="1514585" y="1544655"/>
            <a:ext cx="489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93C46-5806-4F03-A3E7-A2FAF4FECE89}"/>
              </a:ext>
            </a:extLst>
          </p:cNvPr>
          <p:cNvSpPr txBox="1"/>
          <p:nvPr/>
        </p:nvSpPr>
        <p:spPr>
          <a:xfrm>
            <a:off x="1518214" y="2181162"/>
            <a:ext cx="488941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D8E27-0AD8-46C8-8927-4B82DA96BA24}"/>
              </a:ext>
            </a:extLst>
          </p:cNvPr>
          <p:cNvSpPr txBox="1"/>
          <p:nvPr/>
        </p:nvSpPr>
        <p:spPr>
          <a:xfrm>
            <a:off x="1419759" y="655223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3600" dirty="0"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Agenda style</a:t>
            </a:r>
            <a:endParaRPr lang="en-GB" sz="3600" dirty="0"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6F483-394B-483C-89B5-23B5F0ACCF22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972047"/>
            <a:chExt cx="691485" cy="23883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8431A1-98B5-4CE9-8632-01F45CF53EC1}"/>
                </a:ext>
              </a:extLst>
            </p:cNvPr>
            <p:cNvSpPr/>
            <p:nvPr userDrawn="1"/>
          </p:nvSpPr>
          <p:spPr>
            <a:xfrm>
              <a:off x="675706" y="972047"/>
              <a:ext cx="238836" cy="2388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8930B6-BA15-443A-B2EA-F35EAE258650}"/>
                </a:ext>
              </a:extLst>
            </p:cNvPr>
            <p:cNvSpPr/>
            <p:nvPr userDrawn="1"/>
          </p:nvSpPr>
          <p:spPr>
            <a:xfrm>
              <a:off x="741670" y="104028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F68589-DBD8-4C95-A98E-861216FB94DD}"/>
                </a:ext>
              </a:extLst>
            </p:cNvPr>
            <p:cNvSpPr/>
            <p:nvPr userDrawn="1"/>
          </p:nvSpPr>
          <p:spPr>
            <a:xfrm>
              <a:off x="1271657" y="104711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6A5F22-902D-4C55-813C-01484AC2CF34}"/>
                </a:ext>
              </a:extLst>
            </p:cNvPr>
            <p:cNvCxnSpPr>
              <a:stCxn id="17" idx="6"/>
              <a:endCxn id="19" idx="2"/>
            </p:cNvCxnSpPr>
            <p:nvPr userDrawn="1"/>
          </p:nvCxnSpPr>
          <p:spPr>
            <a:xfrm>
              <a:off x="914542" y="109146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34BA7A-D404-498B-8C53-89FBFA5A25CB}"/>
              </a:ext>
            </a:extLst>
          </p:cNvPr>
          <p:cNvGrpSpPr/>
          <p:nvPr/>
        </p:nvGrpSpPr>
        <p:grpSpPr>
          <a:xfrm>
            <a:off x="795265" y="1661781"/>
            <a:ext cx="571925" cy="95534"/>
            <a:chOff x="1989445" y="4205004"/>
            <a:chExt cx="571925" cy="9553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9F670A-7828-4BD9-891A-D80A985A3247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6A3C2C-D438-45EA-8849-E44C5335C18C}"/>
                </a:ext>
              </a:extLst>
            </p:cNvPr>
            <p:cNvCxnSpPr>
              <a:cxnSpLocks/>
              <a:endCxn id="22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5">
            <a:extLst>
              <a:ext uri="{FF2B5EF4-FFF2-40B4-BE49-F238E27FC236}">
                <a16:creationId xmlns:a16="http://schemas.microsoft.com/office/drawing/2014/main" id="{FB2FB1DB-8335-4F2E-95B8-92EDB0A1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17A16-1E47-4055-8F11-1EF1E18915A8}"/>
              </a:ext>
            </a:extLst>
          </p:cNvPr>
          <p:cNvGrpSpPr/>
          <p:nvPr/>
        </p:nvGrpSpPr>
        <p:grpSpPr>
          <a:xfrm>
            <a:off x="788915" y="2302332"/>
            <a:ext cx="571925" cy="95534"/>
            <a:chOff x="1989445" y="4205004"/>
            <a:chExt cx="571925" cy="955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D908DF-94F5-4EF3-A9F0-8EA7BDD48321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A81085-7659-4BD4-BB12-6315FB17C9C2}"/>
                </a:ext>
              </a:extLst>
            </p:cNvPr>
            <p:cNvCxnSpPr>
              <a:cxnSpLocks/>
              <a:endCxn id="31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1A7B80B-ACA2-47E2-95F2-5684D162FF64}"/>
              </a:ext>
            </a:extLst>
          </p:cNvPr>
          <p:cNvSpPr/>
          <p:nvPr/>
        </p:nvSpPr>
        <p:spPr>
          <a:xfrm>
            <a:off x="1505437" y="2887326"/>
            <a:ext cx="4899800" cy="315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864468-C1A3-4269-8169-7082C0A85A0A}"/>
              </a:ext>
            </a:extLst>
          </p:cNvPr>
          <p:cNvSpPr txBox="1"/>
          <p:nvPr/>
        </p:nvSpPr>
        <p:spPr>
          <a:xfrm>
            <a:off x="1511864" y="2860612"/>
            <a:ext cx="490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06385E-7E6E-429B-8145-D00DCB578FB4}"/>
              </a:ext>
            </a:extLst>
          </p:cNvPr>
          <p:cNvGrpSpPr/>
          <p:nvPr/>
        </p:nvGrpSpPr>
        <p:grpSpPr>
          <a:xfrm>
            <a:off x="807222" y="2995281"/>
            <a:ext cx="571925" cy="95534"/>
            <a:chOff x="1989445" y="4205004"/>
            <a:chExt cx="571925" cy="9553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E2AE8D-AF83-43F3-92D3-FC65135298CB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EC1881-9BCD-4CC6-BF8D-EC929F715A7F}"/>
                </a:ext>
              </a:extLst>
            </p:cNvPr>
            <p:cNvCxnSpPr>
              <a:cxnSpLocks/>
              <a:endCxn id="38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35854F-8438-4B2A-BB27-FA9A4D6B1253}"/>
              </a:ext>
            </a:extLst>
          </p:cNvPr>
          <p:cNvSpPr txBox="1"/>
          <p:nvPr/>
        </p:nvSpPr>
        <p:spPr>
          <a:xfrm>
            <a:off x="1511864" y="3508312"/>
            <a:ext cx="4902584" cy="584775"/>
          </a:xfrm>
          <a:prstGeom prst="rect">
            <a:avLst/>
          </a:prstGeom>
          <a:solidFill>
            <a:srgbClr val="125AAF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Russia, what’s next? Action plan for starting in Russia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4BF250-B769-44A8-8D43-3FBD77AB420E}"/>
              </a:ext>
            </a:extLst>
          </p:cNvPr>
          <p:cNvGrpSpPr/>
          <p:nvPr/>
        </p:nvGrpSpPr>
        <p:grpSpPr>
          <a:xfrm>
            <a:off x="788915" y="3633538"/>
            <a:ext cx="571925" cy="95534"/>
            <a:chOff x="1989445" y="4205004"/>
            <a:chExt cx="571925" cy="955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BA781E6-71B3-4920-83C8-2CD4405A62A4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44958D5-CFB5-4FCD-91CD-E0D5811B9D56}"/>
                </a:ext>
              </a:extLst>
            </p:cNvPr>
            <p:cNvCxnSpPr>
              <a:cxnSpLocks/>
              <a:endCxn id="46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45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AF5E9D7-B495-4787-A64C-A4D2C88E58B4}"/>
              </a:ext>
            </a:extLst>
          </p:cNvPr>
          <p:cNvSpPr/>
          <p:nvPr/>
        </p:nvSpPr>
        <p:spPr>
          <a:xfrm>
            <a:off x="1511787" y="1557023"/>
            <a:ext cx="4899799" cy="315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01AECF-B019-4532-B125-A72AB97E477E}"/>
              </a:ext>
            </a:extLst>
          </p:cNvPr>
          <p:cNvCxnSpPr>
            <a:cxnSpLocks/>
          </p:cNvCxnSpPr>
          <p:nvPr/>
        </p:nvCxnSpPr>
        <p:spPr>
          <a:xfrm>
            <a:off x="792163" y="0"/>
            <a:ext cx="0" cy="515541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0FC2CD-9E01-4FA1-980E-857F976AFF1F}"/>
              </a:ext>
            </a:extLst>
          </p:cNvPr>
          <p:cNvSpPr txBox="1"/>
          <p:nvPr/>
        </p:nvSpPr>
        <p:spPr>
          <a:xfrm>
            <a:off x="1514585" y="1544655"/>
            <a:ext cx="4893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93C46-5806-4F03-A3E7-A2FAF4FECE89}"/>
              </a:ext>
            </a:extLst>
          </p:cNvPr>
          <p:cNvSpPr txBox="1"/>
          <p:nvPr/>
        </p:nvSpPr>
        <p:spPr>
          <a:xfrm>
            <a:off x="1518214" y="2181162"/>
            <a:ext cx="4889410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D8E27-0AD8-46C8-8927-4B82DA96BA24}"/>
              </a:ext>
            </a:extLst>
          </p:cNvPr>
          <p:cNvSpPr txBox="1"/>
          <p:nvPr/>
        </p:nvSpPr>
        <p:spPr>
          <a:xfrm>
            <a:off x="1419759" y="655223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3600" dirty="0"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Agenda style</a:t>
            </a:r>
            <a:endParaRPr lang="en-GB" sz="3600" dirty="0"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6F483-394B-483C-89B5-23B5F0ACCF22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972047"/>
            <a:chExt cx="691485" cy="23883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8431A1-98B5-4CE9-8632-01F45CF53EC1}"/>
                </a:ext>
              </a:extLst>
            </p:cNvPr>
            <p:cNvSpPr/>
            <p:nvPr userDrawn="1"/>
          </p:nvSpPr>
          <p:spPr>
            <a:xfrm>
              <a:off x="675706" y="972047"/>
              <a:ext cx="238836" cy="2388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8930B6-BA15-443A-B2EA-F35EAE258650}"/>
                </a:ext>
              </a:extLst>
            </p:cNvPr>
            <p:cNvSpPr/>
            <p:nvPr userDrawn="1"/>
          </p:nvSpPr>
          <p:spPr>
            <a:xfrm>
              <a:off x="741670" y="104028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F68589-DBD8-4C95-A98E-861216FB94DD}"/>
                </a:ext>
              </a:extLst>
            </p:cNvPr>
            <p:cNvSpPr/>
            <p:nvPr userDrawn="1"/>
          </p:nvSpPr>
          <p:spPr>
            <a:xfrm>
              <a:off x="1271657" y="104711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6A5F22-902D-4C55-813C-01484AC2CF34}"/>
                </a:ext>
              </a:extLst>
            </p:cNvPr>
            <p:cNvCxnSpPr>
              <a:stCxn id="17" idx="6"/>
              <a:endCxn id="19" idx="2"/>
            </p:cNvCxnSpPr>
            <p:nvPr userDrawn="1"/>
          </p:nvCxnSpPr>
          <p:spPr>
            <a:xfrm>
              <a:off x="914542" y="109146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5">
            <a:extLst>
              <a:ext uri="{FF2B5EF4-FFF2-40B4-BE49-F238E27FC236}">
                <a16:creationId xmlns:a16="http://schemas.microsoft.com/office/drawing/2014/main" id="{FB2FB1DB-8335-4F2E-95B8-92EDB0A1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1A7B80B-ACA2-47E2-95F2-5684D162FF64}"/>
              </a:ext>
            </a:extLst>
          </p:cNvPr>
          <p:cNvSpPr/>
          <p:nvPr/>
        </p:nvSpPr>
        <p:spPr>
          <a:xfrm>
            <a:off x="1505437" y="2887326"/>
            <a:ext cx="4899800" cy="315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864468-C1A3-4269-8169-7082C0A85A0A}"/>
              </a:ext>
            </a:extLst>
          </p:cNvPr>
          <p:cNvSpPr txBox="1"/>
          <p:nvPr/>
        </p:nvSpPr>
        <p:spPr>
          <a:xfrm>
            <a:off x="1511864" y="2860612"/>
            <a:ext cx="490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35854F-8438-4B2A-BB27-FA9A4D6B1253}"/>
              </a:ext>
            </a:extLst>
          </p:cNvPr>
          <p:cNvSpPr txBox="1"/>
          <p:nvPr/>
        </p:nvSpPr>
        <p:spPr>
          <a:xfrm>
            <a:off x="1511864" y="3508312"/>
            <a:ext cx="4902584" cy="584775"/>
          </a:xfrm>
          <a:prstGeom prst="rect">
            <a:avLst/>
          </a:prstGeom>
          <a:solidFill>
            <a:srgbClr val="125AAF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Russia, what’s next? Action plan for starting in Russia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5B6FE0-11B4-4220-83A2-1B613BA97ED5}"/>
              </a:ext>
            </a:extLst>
          </p:cNvPr>
          <p:cNvGrpSpPr/>
          <p:nvPr/>
        </p:nvGrpSpPr>
        <p:grpSpPr>
          <a:xfrm>
            <a:off x="744563" y="1580946"/>
            <a:ext cx="623653" cy="276999"/>
            <a:chOff x="749274" y="3636190"/>
            <a:chExt cx="623653" cy="27699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28AEB6D-688C-4E71-BB08-6E4E764B2A56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DAA3DC0-E10F-4616-A965-25921D961010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82C42A6-AE53-4E43-AE7D-C4A1456F1010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689F7A-3C48-4D52-860C-5AA1BFCABB50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D4B25D-B1BA-4ABA-8A48-1E83FFF90530}"/>
              </a:ext>
            </a:extLst>
          </p:cNvPr>
          <p:cNvGrpSpPr/>
          <p:nvPr/>
        </p:nvGrpSpPr>
        <p:grpSpPr>
          <a:xfrm>
            <a:off x="743419" y="2195644"/>
            <a:ext cx="623653" cy="276999"/>
            <a:chOff x="749274" y="3636190"/>
            <a:chExt cx="623653" cy="27699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1F1CB6-5C7C-440F-87EB-DED17C3C6428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A92E343-CFCC-4601-B234-2FE609F6FB19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40E6EE-E2ED-4514-BB3F-42112A64E5A0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01F1F82-1722-4F37-A712-3B1FAAB5B22E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14407A6-4CEC-4BF9-8E58-33B9011BCD05}"/>
              </a:ext>
            </a:extLst>
          </p:cNvPr>
          <p:cNvGrpSpPr/>
          <p:nvPr/>
        </p:nvGrpSpPr>
        <p:grpSpPr>
          <a:xfrm>
            <a:off x="749274" y="2892730"/>
            <a:ext cx="623653" cy="276999"/>
            <a:chOff x="749274" y="3636190"/>
            <a:chExt cx="623653" cy="27699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F8DFE1-DD82-4E9E-9C0A-87D488DE7F80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93965C-C6EC-4363-83D7-A642C15AB597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AD0373-006C-4F0D-8818-29526E6B1AEE}"/>
                </a:ext>
              </a:extLst>
            </p:cNvPr>
            <p:cNvCxnSpPr>
              <a:cxnSpLocks/>
              <a:endCxn id="53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CA45B6-42F6-4890-94B9-AFB1029182C5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DBA3C8-6066-481A-A4FF-00788664FA9C}"/>
              </a:ext>
            </a:extLst>
          </p:cNvPr>
          <p:cNvGrpSpPr/>
          <p:nvPr/>
        </p:nvGrpSpPr>
        <p:grpSpPr>
          <a:xfrm>
            <a:off x="748757" y="3517192"/>
            <a:ext cx="623653" cy="276999"/>
            <a:chOff x="749274" y="3636190"/>
            <a:chExt cx="623653" cy="27699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D1C873-B399-403C-A518-379CCD8750CF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D01634C-FB1D-435B-9B68-9BB8F5A45505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B90F6DC-E538-490D-BE55-B23E8839022D}"/>
                </a:ext>
              </a:extLst>
            </p:cNvPr>
            <p:cNvCxnSpPr>
              <a:cxnSpLocks/>
              <a:endCxn id="58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79DE77-3919-481A-AE67-57542AC5E6D6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91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01AECF-B019-4532-B125-A72AB97E477E}"/>
              </a:ext>
            </a:extLst>
          </p:cNvPr>
          <p:cNvCxnSpPr>
            <a:cxnSpLocks/>
          </p:cNvCxnSpPr>
          <p:nvPr/>
        </p:nvCxnSpPr>
        <p:spPr>
          <a:xfrm>
            <a:off x="792163" y="0"/>
            <a:ext cx="0" cy="515541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0FC2CD-9E01-4FA1-980E-857F976AFF1F}"/>
              </a:ext>
            </a:extLst>
          </p:cNvPr>
          <p:cNvSpPr txBox="1"/>
          <p:nvPr/>
        </p:nvSpPr>
        <p:spPr>
          <a:xfrm>
            <a:off x="1412985" y="1544655"/>
            <a:ext cx="7011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D8E27-0AD8-46C8-8927-4B82DA96BA24}"/>
              </a:ext>
            </a:extLst>
          </p:cNvPr>
          <p:cNvSpPr txBox="1"/>
          <p:nvPr/>
        </p:nvSpPr>
        <p:spPr>
          <a:xfrm>
            <a:off x="1419759" y="655223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3600" dirty="0"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Agenda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6F483-394B-483C-89B5-23B5F0ACCF22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972047"/>
            <a:chExt cx="691485" cy="23883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8431A1-98B5-4CE9-8632-01F45CF53EC1}"/>
                </a:ext>
              </a:extLst>
            </p:cNvPr>
            <p:cNvSpPr/>
            <p:nvPr userDrawn="1"/>
          </p:nvSpPr>
          <p:spPr>
            <a:xfrm>
              <a:off x="675706" y="972047"/>
              <a:ext cx="238836" cy="2388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8930B6-BA15-443A-B2EA-F35EAE258650}"/>
                </a:ext>
              </a:extLst>
            </p:cNvPr>
            <p:cNvSpPr/>
            <p:nvPr userDrawn="1"/>
          </p:nvSpPr>
          <p:spPr>
            <a:xfrm>
              <a:off x="741670" y="104028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F68589-DBD8-4C95-A98E-861216FB94DD}"/>
                </a:ext>
              </a:extLst>
            </p:cNvPr>
            <p:cNvSpPr/>
            <p:nvPr userDrawn="1"/>
          </p:nvSpPr>
          <p:spPr>
            <a:xfrm>
              <a:off x="1271657" y="104711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6A5F22-902D-4C55-813C-01484AC2CF34}"/>
                </a:ext>
              </a:extLst>
            </p:cNvPr>
            <p:cNvCxnSpPr>
              <a:stCxn id="17" idx="6"/>
              <a:endCxn id="19" idx="2"/>
            </p:cNvCxnSpPr>
            <p:nvPr userDrawn="1"/>
          </p:nvCxnSpPr>
          <p:spPr>
            <a:xfrm>
              <a:off x="914542" y="109146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34BA7A-D404-498B-8C53-89FBFA5A25CB}"/>
              </a:ext>
            </a:extLst>
          </p:cNvPr>
          <p:cNvGrpSpPr/>
          <p:nvPr/>
        </p:nvGrpSpPr>
        <p:grpSpPr>
          <a:xfrm>
            <a:off x="795265" y="1661781"/>
            <a:ext cx="571925" cy="95534"/>
            <a:chOff x="1989445" y="4205004"/>
            <a:chExt cx="571925" cy="9553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9F670A-7828-4BD9-891A-D80A985A3247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6A3C2C-D438-45EA-8849-E44C5335C18C}"/>
                </a:ext>
              </a:extLst>
            </p:cNvPr>
            <p:cNvCxnSpPr>
              <a:cxnSpLocks/>
              <a:endCxn id="22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5">
            <a:extLst>
              <a:ext uri="{FF2B5EF4-FFF2-40B4-BE49-F238E27FC236}">
                <a16:creationId xmlns:a16="http://schemas.microsoft.com/office/drawing/2014/main" id="{FB2FB1DB-8335-4F2E-95B8-92EDB0A1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17A16-1E47-4055-8F11-1EF1E18915A8}"/>
              </a:ext>
            </a:extLst>
          </p:cNvPr>
          <p:cNvGrpSpPr/>
          <p:nvPr/>
        </p:nvGrpSpPr>
        <p:grpSpPr>
          <a:xfrm>
            <a:off x="788915" y="2148219"/>
            <a:ext cx="571925" cy="95534"/>
            <a:chOff x="1989445" y="4205004"/>
            <a:chExt cx="571925" cy="955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D908DF-94F5-4EF3-A9F0-8EA7BDD48321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A81085-7659-4BD4-BB12-6315FB17C9C2}"/>
                </a:ext>
              </a:extLst>
            </p:cNvPr>
            <p:cNvCxnSpPr>
              <a:cxnSpLocks/>
              <a:endCxn id="31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06385E-7E6E-429B-8145-D00DCB578FB4}"/>
              </a:ext>
            </a:extLst>
          </p:cNvPr>
          <p:cNvGrpSpPr/>
          <p:nvPr/>
        </p:nvGrpSpPr>
        <p:grpSpPr>
          <a:xfrm>
            <a:off x="788915" y="2661605"/>
            <a:ext cx="571925" cy="95534"/>
            <a:chOff x="1989445" y="4205004"/>
            <a:chExt cx="571925" cy="9553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E2AE8D-AF83-43F3-92D3-FC65135298CB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EC1881-9BCD-4CC6-BF8D-EC929F715A7F}"/>
                </a:ext>
              </a:extLst>
            </p:cNvPr>
            <p:cNvCxnSpPr>
              <a:cxnSpLocks/>
              <a:endCxn id="38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F4BF250-B769-44A8-8D43-3FBD77AB420E}"/>
              </a:ext>
            </a:extLst>
          </p:cNvPr>
          <p:cNvGrpSpPr/>
          <p:nvPr/>
        </p:nvGrpSpPr>
        <p:grpSpPr>
          <a:xfrm>
            <a:off x="788915" y="3172696"/>
            <a:ext cx="571925" cy="95534"/>
            <a:chOff x="1989445" y="4205004"/>
            <a:chExt cx="571925" cy="955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BA781E6-71B3-4920-83C8-2CD4405A62A4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44958D5-CFB5-4FCD-91CD-E0D5811B9D56}"/>
                </a:ext>
              </a:extLst>
            </p:cNvPr>
            <p:cNvCxnSpPr>
              <a:cxnSpLocks/>
              <a:endCxn id="46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245D3C-93BF-4122-A20E-65A3AED26230}"/>
              </a:ext>
            </a:extLst>
          </p:cNvPr>
          <p:cNvGrpSpPr/>
          <p:nvPr/>
        </p:nvGrpSpPr>
        <p:grpSpPr>
          <a:xfrm>
            <a:off x="788915" y="3597714"/>
            <a:ext cx="571925" cy="95534"/>
            <a:chOff x="1989445" y="4205004"/>
            <a:chExt cx="571925" cy="955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9F333A6-A0DD-4320-BB4F-933295E4AF17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5BCDF8-A145-4098-8A1B-D182BECCAF96}"/>
                </a:ext>
              </a:extLst>
            </p:cNvPr>
            <p:cNvCxnSpPr>
              <a:cxnSpLocks/>
              <a:endCxn id="29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D78B63-6338-4F86-948A-0DC0776DDA04}"/>
              </a:ext>
            </a:extLst>
          </p:cNvPr>
          <p:cNvGrpSpPr/>
          <p:nvPr/>
        </p:nvGrpSpPr>
        <p:grpSpPr>
          <a:xfrm>
            <a:off x="788915" y="4108805"/>
            <a:ext cx="571925" cy="95534"/>
            <a:chOff x="1989445" y="4205004"/>
            <a:chExt cx="571925" cy="9553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23CEBD-0E88-47EB-AB0C-CFD1E20AE24C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0663F12-905B-4448-9E82-2535A7D0BBAD}"/>
                </a:ext>
              </a:extLst>
            </p:cNvPr>
            <p:cNvCxnSpPr>
              <a:cxnSpLocks/>
              <a:endCxn id="36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5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01AECF-B019-4532-B125-A72AB97E477E}"/>
              </a:ext>
            </a:extLst>
          </p:cNvPr>
          <p:cNvCxnSpPr>
            <a:cxnSpLocks/>
          </p:cNvCxnSpPr>
          <p:nvPr/>
        </p:nvCxnSpPr>
        <p:spPr>
          <a:xfrm>
            <a:off x="792163" y="0"/>
            <a:ext cx="0" cy="515541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0FC2CD-9E01-4FA1-980E-857F976AFF1F}"/>
              </a:ext>
            </a:extLst>
          </p:cNvPr>
          <p:cNvSpPr txBox="1"/>
          <p:nvPr/>
        </p:nvSpPr>
        <p:spPr>
          <a:xfrm>
            <a:off x="1412985" y="1544655"/>
            <a:ext cx="7011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D8E27-0AD8-46C8-8927-4B82DA96BA24}"/>
              </a:ext>
            </a:extLst>
          </p:cNvPr>
          <p:cNvSpPr txBox="1"/>
          <p:nvPr/>
        </p:nvSpPr>
        <p:spPr>
          <a:xfrm>
            <a:off x="1419759" y="655223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3600" dirty="0"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Agenda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6F483-394B-483C-89B5-23B5F0ACCF22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972047"/>
            <a:chExt cx="691485" cy="23883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8431A1-98B5-4CE9-8632-01F45CF53EC1}"/>
                </a:ext>
              </a:extLst>
            </p:cNvPr>
            <p:cNvSpPr/>
            <p:nvPr userDrawn="1"/>
          </p:nvSpPr>
          <p:spPr>
            <a:xfrm>
              <a:off x="675706" y="972047"/>
              <a:ext cx="238836" cy="2388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B8930B6-BA15-443A-B2EA-F35EAE258650}"/>
                </a:ext>
              </a:extLst>
            </p:cNvPr>
            <p:cNvSpPr/>
            <p:nvPr userDrawn="1"/>
          </p:nvSpPr>
          <p:spPr>
            <a:xfrm>
              <a:off x="741670" y="104028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F68589-DBD8-4C95-A98E-861216FB94DD}"/>
                </a:ext>
              </a:extLst>
            </p:cNvPr>
            <p:cNvSpPr/>
            <p:nvPr userDrawn="1"/>
          </p:nvSpPr>
          <p:spPr>
            <a:xfrm>
              <a:off x="1271657" y="104711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6A5F22-902D-4C55-813C-01484AC2CF34}"/>
                </a:ext>
              </a:extLst>
            </p:cNvPr>
            <p:cNvCxnSpPr>
              <a:stCxn id="17" idx="6"/>
              <a:endCxn id="19" idx="2"/>
            </p:cNvCxnSpPr>
            <p:nvPr userDrawn="1"/>
          </p:nvCxnSpPr>
          <p:spPr>
            <a:xfrm>
              <a:off x="914542" y="109146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5">
            <a:extLst>
              <a:ext uri="{FF2B5EF4-FFF2-40B4-BE49-F238E27FC236}">
                <a16:creationId xmlns:a16="http://schemas.microsoft.com/office/drawing/2014/main" id="{FB2FB1DB-8335-4F2E-95B8-92EDB0A1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514DA694-7AE5-4AEA-B93A-695BF7CABBE4}"/>
              </a:ext>
            </a:extLst>
          </p:cNvPr>
          <p:cNvGrpSpPr/>
          <p:nvPr/>
        </p:nvGrpSpPr>
        <p:grpSpPr>
          <a:xfrm>
            <a:off x="744563" y="1580946"/>
            <a:ext cx="623653" cy="276999"/>
            <a:chOff x="749274" y="3636190"/>
            <a:chExt cx="623653" cy="27699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737AE0B-21FA-41F3-9059-19BB9BEEAF74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01FA3C1-559B-418E-9951-F796A260B551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CEC5B81-BBD2-4126-A162-C77A75D39297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7D9C1F-C791-4BEE-8A46-AC561D352509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445B69-91D4-4F29-AC98-9305388E3FE6}"/>
              </a:ext>
            </a:extLst>
          </p:cNvPr>
          <p:cNvGrpSpPr/>
          <p:nvPr/>
        </p:nvGrpSpPr>
        <p:grpSpPr>
          <a:xfrm>
            <a:off x="743419" y="2075142"/>
            <a:ext cx="623653" cy="276999"/>
            <a:chOff x="749274" y="3636190"/>
            <a:chExt cx="623653" cy="27699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5041DB5-51C2-47D6-866F-27048EB03415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04E9A0A-F667-4EB7-87BB-911ED649C67E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C487058-DF75-4EA5-A384-C3162A0B66B9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6DE9A2-10DD-4A87-ABFB-FDA52E835EC4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AE5C050-CC17-4381-A9F6-BF2CE0A83E5E}"/>
              </a:ext>
            </a:extLst>
          </p:cNvPr>
          <p:cNvGrpSpPr/>
          <p:nvPr/>
        </p:nvGrpSpPr>
        <p:grpSpPr>
          <a:xfrm>
            <a:off x="749274" y="2552488"/>
            <a:ext cx="623653" cy="276999"/>
            <a:chOff x="749274" y="3636190"/>
            <a:chExt cx="623653" cy="27699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D4B065-CE13-421B-9CA8-7FD730077973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16D5481-153A-40E1-B098-EE2325DE346F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C3AE10-8D97-49AF-A04A-79E3ABBFF867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3F4D96-15B0-4CB2-B46A-37D19FF7476E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B54DEDF-59BD-43FB-93A3-8AD64E32B3D2}"/>
              </a:ext>
            </a:extLst>
          </p:cNvPr>
          <p:cNvGrpSpPr/>
          <p:nvPr/>
        </p:nvGrpSpPr>
        <p:grpSpPr>
          <a:xfrm>
            <a:off x="755845" y="3021006"/>
            <a:ext cx="623653" cy="276999"/>
            <a:chOff x="749274" y="3636190"/>
            <a:chExt cx="623653" cy="27699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B8B9FE5-E1C3-4327-93B8-C50750844BC9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D253214-4645-43E9-B8BB-2F4521755285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F2985FD-71CB-44E1-98DD-AB83230BAE09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ECAC07F-C78C-4C33-BE1A-4DEDBCA5EE4F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276C99-1298-4C22-87F7-ABFA1AF8C90C}"/>
              </a:ext>
            </a:extLst>
          </p:cNvPr>
          <p:cNvGrpSpPr/>
          <p:nvPr/>
        </p:nvGrpSpPr>
        <p:grpSpPr>
          <a:xfrm>
            <a:off x="747358" y="3526621"/>
            <a:ext cx="623653" cy="276999"/>
            <a:chOff x="749274" y="3636190"/>
            <a:chExt cx="623653" cy="27699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CE810D6-D83E-4F88-A00B-6370745C11F6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34FCA5C-9687-482E-95B2-2B44FF6DB932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4937858-597A-4D21-B7CC-DB894A3D3CE0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C5D9ED0-F588-4B89-8F5B-6C26C973D4DD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404109-45C2-4F53-A50E-4B92E7E68D18}"/>
              </a:ext>
            </a:extLst>
          </p:cNvPr>
          <p:cNvGrpSpPr/>
          <p:nvPr/>
        </p:nvGrpSpPr>
        <p:grpSpPr>
          <a:xfrm>
            <a:off x="746341" y="4020864"/>
            <a:ext cx="623653" cy="276999"/>
            <a:chOff x="749274" y="3636190"/>
            <a:chExt cx="623653" cy="27699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B3BFA74-E0AB-42C3-B821-BB6162C42B64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AE8506C-3436-4C11-92E4-E9B7D59C3370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AEBE0B3-00EA-4ED5-9A7C-5B9C80099D63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2EF9183-082B-459C-864B-B960BDF985FD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06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69D4A5-0003-954A-8E0C-D8D0EA45AE26}"/>
              </a:ext>
            </a:extLst>
          </p:cNvPr>
          <p:cNvSpPr/>
          <p:nvPr/>
        </p:nvSpPr>
        <p:spPr>
          <a:xfrm>
            <a:off x="1893231" y="1251753"/>
            <a:ext cx="4587354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33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2. Differences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BA8674-E1CA-4BD7-B57C-5973C460DB6C}"/>
              </a:ext>
            </a:extLst>
          </p:cNvPr>
          <p:cNvCxnSpPr>
            <a:cxnSpLocks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54FC3D-B043-4068-91A6-6DA210833FF4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38DFC5-5717-4A1E-AAC4-E462CFC520A6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4622083" y="1385703"/>
            <a:ext cx="5164" cy="323219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D484549-5601-453B-8B60-AB683CEE0687}"/>
              </a:ext>
            </a:extLst>
          </p:cNvPr>
          <p:cNvSpPr/>
          <p:nvPr/>
        </p:nvSpPr>
        <p:spPr>
          <a:xfrm>
            <a:off x="745638" y="1343494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8BA49F-5D45-421B-AC50-E70E8CFFF77E}"/>
              </a:ext>
            </a:extLst>
          </p:cNvPr>
          <p:cNvCxnSpPr>
            <a:cxnSpLocks/>
          </p:cNvCxnSpPr>
          <p:nvPr/>
        </p:nvCxnSpPr>
        <p:spPr>
          <a:xfrm>
            <a:off x="823601" y="1393071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3FBA100-F38B-40DC-852B-C2D7CF2641A7}"/>
              </a:ext>
            </a:extLst>
          </p:cNvPr>
          <p:cNvSpPr/>
          <p:nvPr/>
        </p:nvSpPr>
        <p:spPr>
          <a:xfrm>
            <a:off x="4577623" y="1337908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E5DA8B-5327-430D-B285-972CAE1E5E00}"/>
              </a:ext>
            </a:extLst>
          </p:cNvPr>
          <p:cNvSpPr/>
          <p:nvPr/>
        </p:nvSpPr>
        <p:spPr>
          <a:xfrm>
            <a:off x="4574316" y="4617896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E822B43-E41D-4FC4-9489-6523BF9051FF}"/>
              </a:ext>
            </a:extLst>
          </p:cNvPr>
          <p:cNvGrpSpPr/>
          <p:nvPr/>
        </p:nvGrpSpPr>
        <p:grpSpPr>
          <a:xfrm>
            <a:off x="675707" y="799801"/>
            <a:ext cx="691485" cy="238836"/>
            <a:chOff x="675706" y="864097"/>
            <a:chExt cx="691485" cy="23883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5A4FB51-15A4-466A-BDEF-D438E56F8245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952DC7A-D253-4D3A-9FA9-200FD20CBDB8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4F00EB-0E6F-4A78-848A-BDBE615B164D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F6D0FD2-AF1F-4F40-84B8-559C57E29E32}"/>
                </a:ext>
              </a:extLst>
            </p:cNvPr>
            <p:cNvCxnSpPr>
              <a:stCxn id="88" idx="6"/>
              <a:endCxn id="90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0ABF2CC-A06F-4C27-BB05-01DDAB99D422}"/>
              </a:ext>
            </a:extLst>
          </p:cNvPr>
          <p:cNvSpPr txBox="1"/>
          <p:nvPr/>
        </p:nvSpPr>
        <p:spPr>
          <a:xfrm>
            <a:off x="1419759" y="619783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3600" dirty="0"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Agenda style – long version (1)</a:t>
            </a:r>
          </a:p>
        </p:txBody>
      </p:sp>
      <p:pic>
        <p:nvPicPr>
          <p:cNvPr id="110" name="Graphic 5">
            <a:extLst>
              <a:ext uri="{FF2B5EF4-FFF2-40B4-BE49-F238E27FC236}">
                <a16:creationId xmlns:a16="http://schemas.microsoft.com/office/drawing/2014/main" id="{1866C1EF-49FF-4894-8B5E-BCE7F85A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9A0B3EF8-14A6-4FF0-B983-84E620921888}"/>
              </a:ext>
            </a:extLst>
          </p:cNvPr>
          <p:cNvSpPr txBox="1"/>
          <p:nvPr/>
        </p:nvSpPr>
        <p:spPr>
          <a:xfrm>
            <a:off x="1412985" y="1721864"/>
            <a:ext cx="290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70DCC6D-A1F2-466E-A159-8148A5FBCBA9}"/>
              </a:ext>
            </a:extLst>
          </p:cNvPr>
          <p:cNvGrpSpPr/>
          <p:nvPr/>
        </p:nvGrpSpPr>
        <p:grpSpPr>
          <a:xfrm>
            <a:off x="795265" y="1838990"/>
            <a:ext cx="571925" cy="95534"/>
            <a:chOff x="1989445" y="4205004"/>
            <a:chExt cx="571925" cy="95534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0222381-4A5E-4401-BDB9-E18684D85DB8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7ADAB15-483A-4472-A465-EA2F9CD81BE5}"/>
                </a:ext>
              </a:extLst>
            </p:cNvPr>
            <p:cNvCxnSpPr>
              <a:cxnSpLocks/>
              <a:endCxn id="113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F859843-B181-43C8-9F0E-4EF92F1637D8}"/>
              </a:ext>
            </a:extLst>
          </p:cNvPr>
          <p:cNvGrpSpPr/>
          <p:nvPr/>
        </p:nvGrpSpPr>
        <p:grpSpPr>
          <a:xfrm>
            <a:off x="788915" y="2597810"/>
            <a:ext cx="571925" cy="95534"/>
            <a:chOff x="1989445" y="4205004"/>
            <a:chExt cx="571925" cy="95534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7ADFF3C-BE63-428F-82EA-5F587A8560CA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FF93FF37-3103-4910-83D1-1193E7661E05}"/>
                </a:ext>
              </a:extLst>
            </p:cNvPr>
            <p:cNvCxnSpPr>
              <a:cxnSpLocks/>
              <a:endCxn id="203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77063B8-4601-4EE2-8619-F2BF9B53751D}"/>
              </a:ext>
            </a:extLst>
          </p:cNvPr>
          <p:cNvGrpSpPr/>
          <p:nvPr/>
        </p:nvGrpSpPr>
        <p:grpSpPr>
          <a:xfrm>
            <a:off x="788915" y="3335728"/>
            <a:ext cx="571925" cy="95534"/>
            <a:chOff x="1989445" y="4205004"/>
            <a:chExt cx="571925" cy="95534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86CC3246-3E48-43E5-87E5-6E09F1CFFC66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14144A74-DF6E-4FA3-A58D-D88CEC4C740E}"/>
                </a:ext>
              </a:extLst>
            </p:cNvPr>
            <p:cNvCxnSpPr>
              <a:cxnSpLocks/>
              <a:endCxn id="206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B5C89B6-8BC4-4296-9D29-9471BE23A288}"/>
              </a:ext>
            </a:extLst>
          </p:cNvPr>
          <p:cNvGrpSpPr/>
          <p:nvPr/>
        </p:nvGrpSpPr>
        <p:grpSpPr>
          <a:xfrm>
            <a:off x="788915" y="4037193"/>
            <a:ext cx="571925" cy="95534"/>
            <a:chOff x="1989445" y="4205004"/>
            <a:chExt cx="571925" cy="95534"/>
          </a:xfrm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C31B1AEC-E7AB-4AD0-9D27-2E290A08924B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B2DBC986-8A0B-417A-B98C-6D55E29336EB}"/>
                </a:ext>
              </a:extLst>
            </p:cNvPr>
            <p:cNvCxnSpPr>
              <a:cxnSpLocks/>
              <a:endCxn id="209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703B2B66-E913-4736-A079-592815080AD3}"/>
              </a:ext>
            </a:extLst>
          </p:cNvPr>
          <p:cNvSpPr txBox="1"/>
          <p:nvPr/>
        </p:nvSpPr>
        <p:spPr>
          <a:xfrm>
            <a:off x="5237162" y="1718319"/>
            <a:ext cx="290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D2368D1-A1A3-4560-8000-67E6F9D72E93}"/>
              </a:ext>
            </a:extLst>
          </p:cNvPr>
          <p:cNvGrpSpPr/>
          <p:nvPr/>
        </p:nvGrpSpPr>
        <p:grpSpPr>
          <a:xfrm>
            <a:off x="4619442" y="1835445"/>
            <a:ext cx="571925" cy="95534"/>
            <a:chOff x="1989445" y="4205004"/>
            <a:chExt cx="571925" cy="95534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81DE59AD-DC89-42DE-9657-759A8A36223B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83EF340-3198-4966-ACE2-9460E07C4FDA}"/>
                </a:ext>
              </a:extLst>
            </p:cNvPr>
            <p:cNvCxnSpPr>
              <a:cxnSpLocks/>
              <a:endCxn id="216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B2F54AC-ECF8-4867-9173-173ADE1A8790}"/>
              </a:ext>
            </a:extLst>
          </p:cNvPr>
          <p:cNvGrpSpPr/>
          <p:nvPr/>
        </p:nvGrpSpPr>
        <p:grpSpPr>
          <a:xfrm>
            <a:off x="4613092" y="2594265"/>
            <a:ext cx="571925" cy="95534"/>
            <a:chOff x="1989445" y="4205004"/>
            <a:chExt cx="571925" cy="95534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4CF595D-61F9-41DF-9A36-96FF0D00E4CE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35E501F-A2FC-474F-8A3E-8E68748F0E61}"/>
                </a:ext>
              </a:extLst>
            </p:cNvPr>
            <p:cNvCxnSpPr>
              <a:cxnSpLocks/>
              <a:endCxn id="219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73854DB0-23D6-49CC-ACBF-4CAF4C77EA61}"/>
              </a:ext>
            </a:extLst>
          </p:cNvPr>
          <p:cNvGrpSpPr/>
          <p:nvPr/>
        </p:nvGrpSpPr>
        <p:grpSpPr>
          <a:xfrm>
            <a:off x="4613092" y="3332183"/>
            <a:ext cx="571925" cy="95534"/>
            <a:chOff x="1989445" y="4205004"/>
            <a:chExt cx="571925" cy="95534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D010C13-C1A6-4664-AE45-8F3E7209B8C9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B92CFA12-6003-4C8A-8AB8-EAA0D77EC081}"/>
                </a:ext>
              </a:extLst>
            </p:cNvPr>
            <p:cNvCxnSpPr>
              <a:cxnSpLocks/>
              <a:endCxn id="222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20899C6-7A09-445C-BFB0-3E0B8221A9B7}"/>
              </a:ext>
            </a:extLst>
          </p:cNvPr>
          <p:cNvGrpSpPr/>
          <p:nvPr/>
        </p:nvGrpSpPr>
        <p:grpSpPr>
          <a:xfrm>
            <a:off x="4613092" y="4033648"/>
            <a:ext cx="571925" cy="95534"/>
            <a:chOff x="1989445" y="4205004"/>
            <a:chExt cx="571925" cy="95534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F0D85F3-2846-4E30-97B2-E6A72A28C6A4}"/>
                </a:ext>
              </a:extLst>
            </p:cNvPr>
            <p:cNvSpPr/>
            <p:nvPr userDrawn="1"/>
          </p:nvSpPr>
          <p:spPr>
            <a:xfrm>
              <a:off x="2465836" y="4205004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AE82B06-660E-4CC7-8519-25C7ADA62622}"/>
                </a:ext>
              </a:extLst>
            </p:cNvPr>
            <p:cNvCxnSpPr>
              <a:cxnSpLocks/>
              <a:endCxn id="225" idx="2"/>
            </p:cNvCxnSpPr>
            <p:nvPr userDrawn="1"/>
          </p:nvCxnSpPr>
          <p:spPr>
            <a:xfrm>
              <a:off x="1989445" y="4252771"/>
              <a:ext cx="47639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819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69D4A5-0003-954A-8E0C-D8D0EA45AE26}"/>
              </a:ext>
            </a:extLst>
          </p:cNvPr>
          <p:cNvSpPr/>
          <p:nvPr/>
        </p:nvSpPr>
        <p:spPr>
          <a:xfrm>
            <a:off x="1893231" y="1251753"/>
            <a:ext cx="4587354" cy="6001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3300" dirty="0">
                <a:solidFill>
                  <a:prstClr val="white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2. Differences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BA8674-E1CA-4BD7-B57C-5973C460DB6C}"/>
              </a:ext>
            </a:extLst>
          </p:cNvPr>
          <p:cNvCxnSpPr>
            <a:cxnSpLocks/>
          </p:cNvCxnSpPr>
          <p:nvPr/>
        </p:nvCxnSpPr>
        <p:spPr>
          <a:xfrm>
            <a:off x="795124" y="1038637"/>
            <a:ext cx="0" cy="410486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54FC3D-B043-4068-91A6-6DA210833FF4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79980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38DFC5-5717-4A1E-AAC4-E462CFC520A6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4622083" y="1385703"/>
            <a:ext cx="5164" cy="323219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D484549-5601-453B-8B60-AB683CEE0687}"/>
              </a:ext>
            </a:extLst>
          </p:cNvPr>
          <p:cNvSpPr/>
          <p:nvPr/>
        </p:nvSpPr>
        <p:spPr>
          <a:xfrm>
            <a:off x="745638" y="1343494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8BA49F-5D45-421B-AC50-E70E8CFFF77E}"/>
              </a:ext>
            </a:extLst>
          </p:cNvPr>
          <p:cNvCxnSpPr>
            <a:cxnSpLocks/>
          </p:cNvCxnSpPr>
          <p:nvPr/>
        </p:nvCxnSpPr>
        <p:spPr>
          <a:xfrm>
            <a:off x="823601" y="1393071"/>
            <a:ext cx="380001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3FBA100-F38B-40DC-852B-C2D7CF2641A7}"/>
              </a:ext>
            </a:extLst>
          </p:cNvPr>
          <p:cNvSpPr/>
          <p:nvPr/>
        </p:nvSpPr>
        <p:spPr>
          <a:xfrm>
            <a:off x="4577623" y="1337908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E5DA8B-5327-430D-B285-972CAE1E5E00}"/>
              </a:ext>
            </a:extLst>
          </p:cNvPr>
          <p:cNvSpPr/>
          <p:nvPr/>
        </p:nvSpPr>
        <p:spPr>
          <a:xfrm>
            <a:off x="4574316" y="4617896"/>
            <a:ext cx="95534" cy="955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E822B43-E41D-4FC4-9489-6523BF9051FF}"/>
              </a:ext>
            </a:extLst>
          </p:cNvPr>
          <p:cNvGrpSpPr/>
          <p:nvPr/>
        </p:nvGrpSpPr>
        <p:grpSpPr>
          <a:xfrm>
            <a:off x="675707" y="799801"/>
            <a:ext cx="691485" cy="238836"/>
            <a:chOff x="675706" y="864097"/>
            <a:chExt cx="691485" cy="23883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5A4FB51-15A4-466A-BDEF-D438E56F8245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952DC7A-D253-4D3A-9FA9-200FD20CBDB8}"/>
                </a:ext>
              </a:extLst>
            </p:cNvPr>
            <p:cNvSpPr/>
            <p:nvPr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94F00EB-0E6F-4A78-848A-BDBE615B164D}"/>
                </a:ext>
              </a:extLst>
            </p:cNvPr>
            <p:cNvSpPr/>
            <p:nvPr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F6D0FD2-AF1F-4F40-84B8-559C57E29E32}"/>
                </a:ext>
              </a:extLst>
            </p:cNvPr>
            <p:cNvCxnSpPr>
              <a:stCxn id="88" idx="6"/>
              <a:endCxn id="90" idx="2"/>
            </p:cNvCxnSpPr>
            <p:nvPr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0ABF2CC-A06F-4C27-BB05-01DDAB99D422}"/>
              </a:ext>
            </a:extLst>
          </p:cNvPr>
          <p:cNvSpPr txBox="1"/>
          <p:nvPr/>
        </p:nvSpPr>
        <p:spPr>
          <a:xfrm>
            <a:off x="1419759" y="619783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3600" dirty="0"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Agenda style – long version (2)</a:t>
            </a:r>
          </a:p>
        </p:txBody>
      </p:sp>
      <p:pic>
        <p:nvPicPr>
          <p:cNvPr id="110" name="Graphic 5">
            <a:extLst>
              <a:ext uri="{FF2B5EF4-FFF2-40B4-BE49-F238E27FC236}">
                <a16:creationId xmlns:a16="http://schemas.microsoft.com/office/drawing/2014/main" id="{1866C1EF-49FF-4894-8B5E-BCE7F85A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6050" y="4783778"/>
            <a:ext cx="1182327" cy="16959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9A0B3EF8-14A6-4FF0-B983-84E620921888}"/>
              </a:ext>
            </a:extLst>
          </p:cNvPr>
          <p:cNvSpPr txBox="1"/>
          <p:nvPr/>
        </p:nvSpPr>
        <p:spPr>
          <a:xfrm>
            <a:off x="1412985" y="1721864"/>
            <a:ext cx="290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03B2B66-E913-4736-A079-592815080AD3}"/>
              </a:ext>
            </a:extLst>
          </p:cNvPr>
          <p:cNvSpPr txBox="1"/>
          <p:nvPr/>
        </p:nvSpPr>
        <p:spPr>
          <a:xfrm>
            <a:off x="5237162" y="1718319"/>
            <a:ext cx="2903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overview: Ten need-to-know facts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  <a:p>
            <a:pPr defTabSz="685800"/>
            <a:endParaRPr lang="en-GB" sz="1600" b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What’s next? Action plan for starting in Russia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C3FC227-6C95-4E9C-8CBD-49F1AFE24D3A}"/>
              </a:ext>
            </a:extLst>
          </p:cNvPr>
          <p:cNvGrpSpPr/>
          <p:nvPr/>
        </p:nvGrpSpPr>
        <p:grpSpPr>
          <a:xfrm>
            <a:off x="744563" y="1765244"/>
            <a:ext cx="623653" cy="276999"/>
            <a:chOff x="749274" y="3636190"/>
            <a:chExt cx="623653" cy="27699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49F2E2-1522-4D80-B3EE-D42D53507C65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B626181-7046-47F0-9DD8-812143FD335F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73DFB6B-CBE1-491A-A189-DE58295E1E7E}"/>
                </a:ext>
              </a:extLst>
            </p:cNvPr>
            <p:cNvCxnSpPr>
              <a:cxnSpLocks/>
              <a:endCxn id="44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5459F0-AC0C-4A0D-A52F-8664B9CB6607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5A8DE02-59C5-4F12-864D-A415EE1E7F73}"/>
              </a:ext>
            </a:extLst>
          </p:cNvPr>
          <p:cNvGrpSpPr/>
          <p:nvPr/>
        </p:nvGrpSpPr>
        <p:grpSpPr>
          <a:xfrm>
            <a:off x="743419" y="2486268"/>
            <a:ext cx="623653" cy="276999"/>
            <a:chOff x="749274" y="3636190"/>
            <a:chExt cx="623653" cy="27699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85A0183-FF2F-483C-B751-FD0290CDF782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956565C-B7D2-4554-A1FA-C1144E0A95DA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6856623-707C-464C-8389-A5B38707AC58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04EE55-8493-4291-B9DA-6E2580ADBD7D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5274359-7309-48D8-B0A7-BD2C96DEDD5E}"/>
              </a:ext>
            </a:extLst>
          </p:cNvPr>
          <p:cNvGrpSpPr/>
          <p:nvPr/>
        </p:nvGrpSpPr>
        <p:grpSpPr>
          <a:xfrm>
            <a:off x="749274" y="3197530"/>
            <a:ext cx="623653" cy="276999"/>
            <a:chOff x="749274" y="3636190"/>
            <a:chExt cx="623653" cy="27699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D1583FB-4FBE-4A6B-B081-438305E25F33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D252DEC-E1CE-4AF9-8C31-FE9887700883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8F1175A-F559-4B06-B6F5-F2B7D7E80E98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7B6289-4030-4940-85B5-8EE87C2074E4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24430C-C5E7-4CFB-9EAA-E5879BAC2FBF}"/>
              </a:ext>
            </a:extLst>
          </p:cNvPr>
          <p:cNvGrpSpPr/>
          <p:nvPr/>
        </p:nvGrpSpPr>
        <p:grpSpPr>
          <a:xfrm>
            <a:off x="748757" y="3949583"/>
            <a:ext cx="623653" cy="276999"/>
            <a:chOff x="749274" y="3636190"/>
            <a:chExt cx="623653" cy="27699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30C7264-52E2-45FD-A8DC-7B72EDC2627F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2AEBA6F-D3A7-4C52-9D13-30760A282E61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44B5FF-FF39-47D0-BA93-3065CA7381D2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A97C72-BB33-4A5B-8B22-664CC453C109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6F43992-6B87-4190-8772-0FF4FFE73BB6}"/>
              </a:ext>
            </a:extLst>
          </p:cNvPr>
          <p:cNvGrpSpPr/>
          <p:nvPr/>
        </p:nvGrpSpPr>
        <p:grpSpPr>
          <a:xfrm>
            <a:off x="4575079" y="1775794"/>
            <a:ext cx="623653" cy="276999"/>
            <a:chOff x="749274" y="3636190"/>
            <a:chExt cx="623653" cy="27699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D327BC5-2AEE-44BC-859D-5D0ABF581890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34C792D-D61F-448A-8371-DBF5FDBFED91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A2CDDD7-A20F-431D-BF07-1169777C48D5}"/>
                </a:ext>
              </a:extLst>
            </p:cNvPr>
            <p:cNvCxnSpPr>
              <a:cxnSpLocks/>
              <a:endCxn id="64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109552-2B82-4681-96FF-FCCA87C0FBF2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5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32BEB5-B812-4969-98C7-5502F043A84D}"/>
              </a:ext>
            </a:extLst>
          </p:cNvPr>
          <p:cNvGrpSpPr/>
          <p:nvPr/>
        </p:nvGrpSpPr>
        <p:grpSpPr>
          <a:xfrm>
            <a:off x="4574062" y="2489776"/>
            <a:ext cx="623653" cy="276999"/>
            <a:chOff x="749274" y="3636190"/>
            <a:chExt cx="623653" cy="27699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350AFD9-79B8-4FB5-B938-406E03614B9A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2DB59D5-A1B0-4484-B39E-F38DC64345CE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749EF03-5905-46C9-90CE-946FA1F1A8E0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916ED54-ED04-4CFF-A456-2D479A7FEA10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6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5503666-AF4C-461D-83B9-2FAA8EFF81D8}"/>
              </a:ext>
            </a:extLst>
          </p:cNvPr>
          <p:cNvGrpSpPr/>
          <p:nvPr/>
        </p:nvGrpSpPr>
        <p:grpSpPr>
          <a:xfrm>
            <a:off x="4578623" y="3218277"/>
            <a:ext cx="623653" cy="276999"/>
            <a:chOff x="749274" y="3636190"/>
            <a:chExt cx="623653" cy="27699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73786C8-E96E-48F8-94E1-02F4055080A0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DB09323-8F2C-434A-A5D2-7C2E81CB1E8B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2C4A135-58F1-4EF6-98BA-BEB2C9030454}"/>
                </a:ext>
              </a:extLst>
            </p:cNvPr>
            <p:cNvCxnSpPr>
              <a:cxnSpLocks/>
              <a:endCxn id="74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73E6694-71E3-4A54-AD06-B5D52DC4BB37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E850C07-05E1-4232-8CBD-5CD19E66BC3F}"/>
              </a:ext>
            </a:extLst>
          </p:cNvPr>
          <p:cNvGrpSpPr/>
          <p:nvPr/>
        </p:nvGrpSpPr>
        <p:grpSpPr>
          <a:xfrm>
            <a:off x="4577606" y="3932259"/>
            <a:ext cx="623653" cy="276999"/>
            <a:chOff x="749274" y="3636190"/>
            <a:chExt cx="623653" cy="276999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9BF8465-66B9-4389-BD5C-A46E5FF09B88}"/>
                </a:ext>
              </a:extLst>
            </p:cNvPr>
            <p:cNvSpPr/>
            <p:nvPr/>
          </p:nvSpPr>
          <p:spPr>
            <a:xfrm>
              <a:off x="1134091" y="3661747"/>
              <a:ext cx="238836" cy="23883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C8E1752-AE45-4F16-9776-0F5F9A69663B}"/>
                </a:ext>
              </a:extLst>
            </p:cNvPr>
            <p:cNvSpPr/>
            <p:nvPr/>
          </p:nvSpPr>
          <p:spPr>
            <a:xfrm>
              <a:off x="749274" y="3726826"/>
              <a:ext cx="95534" cy="955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8471601-FD88-4239-B250-FB7F65919006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827237" y="3776403"/>
              <a:ext cx="306854" cy="476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7FD740D-568B-47B8-BDBB-036F024D468D}"/>
                </a:ext>
              </a:extLst>
            </p:cNvPr>
            <p:cNvSpPr txBox="1"/>
            <p:nvPr/>
          </p:nvSpPr>
          <p:spPr>
            <a:xfrm>
              <a:off x="1171002" y="3636190"/>
              <a:ext cx="15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accent6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02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CCCCCC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125AAF"/>
      </a:hlink>
      <a:folHlink>
        <a:srgbClr val="2020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Props1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41799</TotalTime>
  <Words>418</Words>
  <Application>Microsoft Office PowerPoint</Application>
  <PresentationFormat>On-screen Show (16:9)</PresentationFormat>
  <Paragraphs>94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Lato Light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818</cp:revision>
  <dcterms:created xsi:type="dcterms:W3CDTF">2017-11-01T12:57:14Z</dcterms:created>
  <dcterms:modified xsi:type="dcterms:W3CDTF">2021-11-23T16:22:26Z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