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46" r:id="rId4"/>
  </p:sldMasterIdLst>
  <p:notesMasterIdLst>
    <p:notesMasterId r:id="rId15"/>
  </p:notesMasterIdLst>
  <p:handoutMasterIdLst>
    <p:handoutMasterId r:id="rId16"/>
  </p:handoutMasterIdLst>
  <p:sldIdLst>
    <p:sldId id="432" r:id="rId5"/>
    <p:sldId id="1258" r:id="rId6"/>
    <p:sldId id="930" r:id="rId7"/>
    <p:sldId id="1255" r:id="rId8"/>
    <p:sldId id="1253" r:id="rId9"/>
    <p:sldId id="1256" r:id="rId10"/>
    <p:sldId id="1200" r:id="rId11"/>
    <p:sldId id="950" r:id="rId12"/>
    <p:sldId id="948" r:id="rId13"/>
    <p:sldId id="1260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Lato Black" panose="020F0502020204030203" pitchFamily="34" charset="0"/>
      <p:bold r:id="rId25"/>
      <p:italic r:id="rId26"/>
      <p:boldItalic r:id="rId27"/>
    </p:embeddedFont>
    <p:embeddedFont>
      <p:font typeface="Lato Light" panose="020F0502020204030203" pitchFamily="34" charset="0"/>
      <p:regular r:id="rId28"/>
      <p:italic r:id="rId29"/>
    </p:embeddedFont>
    <p:embeddedFont>
      <p:font typeface="Lato Medium" panose="020F0502020204030203" pitchFamily="34" charset="0"/>
      <p:regular r:id="rId30"/>
      <p:italic r:id="rId31"/>
    </p:embeddedFont>
    <p:embeddedFont>
      <p:font typeface="Lato Thin" panose="020F0502020204030203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2935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orient="horz" pos="872" userDrawn="1">
          <p15:clr>
            <a:srgbClr val="A4A3A4"/>
          </p15:clr>
        </p15:guide>
        <p15:guide id="5" pos="952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499" userDrawn="1">
          <p15:clr>
            <a:srgbClr val="A4A3A4"/>
          </p15:clr>
        </p15:guide>
        <p15:guide id="8" pos="862" userDrawn="1">
          <p15:clr>
            <a:srgbClr val="A4A3A4"/>
          </p15:clr>
        </p15:guide>
        <p15:guide id="9" orient="horz" pos="1144" userDrawn="1">
          <p15:clr>
            <a:srgbClr val="A4A3A4"/>
          </p15:clr>
        </p15:guide>
        <p15:guide id="10" orient="horz" pos="2595" userDrawn="1">
          <p15:clr>
            <a:srgbClr val="A4A3A4"/>
          </p15:clr>
        </p15:guide>
        <p15:guide id="11" pos="5307" userDrawn="1">
          <p15:clr>
            <a:srgbClr val="A4A3A4"/>
          </p15:clr>
        </p15:guide>
        <p15:guide id="1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Ireland" initials="HI" lastIdx="8" clrIdx="0">
    <p:extLst>
      <p:ext uri="{19B8F6BF-5375-455C-9EA6-DF929625EA0E}">
        <p15:presenceInfo xmlns:p15="http://schemas.microsoft.com/office/powerpoint/2012/main" userId="S::helen.ireland@webcertain.com::76c42005-00b9-40dc-a3cb-548c1bd32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100"/>
    <a:srgbClr val="D09000"/>
    <a:srgbClr val="FE386A"/>
    <a:srgbClr val="2D83EB"/>
    <a:srgbClr val="125AAF"/>
    <a:srgbClr val="1ABC9C"/>
    <a:srgbClr val="FFB515"/>
    <a:srgbClr val="0D0D0D"/>
    <a:srgbClr val="5BA4F4"/>
    <a:srgbClr val="FEC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9181" autoAdjust="0"/>
  </p:normalViewPr>
  <p:slideViewPr>
    <p:cSldViewPr snapToGrid="0" showGuides="1">
      <p:cViewPr varScale="1">
        <p:scale>
          <a:sx n="135" d="100"/>
          <a:sy n="135" d="100"/>
        </p:scale>
        <p:origin x="924" y="102"/>
      </p:cViewPr>
      <p:guideLst>
        <p:guide orient="horz" pos="305"/>
        <p:guide orient="horz" pos="2935"/>
        <p:guide orient="horz" pos="509"/>
        <p:guide orient="horz" pos="872"/>
        <p:guide pos="952"/>
        <p:guide pos="317"/>
        <p:guide pos="499"/>
        <p:guide pos="862"/>
        <p:guide orient="horz" pos="1144"/>
        <p:guide orient="horz" pos="2595"/>
        <p:guide pos="5307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E361-DAED-421F-9F61-1B7BE6D4FADF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972F-0340-47BD-AB4D-8EA9EB10C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7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3DAD-3834-4E4F-9CCE-3A1D95E96F1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C5E8A-CFEF-49F2-81D4-39211AAB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FF51A-6419-45CB-8389-72143D7DF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9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2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section separator page with title (and optional intro text) – use which colour suits your image best (choice of white, black or grey)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982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section separator page with title (and optional intro text) – use which colour suits your image best (choice of white, black or grey)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46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A06DA-B996-4572-8859-AED85D562B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18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A06DA-B996-4572-8859-AED85D562B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7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section separator page with title (and optional intro text) – use which colour suits your image best (choice of white, black or grey)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2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7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71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End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6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B708F7-34D7-4CD5-817F-9EC3BC582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86" y="3461696"/>
            <a:ext cx="6858000" cy="5374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baseline="0"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350000" y="1850773"/>
            <a:ext cx="6857999" cy="1517983"/>
          </a:xfrm>
          <a:prstGeom prst="rect">
            <a:avLst/>
          </a:prstGeom>
        </p:spPr>
        <p:txBody>
          <a:bodyPr tIns="180000" bIns="72000" anchor="t" anchorCtr="0">
            <a:noAutofit/>
          </a:bodyPr>
          <a:lstStyle>
            <a:lvl1pPr indent="0">
              <a:lnSpc>
                <a:spcPct val="100000"/>
              </a:lnSpc>
              <a:defRPr sz="3315" baseline="0">
                <a:latin typeface="Lato Thin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2753FD-E748-43E3-A3FC-E93E7CB864F7}"/>
              </a:ext>
            </a:extLst>
          </p:cNvPr>
          <p:cNvGrpSpPr/>
          <p:nvPr/>
        </p:nvGrpSpPr>
        <p:grpSpPr>
          <a:xfrm>
            <a:off x="722972" y="1066915"/>
            <a:ext cx="439232" cy="3040742"/>
            <a:chOff x="963962" y="1422553"/>
            <a:chExt cx="585643" cy="4054322"/>
          </a:xfrm>
          <a:solidFill>
            <a:schemeClr val="accent1"/>
          </a:solidFill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8F83C8-EC98-4C88-BB5B-ACFEABD45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62" y="1422553"/>
              <a:ext cx="585643" cy="585643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9F7ED3-774B-467C-ADEE-9246B15CF6D6}"/>
                </a:ext>
              </a:extLst>
            </p:cNvPr>
            <p:cNvCxnSpPr>
              <a:cxnSpLocks/>
            </p:cNvCxnSpPr>
            <p:nvPr/>
          </p:nvCxnSpPr>
          <p:spPr>
            <a:xfrm>
              <a:off x="1243486" y="2008196"/>
              <a:ext cx="0" cy="3468679"/>
            </a:xfrm>
            <a:prstGeom prst="line">
              <a:avLst/>
            </a:prstGeom>
            <a:grpFill/>
            <a:ln w="19050">
              <a:solidFill>
                <a:schemeClr val="accent1">
                  <a:shade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95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E937-BA4A-4183-A360-7DBF7DB4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B77DA-96C6-4938-A532-3B5891737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674B-1066-43F1-946C-659BF5AC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F760-F155-4FBE-ABD6-40C1BE20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CEC2-1D29-4927-9167-20F07BF0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6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4AF8F-3663-484F-8190-82FB988C1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71BE-A32E-48F6-B487-76CA2BD6D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5043-702F-48B3-91D1-725103C1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8DCE-A0C1-4E95-89C2-2C47B6E4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8CA31-D054-4C41-8129-86A23807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39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7BF0-CA03-4061-9DC8-3ACE7AEC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/>
        </p:nvSpPr>
        <p:spPr>
          <a:xfrm>
            <a:off x="1555049" y="1835238"/>
            <a:ext cx="6960299" cy="1517983"/>
          </a:xfrm>
          <a:prstGeom prst="rect">
            <a:avLst/>
          </a:prstGeom>
        </p:spPr>
        <p:txBody>
          <a:bodyPr vert="horz" lIns="68580" tIns="135000" rIns="6858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latin typeface="Lato Light" panose="020F0302020204030203" pitchFamily="34" charset="0"/>
              </a:rPr>
              <a:t>Click to </a:t>
            </a:r>
            <a:r>
              <a:rPr lang="en-US" sz="2550" baseline="0" dirty="0">
                <a:latin typeface="Lato Light" panose="020F0302020204030203" pitchFamily="34" charset="0"/>
              </a:rPr>
              <a:t>edit</a:t>
            </a:r>
            <a:r>
              <a:rPr lang="en-US" sz="2550" dirty="0">
                <a:latin typeface="Lato Light" panose="020F0302020204030203" pitchFamily="34" charset="0"/>
              </a:rPr>
              <a:t> Master title style</a:t>
            </a:r>
            <a:endParaRPr lang="en-GB" sz="2550" dirty="0">
              <a:latin typeface="Lato Light" panose="020F03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F7ED3-774B-467C-ADEE-9246B15CF6D6}"/>
              </a:ext>
            </a:extLst>
          </p:cNvPr>
          <p:cNvCxnSpPr>
            <a:cxnSpLocks/>
          </p:cNvCxnSpPr>
          <p:nvPr/>
        </p:nvCxnSpPr>
        <p:spPr>
          <a:xfrm>
            <a:off x="1037436" y="0"/>
            <a:ext cx="0" cy="51435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A8BE0E-092D-4004-A1D2-AFB3B257AD91}"/>
              </a:ext>
            </a:extLst>
          </p:cNvPr>
          <p:cNvGrpSpPr/>
          <p:nvPr/>
        </p:nvGrpSpPr>
        <p:grpSpPr>
          <a:xfrm>
            <a:off x="937208" y="2047097"/>
            <a:ext cx="517613" cy="189000"/>
            <a:chOff x="2687103" y="3492788"/>
            <a:chExt cx="690150" cy="252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33ED3B-F693-448F-94AB-E6373487B048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 flipH="1" flipV="1">
              <a:off x="2815227" y="3611631"/>
              <a:ext cx="562026" cy="5996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1CA15C-8662-4F0D-BB9F-4792B4F16657}"/>
                </a:ext>
              </a:extLst>
            </p:cNvPr>
            <p:cNvSpPr/>
            <p:nvPr/>
          </p:nvSpPr>
          <p:spPr>
            <a:xfrm>
              <a:off x="2687103" y="349278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D3791-2EA1-45E9-B1CA-94DA5AFB35E5}"/>
                </a:ext>
              </a:extLst>
            </p:cNvPr>
            <p:cNvSpPr/>
            <p:nvPr/>
          </p:nvSpPr>
          <p:spPr>
            <a:xfrm>
              <a:off x="2764985" y="356410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BFE7C7-1785-4D2D-8320-FF497DA17C05}"/>
                </a:ext>
              </a:extLst>
            </p:cNvPr>
            <p:cNvSpPr/>
            <p:nvPr/>
          </p:nvSpPr>
          <p:spPr>
            <a:xfrm>
              <a:off x="3276453" y="356722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DC677C-1E48-4D99-B1FA-9B160C58C2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0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7BF0-CA03-4061-9DC8-3ACE7AEC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/>
        </p:nvSpPr>
        <p:spPr>
          <a:xfrm>
            <a:off x="1555049" y="1835238"/>
            <a:ext cx="6960299" cy="1517983"/>
          </a:xfrm>
          <a:prstGeom prst="rect">
            <a:avLst/>
          </a:prstGeom>
        </p:spPr>
        <p:txBody>
          <a:bodyPr vert="horz" lIns="68580" tIns="135000" rIns="6858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latin typeface="Lato Light" panose="020F0302020204030203" pitchFamily="34" charset="0"/>
              </a:rPr>
              <a:t>Click to </a:t>
            </a:r>
            <a:r>
              <a:rPr lang="en-US" sz="2550" baseline="0" dirty="0">
                <a:latin typeface="Lato Light" panose="020F0302020204030203" pitchFamily="34" charset="0"/>
              </a:rPr>
              <a:t>edit</a:t>
            </a:r>
            <a:r>
              <a:rPr lang="en-US" sz="2550" dirty="0">
                <a:latin typeface="Lato Light" panose="020F0302020204030203" pitchFamily="34" charset="0"/>
              </a:rPr>
              <a:t> Master title style</a:t>
            </a:r>
            <a:endParaRPr lang="en-GB" sz="2550" dirty="0">
              <a:latin typeface="Lato Light" panose="020F03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F7ED3-774B-467C-ADEE-9246B15CF6D6}"/>
              </a:ext>
            </a:extLst>
          </p:cNvPr>
          <p:cNvCxnSpPr>
            <a:cxnSpLocks/>
          </p:cNvCxnSpPr>
          <p:nvPr/>
        </p:nvCxnSpPr>
        <p:spPr>
          <a:xfrm>
            <a:off x="1037436" y="0"/>
            <a:ext cx="0" cy="51435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A8BE0E-092D-4004-A1D2-AFB3B257AD91}"/>
              </a:ext>
            </a:extLst>
          </p:cNvPr>
          <p:cNvGrpSpPr/>
          <p:nvPr/>
        </p:nvGrpSpPr>
        <p:grpSpPr>
          <a:xfrm>
            <a:off x="937208" y="2047097"/>
            <a:ext cx="517613" cy="189000"/>
            <a:chOff x="2687103" y="3492788"/>
            <a:chExt cx="690150" cy="252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33ED3B-F693-448F-94AB-E6373487B048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 flipH="1" flipV="1">
              <a:off x="2815227" y="3611631"/>
              <a:ext cx="562026" cy="5996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1CA15C-8662-4F0D-BB9F-4792B4F16657}"/>
                </a:ext>
              </a:extLst>
            </p:cNvPr>
            <p:cNvSpPr/>
            <p:nvPr/>
          </p:nvSpPr>
          <p:spPr>
            <a:xfrm>
              <a:off x="2687103" y="349278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D3791-2EA1-45E9-B1CA-94DA5AFB35E5}"/>
                </a:ext>
              </a:extLst>
            </p:cNvPr>
            <p:cNvSpPr/>
            <p:nvPr/>
          </p:nvSpPr>
          <p:spPr>
            <a:xfrm>
              <a:off x="2764985" y="356410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BFE7C7-1785-4D2D-8320-FF497DA17C05}"/>
                </a:ext>
              </a:extLst>
            </p:cNvPr>
            <p:cNvSpPr/>
            <p:nvPr/>
          </p:nvSpPr>
          <p:spPr>
            <a:xfrm>
              <a:off x="3276453" y="356722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962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0C6431-61F2-46AE-AEC5-AE3DD45428E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089"/>
            <a:ext cx="9144000" cy="5138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596331"/>
            <a:ext cx="2998787" cy="425054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713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8278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38668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059E54F-ADB5-4A44-A29F-EDA55DC42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2828" y="1628110"/>
            <a:ext cx="2846146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4FF99-0C34-421F-AED8-8507A5A6DB53}"/>
              </a:ext>
            </a:extLst>
          </p:cNvPr>
          <p:cNvSpPr/>
          <p:nvPr userDrawn="1"/>
        </p:nvSpPr>
        <p:spPr>
          <a:xfrm>
            <a:off x="0" y="0"/>
            <a:ext cx="4559532" cy="51435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-152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72244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-Lis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B3085F-93D2-4755-9934-27EFECBEA095}"/>
              </a:ext>
            </a:extLst>
          </p:cNvPr>
          <p:cNvSpPr/>
          <p:nvPr userDrawn="1"/>
        </p:nvSpPr>
        <p:spPr>
          <a:xfrm>
            <a:off x="0" y="0"/>
            <a:ext cx="4559532" cy="51435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5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8277" y="846175"/>
            <a:ext cx="2835545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38668" y="1131888"/>
            <a:ext cx="2835003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435600" y="1635647"/>
            <a:ext cx="2839258" cy="2664891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two lines to see how it is spaced.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two lines to see how it is spaced. </a:t>
            </a:r>
          </a:p>
          <a:p>
            <a:pPr marL="444600" lvl="1" indent="-228600">
              <a:spcAft>
                <a:spcPts val="600"/>
              </a:spcAft>
              <a:buFont typeface="+mj-lt"/>
              <a:buAutoNum type="alphaL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</a:p>
          <a:p>
            <a:pPr marL="688950" lvl="2" indent="-216000">
              <a:spcAft>
                <a:spcPts val="600"/>
              </a:spcAft>
              <a:buFont typeface="+mj-lt"/>
              <a:buAutoNum type="romanL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1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842963"/>
            <a:ext cx="2836488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1131888"/>
            <a:ext cx="2836488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1635647"/>
            <a:ext cx="2836488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262E3-4420-4A6F-95CB-A93A742F8A79}"/>
              </a:ext>
            </a:extLst>
          </p:cNvPr>
          <p:cNvSpPr/>
          <p:nvPr userDrawn="1"/>
        </p:nvSpPr>
        <p:spPr>
          <a:xfrm>
            <a:off x="4572000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0CFCDA16-F25C-4F41-A0C8-810703ECDA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BC8385-AD59-4490-9440-4FBDB8267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3803" y="4697761"/>
            <a:ext cx="366901" cy="16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050F54-48F5-436F-9E41-978790846C51}"/>
              </a:ext>
            </a:extLst>
          </p:cNvPr>
          <p:cNvGrpSpPr/>
          <p:nvPr userDrawn="1"/>
        </p:nvGrpSpPr>
        <p:grpSpPr>
          <a:xfrm>
            <a:off x="7252528" y="4684516"/>
            <a:ext cx="811138" cy="184666"/>
            <a:chOff x="7252528" y="4684516"/>
            <a:chExt cx="811138" cy="1846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3D5397-5738-47B2-B007-5F84A267EBF5}"/>
                </a:ext>
              </a:extLst>
            </p:cNvPr>
            <p:cNvSpPr txBox="1"/>
            <p:nvPr userDrawn="1"/>
          </p:nvSpPr>
          <p:spPr>
            <a:xfrm>
              <a:off x="7859764" y="4684516"/>
              <a:ext cx="2039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|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0FC301-A9D9-429E-975C-E4EF47361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528" y="4721727"/>
              <a:ext cx="616892" cy="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178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Tex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69229" cy="5143500"/>
          </a:xfrm>
          <a:prstGeom prst="rect">
            <a:avLst/>
          </a:prstGeom>
          <a:solidFill>
            <a:srgbClr val="AE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03803" y="4697761"/>
            <a:ext cx="366901" cy="162135"/>
          </a:xfr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845725"/>
            <a:ext cx="2087637" cy="429881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aseline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36303" y="842963"/>
            <a:ext cx="2842671" cy="432643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92275" y="1491630"/>
            <a:ext cx="2087637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76A0424-EBED-4062-B6A6-668975E80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2828" y="1484806"/>
            <a:ext cx="2846146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</p:spTree>
    <p:extLst>
      <p:ext uri="{BB962C8B-B14F-4D97-AF65-F5344CB8AC3E}">
        <p14:creationId xmlns:p14="http://schemas.microsoft.com/office/powerpoint/2010/main" val="3580516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421" y="1923679"/>
            <a:ext cx="3528000" cy="2304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42594" y="1923680"/>
            <a:ext cx="3528000" cy="230399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7592190" y="4227678"/>
            <a:ext cx="360040" cy="216024"/>
          </a:xfrm>
          <a:prstGeom prst="triangl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4194" y="842963"/>
            <a:ext cx="7411755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Quotes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63600" y="1412504"/>
            <a:ext cx="35280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 heading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49578" y="1412504"/>
            <a:ext cx="3527999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 heading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933666" y="2081284"/>
            <a:ext cx="3137771" cy="197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D119BB-B78F-49FF-BC59-2694011C361A}"/>
              </a:ext>
            </a:extLst>
          </p:cNvPr>
          <p:cNvSpPr/>
          <p:nvPr userDrawn="1"/>
        </p:nvSpPr>
        <p:spPr>
          <a:xfrm rot="10800000">
            <a:off x="3704608" y="4206546"/>
            <a:ext cx="360040" cy="216024"/>
          </a:xfrm>
          <a:prstGeom prst="triangl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BED9D93-4B32-4FFE-9D24-917C87E479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672" y="2081284"/>
            <a:ext cx="3137771" cy="197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29845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5998-FCF0-432E-8EC0-F64E8638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460A-4BAF-4154-A95E-FD1C010EA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036D0-159C-49AF-B0A0-AD08759C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9CC6A-C7BF-42DE-A167-A55C56CF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A601-0701-42BE-AC40-75BA2B60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7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919" y="1347614"/>
            <a:ext cx="7417563" cy="14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63600" y="2976858"/>
            <a:ext cx="7416799" cy="1440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3600" y="842963"/>
            <a:ext cx="74168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02490" y="1501375"/>
            <a:ext cx="6938409" cy="1132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2E1D967-FE80-485F-A033-C39287047B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02490" y="3130619"/>
            <a:ext cx="6938409" cy="1132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389306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Char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842963"/>
            <a:ext cx="2988320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1131888"/>
            <a:ext cx="298832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1635647"/>
            <a:ext cx="2988320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433887" y="842963"/>
            <a:ext cx="3846513" cy="3457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5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64E37D-01A7-4791-B065-9A0E2C0DEAE6}"/>
              </a:ext>
            </a:extLst>
          </p:cNvPr>
          <p:cNvSpPr/>
          <p:nvPr userDrawn="1"/>
        </p:nvSpPr>
        <p:spPr>
          <a:xfrm>
            <a:off x="864659" y="1393199"/>
            <a:ext cx="2085404" cy="1943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87CEA-0F3D-442D-B2CD-B0187FDBD131}"/>
              </a:ext>
            </a:extLst>
          </p:cNvPr>
          <p:cNvSpPr/>
          <p:nvPr userDrawn="1"/>
        </p:nvSpPr>
        <p:spPr>
          <a:xfrm>
            <a:off x="3543470" y="1393198"/>
            <a:ext cx="2085404" cy="1944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64B469-0337-4C70-A81C-88F2A8492BCA}"/>
              </a:ext>
            </a:extLst>
          </p:cNvPr>
          <p:cNvSpPr/>
          <p:nvPr userDrawn="1"/>
        </p:nvSpPr>
        <p:spPr>
          <a:xfrm>
            <a:off x="6183226" y="1397781"/>
            <a:ext cx="2085404" cy="19394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7344" y="845725"/>
            <a:ext cx="7564010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64659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63600" y="3648357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2063" y="3410921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E3B02E13-5E54-4A3D-A47A-0CA785EC9C25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542411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213914C-3E12-4B91-A60D-91B6519BEA0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6186735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F418E51-DF81-4D8F-AB97-7EF662F0BD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42411" y="3648357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5D7A1E0D-5E46-4D07-97C2-46098995529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40874" y="3410921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FFC8C6A-4B77-46E2-B32A-9832728E04A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84763" y="3643641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0D262719-3496-42BF-A747-5FDC7AE646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83226" y="3406205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117049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 userDrawn="1">
          <p15:clr>
            <a:srgbClr val="FBAE40"/>
          </p15:clr>
        </p15:guide>
        <p15:guide id="3" orient="horz" pos="1030" userDrawn="1">
          <p15:clr>
            <a:srgbClr val="FBAE40"/>
          </p15:clr>
        </p15:guide>
        <p15:guide id="4" orient="horz" pos="2709" userDrawn="1">
          <p15:clr>
            <a:srgbClr val="FBAE40"/>
          </p15:clr>
        </p15:guide>
        <p15:guide id="5" orient="horz" pos="3026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pos="3379" userDrawn="1">
          <p15:clr>
            <a:srgbClr val="FBAE40"/>
          </p15:clr>
        </p15:guide>
        <p15:guide id="8" pos="530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o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7116B10-B680-4D94-8F00-F98E0E69F62D}"/>
              </a:ext>
            </a:extLst>
          </p:cNvPr>
          <p:cNvSpPr/>
          <p:nvPr userDrawn="1"/>
        </p:nvSpPr>
        <p:spPr>
          <a:xfrm>
            <a:off x="6153641" y="138524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91C884A-3441-44D0-B2CC-E472EF2D9DF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18890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43CD9F-3220-4DCB-8085-ED6CAA33102C}"/>
              </a:ext>
            </a:extLst>
          </p:cNvPr>
          <p:cNvSpPr/>
          <p:nvPr userDrawn="1"/>
        </p:nvSpPr>
        <p:spPr>
          <a:xfrm>
            <a:off x="883096" y="138678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482E1E-984A-406D-A7AC-080B74F64652}"/>
              </a:ext>
            </a:extLst>
          </p:cNvPr>
          <p:cNvSpPr/>
          <p:nvPr userDrawn="1"/>
        </p:nvSpPr>
        <p:spPr>
          <a:xfrm>
            <a:off x="881559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85E96B-ACE2-4632-8690-A88D666B5770}"/>
              </a:ext>
            </a:extLst>
          </p:cNvPr>
          <p:cNvSpPr/>
          <p:nvPr userDrawn="1"/>
        </p:nvSpPr>
        <p:spPr>
          <a:xfrm>
            <a:off x="3487914" y="1386787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EAF2F3-F55B-4A87-9A11-DC2E33CBAEFC}"/>
              </a:ext>
            </a:extLst>
          </p:cNvPr>
          <p:cNvSpPr/>
          <p:nvPr userDrawn="1"/>
        </p:nvSpPr>
        <p:spPr>
          <a:xfrm>
            <a:off x="3487914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9A5F76-DD74-4A9C-8008-D6FCF1DD06FF}"/>
              </a:ext>
            </a:extLst>
          </p:cNvPr>
          <p:cNvSpPr/>
          <p:nvPr userDrawn="1"/>
        </p:nvSpPr>
        <p:spPr>
          <a:xfrm>
            <a:off x="6137353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845725"/>
            <a:ext cx="7416800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4254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743138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41601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F6D783D-E5B8-4A68-BBD0-2C1E49CF385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70609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470EB01-2812-4BE3-B50E-3584AFC72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9493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427432C-347F-4F67-8B8E-66F6081EFE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47956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16D8800-50A7-4066-B2F5-DAD3ABAEFD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97774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3D1F21C0-7B93-4652-8CF2-85947ECB2E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96237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873436D8-9C25-4AB5-831A-95DD286A6A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6939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B63E4433-2AE6-4F16-95EB-E98E66D598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35823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1C2A12C-3C99-42B5-AC74-E2A083BE88F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34286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A90267CF-D780-4F48-941F-3DB5D69ED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463294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3C70B80-F11F-4C1A-8171-FAA709F8D2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42178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F3AA3C6-8337-4618-A382-B0C166E075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40641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21600FA-DC34-49A7-97D6-2A022EFB36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11575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4D3B82D-EF94-4574-90A2-3030C681C4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90459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56A282A-6893-4A58-8B5A-B94F19B9931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922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382370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os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6AF984A-90C5-4508-BB8C-537F14B2F7E2}"/>
              </a:ext>
            </a:extLst>
          </p:cNvPr>
          <p:cNvSpPr/>
          <p:nvPr userDrawn="1"/>
        </p:nvSpPr>
        <p:spPr>
          <a:xfrm>
            <a:off x="908508" y="1387273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38C837-DB50-4DCD-8062-1B00B421FAF6}"/>
              </a:ext>
            </a:extLst>
          </p:cNvPr>
          <p:cNvSpPr/>
          <p:nvPr userDrawn="1"/>
        </p:nvSpPr>
        <p:spPr>
          <a:xfrm>
            <a:off x="3517842" y="1391504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41EB23-A105-46CE-BAA4-FBB018E36505}"/>
              </a:ext>
            </a:extLst>
          </p:cNvPr>
          <p:cNvSpPr/>
          <p:nvPr userDrawn="1"/>
        </p:nvSpPr>
        <p:spPr>
          <a:xfrm>
            <a:off x="891202" y="242808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E540E45-FB9E-4E32-8832-8825F8D085C0}"/>
              </a:ext>
            </a:extLst>
          </p:cNvPr>
          <p:cNvSpPr/>
          <p:nvPr userDrawn="1"/>
        </p:nvSpPr>
        <p:spPr>
          <a:xfrm>
            <a:off x="882768" y="348427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A5A8D8-06A0-4BC0-88FD-E266B34342A6}"/>
              </a:ext>
            </a:extLst>
          </p:cNvPr>
          <p:cNvSpPr/>
          <p:nvPr userDrawn="1"/>
        </p:nvSpPr>
        <p:spPr>
          <a:xfrm>
            <a:off x="3517842" y="244252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0A3420-71E6-48AB-B7C6-53EB8E12D386}"/>
              </a:ext>
            </a:extLst>
          </p:cNvPr>
          <p:cNvSpPr/>
          <p:nvPr userDrawn="1"/>
        </p:nvSpPr>
        <p:spPr>
          <a:xfrm>
            <a:off x="3516282" y="3480825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68F203-B88E-4755-8EDA-237606D9A1B9}"/>
              </a:ext>
            </a:extLst>
          </p:cNvPr>
          <p:cNvSpPr/>
          <p:nvPr userDrawn="1"/>
        </p:nvSpPr>
        <p:spPr>
          <a:xfrm>
            <a:off x="6116881" y="3480825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AB3163-024C-40F5-95BD-D9431FFA6549}"/>
              </a:ext>
            </a:extLst>
          </p:cNvPr>
          <p:cNvSpPr/>
          <p:nvPr userDrawn="1"/>
        </p:nvSpPr>
        <p:spPr>
          <a:xfrm>
            <a:off x="6116881" y="2423849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B47F49-AC14-493E-8632-3FFC956EBCFD}"/>
              </a:ext>
            </a:extLst>
          </p:cNvPr>
          <p:cNvSpPr/>
          <p:nvPr userDrawn="1"/>
        </p:nvSpPr>
        <p:spPr>
          <a:xfrm>
            <a:off x="6126871" y="1391504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73896" y="845725"/>
            <a:ext cx="7406503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897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752781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51244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F6D783D-E5B8-4A68-BBD0-2C1E49CF385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500537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470EB01-2812-4BE3-B50E-3584AFC72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79421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427432C-347F-4F67-8B8E-66F6081EFE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77884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91C884A-3441-44D0-B2CC-E472EF2D9DF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16881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16D8800-50A7-4066-B2F5-DAD3ABAEFD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95765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3D1F21C0-7B93-4652-8CF2-85947ECB2E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94228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873436D8-9C25-4AB5-831A-95DD286A6A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5093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B63E4433-2AE6-4F16-95EB-E98E66D598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45466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1C2A12C-3C99-42B5-AC74-E2A083BE88F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43929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A90267CF-D780-4F48-941F-3DB5D69ED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500537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3C70B80-F11F-4C1A-8171-FAA709F8D2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72106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F3AA3C6-8337-4618-A382-B0C166E075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70569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21600FA-DC34-49A7-97D6-2A022EFB36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16881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4D3B82D-EF94-4574-90A2-3030C681C4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88450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56A282A-6893-4A58-8B5A-B94F19B9931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6913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0312764-156D-457C-ABC3-59BA368E06B3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3897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AF974E07-D172-4BE4-84BF-E5292A8700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52781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89B644D-3F77-408E-BBAF-38D43726A78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51244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4098F46F-D737-491F-9984-C1C4A1CAD0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500537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436B3E54-7960-4B69-B850-4EEB5235306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79421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32446E0F-0871-426C-A39E-36E646DDDC0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77884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B25C2C89-0746-4EE9-8953-C6A8A2E743D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6881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9C81E85E-EEC2-4802-B259-CB1C1EF0A69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95765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6F8EA2CF-6DDE-49CC-BE2A-4CA40162FD6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94228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374567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Grey">
    <p:bg>
      <p:bgPr>
        <a:solidFill>
          <a:srgbClr val="808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2211710"/>
            <a:ext cx="7416799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  <p:pic>
        <p:nvPicPr>
          <p:cNvPr id="4100" name="Picture 4" descr="W:\WebCertain\99 Technology\Clients\Webcertain\PROJECTS\171101-Gemma - Webcertain PPT\SlideAssets\logo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58" y="4334395"/>
            <a:ext cx="1398241" cy="2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7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2211710"/>
            <a:ext cx="7416799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  <p:pic>
        <p:nvPicPr>
          <p:cNvPr id="5122" name="Picture 2" descr="W:\WebCertain\99 Technology\Clients\Webcertain\PROJECTS\171101-Gemma - Webcertain PPT\SlideAssets\logo-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1" y="4360918"/>
            <a:ext cx="1400178" cy="2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0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275606"/>
            <a:ext cx="5486400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- Grey">
    <p:bg>
      <p:bgPr>
        <a:solidFill>
          <a:srgbClr val="AEB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275606"/>
            <a:ext cx="5486400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5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7DC642-564B-48CD-8F27-FFD42BC6B38A}"/>
              </a:ext>
            </a:extLst>
          </p:cNvPr>
          <p:cNvSpPr/>
          <p:nvPr userDrawn="1"/>
        </p:nvSpPr>
        <p:spPr>
          <a:xfrm>
            <a:off x="-1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1142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1546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438371" y="1635647"/>
            <a:ext cx="2842029" cy="2664891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5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28B3-73A8-40FD-8DEC-80057E39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4CD2A-3EEC-4B82-A8BD-6EC33251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27CD3-E3B2-4D03-8481-89E7C15A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C8919-C684-4191-8932-7E5105B6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D9A7-C126-4E81-A38F-9EE66854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066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-Righ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4EECE0-936E-4CE7-826C-4AF75B2BE763}"/>
              </a:ext>
            </a:extLst>
          </p:cNvPr>
          <p:cNvSpPr/>
          <p:nvPr userDrawn="1"/>
        </p:nvSpPr>
        <p:spPr>
          <a:xfrm>
            <a:off x="-1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1142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1546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0F57220-20A0-4E29-BF1B-BC2FA482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831" y="1628823"/>
            <a:ext cx="2846485" cy="2671714"/>
          </a:xfrm>
          <a:prstGeom prst="rect">
            <a:avLst/>
          </a:prstGeom>
        </p:spPr>
        <p:txBody>
          <a:bodyPr lIns="0" tIns="0" rIns="360000" bIns="7200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100" b="0" i="0" u="none" strike="noStrike" baseline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216000" indent="144000">
              <a:spcAft>
                <a:spcPts val="600"/>
              </a:spcAft>
              <a:buFont typeface="Lato" panose="020F0502020204030203" pitchFamily="34" charset="0"/>
              <a:buChar char="◦"/>
              <a:defRPr sz="1100"/>
            </a:lvl2pPr>
            <a:lvl3pPr marL="432000" indent="144000">
              <a:spcAft>
                <a:spcPts val="600"/>
              </a:spcAft>
              <a:buFont typeface="Lato" panose="020F0502020204030203" pitchFamily="34" charset="0"/>
              <a:buChar char="‐"/>
              <a:defRPr sz="1100"/>
            </a:lvl3pPr>
            <a:lvl4pPr marL="864000" indent="-171450">
              <a:spcAft>
                <a:spcPts val="600"/>
              </a:spcAft>
              <a:buFont typeface="Arial" panose="020B0604020202020204" pitchFamily="34" charset="0"/>
              <a:buChar char="▪"/>
              <a:defRPr sz="1100"/>
            </a:lvl4pPr>
            <a:lvl5pPr marL="1251450" indent="-171450">
              <a:spcAft>
                <a:spcPts val="600"/>
              </a:spcAft>
              <a:buFont typeface="Arial" panose="020B0604020202020204" pitchFamily="34" charset="0"/>
              <a:buChar char="▫"/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324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DD958F-5413-4FD3-B7EB-E097C84EF1E4}"/>
              </a:ext>
            </a:extLst>
          </p:cNvPr>
          <p:cNvSpPr/>
          <p:nvPr userDrawn="1"/>
        </p:nvSpPr>
        <p:spPr>
          <a:xfrm>
            <a:off x="4572000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842963"/>
            <a:ext cx="2837873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1131888"/>
            <a:ext cx="2837873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63600" y="1635647"/>
            <a:ext cx="2837873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407056D-578E-41C3-9C1A-5B4AF0C96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3803" y="4697761"/>
            <a:ext cx="366901" cy="16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4AB539-D576-44F0-B244-00F90691E9E2}"/>
              </a:ext>
            </a:extLst>
          </p:cNvPr>
          <p:cNvGrpSpPr/>
          <p:nvPr userDrawn="1"/>
        </p:nvGrpSpPr>
        <p:grpSpPr>
          <a:xfrm>
            <a:off x="7252528" y="4684516"/>
            <a:ext cx="811138" cy="184666"/>
            <a:chOff x="7252528" y="4684516"/>
            <a:chExt cx="811138" cy="1846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C3AEDF-138A-4D5D-B957-9463278C9BC2}"/>
                </a:ext>
              </a:extLst>
            </p:cNvPr>
            <p:cNvSpPr txBox="1"/>
            <p:nvPr userDrawn="1"/>
          </p:nvSpPr>
          <p:spPr>
            <a:xfrm>
              <a:off x="7859764" y="4684516"/>
              <a:ext cx="2039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|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B91474-71B7-412F-80B1-0B07431256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528" y="4721727"/>
              <a:ext cx="616892" cy="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962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Tex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69229" cy="5143500"/>
          </a:xfrm>
          <a:prstGeom prst="rect">
            <a:avLst/>
          </a:prstGeom>
          <a:solidFill>
            <a:srgbClr val="AE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845725"/>
            <a:ext cx="2839258" cy="429881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59" y="842963"/>
            <a:ext cx="2839349" cy="432643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1491630"/>
            <a:ext cx="2839258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26461" y="1491630"/>
            <a:ext cx="2844243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8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3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3" y="1635646"/>
            <a:ext cx="7410461" cy="237626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79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0FDF7A-40D1-4790-BA99-92708879ED2A}"/>
              </a:ext>
            </a:extLst>
          </p:cNvPr>
          <p:cNvSpPr/>
          <p:nvPr userDrawn="1"/>
        </p:nvSpPr>
        <p:spPr>
          <a:xfrm>
            <a:off x="863599" y="1632362"/>
            <a:ext cx="7416797" cy="26654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2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60243" y="1635125"/>
            <a:ext cx="7410461" cy="266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538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2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Table title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 hasCustomPrompt="1"/>
          </p:nvPr>
        </p:nvSpPr>
        <p:spPr>
          <a:xfrm>
            <a:off x="860242" y="1635125"/>
            <a:ext cx="7410461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GB" dirty="0"/>
              <a:t>Click to insert table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2" y="1131590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 baseline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83296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mbered-Lis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WebCertain\99 Technology\Clients\Webcertain\PROJECTS\171101-Gemma - Webcertain PPT\SlideAssets\slide-default-505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 or remove this frame to use the default 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9341" y="846175"/>
            <a:ext cx="2820439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9745" y="1131888"/>
            <a:ext cx="2819901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A05704D-958B-44A9-BD56-D4657651F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00" y="1628823"/>
            <a:ext cx="2825179" cy="2568340"/>
          </a:xfrm>
          <a:prstGeom prst="rect">
            <a:avLst/>
          </a:prstGeom>
        </p:spPr>
        <p:txBody>
          <a:bodyPr lIns="0" tIns="0" rIns="360000" bIns="7200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100" b="0" i="0" u="none" strike="noStrike" baseline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216000" indent="144000">
              <a:spcAft>
                <a:spcPts val="600"/>
              </a:spcAft>
              <a:buFont typeface="Lato" panose="020F0502020204030203" pitchFamily="34" charset="0"/>
              <a:buChar char="◦"/>
              <a:defRPr sz="1100"/>
            </a:lvl2pPr>
            <a:lvl3pPr marL="432000" indent="144000">
              <a:spcAft>
                <a:spcPts val="600"/>
              </a:spcAft>
              <a:buFont typeface="Lato" panose="020F0502020204030203" pitchFamily="34" charset="0"/>
              <a:buChar char="‐"/>
              <a:defRPr sz="1100"/>
            </a:lvl3pPr>
            <a:lvl4pPr marL="864000" indent="-171450">
              <a:spcAft>
                <a:spcPts val="600"/>
              </a:spcAft>
              <a:buFont typeface="Arial" panose="020B0604020202020204" pitchFamily="34" charset="0"/>
              <a:buChar char="▪"/>
              <a:defRPr sz="1100"/>
            </a:lvl4pPr>
            <a:lvl5pPr marL="1251450" indent="-171450">
              <a:spcAft>
                <a:spcPts val="600"/>
              </a:spcAft>
              <a:buFont typeface="Arial" panose="020B0604020202020204" pitchFamily="34" charset="0"/>
              <a:buChar char="▫"/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286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59632" y="1419622"/>
            <a:ext cx="273630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228600" indent="-228600">
              <a:buAutoNum type="arabicPeriod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AutoNum type="arabicPeriod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58775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1.1.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7550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1.1.1.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288" y="235704"/>
            <a:ext cx="446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Info sheet:</a:t>
            </a:r>
            <a:r>
              <a:rPr lang="en-GB" baseline="0" dirty="0"/>
              <a:t> </a:t>
            </a:r>
            <a:r>
              <a:rPr lang="en-GB" dirty="0"/>
              <a:t>Paragraph</a:t>
            </a:r>
            <a:r>
              <a:rPr lang="en-GB" baseline="0" dirty="0"/>
              <a:t>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364163" y="1430685"/>
            <a:ext cx="273630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Unordered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Font typeface="Lato" panose="020F0502020204030203" pitchFamily="34" charset="0"/>
              <a:buChar char="●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530225" indent="-171450">
              <a:buFont typeface="Courier New" panose="02070309020205020404" pitchFamily="49" charset="0"/>
              <a:buChar char="o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7550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6491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971600" y="1488378"/>
            <a:ext cx="31677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Large Heading – </a:t>
            </a:r>
            <a:r>
              <a:rPr lang="en-GB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18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1599" y="2859782"/>
            <a:ext cx="2879725" cy="66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Paragraph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heading – </a:t>
            </a:r>
            <a:r>
              <a:rPr lang="en-GB" sz="1200" baseline="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10.5</a:t>
            </a:r>
            <a:endParaRPr lang="en-GB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GB" sz="1050" dirty="0"/>
              <a:t>Paragraph</a:t>
            </a:r>
            <a:r>
              <a:rPr lang="en-GB" sz="1050" baseline="0" dirty="0"/>
              <a:t> text – </a:t>
            </a:r>
            <a:r>
              <a:rPr lang="en-GB" sz="1050" baseline="0" dirty="0" err="1"/>
              <a:t>Lato</a:t>
            </a:r>
            <a:r>
              <a:rPr lang="en-GB" sz="1050" baseline="0" dirty="0"/>
              <a:t> Regular 10.5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dirty="0"/>
              <a:t>Quotation</a:t>
            </a:r>
            <a:r>
              <a:rPr lang="en-GB" sz="1050" i="1" baseline="0" dirty="0"/>
              <a:t> text – </a:t>
            </a:r>
            <a:r>
              <a:rPr lang="en-GB" sz="1050" i="1" baseline="0" dirty="0" err="1"/>
              <a:t>Lato</a:t>
            </a:r>
            <a:r>
              <a:rPr lang="en-GB" sz="1050" i="1" baseline="0" dirty="0"/>
              <a:t> Regular Italic 10.5</a:t>
            </a:r>
            <a:endParaRPr lang="en-GB" sz="1050" i="1" dirty="0"/>
          </a:p>
          <a:p>
            <a:endParaRPr lang="en-GB" sz="105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71600" y="2365767"/>
            <a:ext cx="2591693" cy="298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– </a:t>
            </a:r>
            <a:r>
              <a:rPr lang="en-GB" sz="16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Lato</a:t>
            </a:r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Light 16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288" y="235704"/>
            <a:ext cx="446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Info sheet:</a:t>
            </a:r>
            <a:r>
              <a:rPr lang="en-GB" baseline="0" dirty="0"/>
              <a:t> </a:t>
            </a:r>
            <a:r>
              <a:rPr lang="en-GB" dirty="0"/>
              <a:t>Presentation</a:t>
            </a:r>
            <a:r>
              <a:rPr lang="en-GB" baseline="0" dirty="0"/>
              <a:t> fonts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71599" y="842963"/>
            <a:ext cx="705641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Divider</a:t>
            </a:r>
            <a:r>
              <a:rPr lang="en-GB" sz="2400" baseline="0" dirty="0"/>
              <a:t> Slide Title, Presentation Title – </a:t>
            </a:r>
            <a:r>
              <a:rPr lang="en-GB" sz="2400" baseline="0" dirty="0" err="1"/>
              <a:t>Lato</a:t>
            </a:r>
            <a:r>
              <a:rPr lang="en-GB" sz="2400" baseline="0" dirty="0"/>
              <a:t> Light 24</a:t>
            </a:r>
            <a:endParaRPr lang="en-GB" sz="2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71599" y="1995686"/>
            <a:ext cx="2591693" cy="286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Small Heading – </a:t>
            </a:r>
            <a:r>
              <a:rPr lang="en-GB" sz="1200" baseline="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12</a:t>
            </a:r>
            <a:endParaRPr lang="en-GB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674812" y="1678178"/>
            <a:ext cx="5849515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78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73410" y="842963"/>
            <a:ext cx="1943999" cy="3606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82038" y="842963"/>
            <a:ext cx="1943999" cy="3606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319282" y="842963"/>
            <a:ext cx="1944000" cy="3606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73409" y="1635125"/>
            <a:ext cx="1944000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/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585290" y="1635125"/>
            <a:ext cx="1944000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/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19282" y="1635125"/>
            <a:ext cx="1944000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/>
            </a:lvl1pPr>
          </a:lstStyle>
          <a:p>
            <a:pPr lvl="0"/>
            <a:r>
              <a:rPr lang="en-GB" dirty="0"/>
              <a:t>Paragraph text</a:t>
            </a:r>
          </a:p>
        </p:txBody>
      </p:sp>
    </p:spTree>
    <p:extLst>
      <p:ext uri="{BB962C8B-B14F-4D97-AF65-F5344CB8AC3E}">
        <p14:creationId xmlns:p14="http://schemas.microsoft.com/office/powerpoint/2010/main" val="399480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8B35-A708-4120-8AAB-0CA08FD5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447D-A3F8-4D60-8914-38983925F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FF8AE-D177-407B-9643-C991ECFF3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73D97-4341-4764-8AFC-5615426E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21903-ADD6-4CC8-B6E8-B9B55859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3A02-2874-4903-90C6-7223869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E7B8-47CF-4865-A2E8-09F4A35D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3F9D3-9FFA-4B38-9EBB-11B71986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59A85-C0D0-41C7-AA14-B29265FFC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38358-E719-4223-9A2A-03BB02585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64DBE-F13A-483F-9BA3-481A98D20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5F0CC-2786-4E2A-B5BB-2D172EF3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53B4E-4C94-4E83-82E5-1C56B341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6D17D-7537-466D-B837-154304B7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1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623F-3ECD-4051-BC5D-07B12AD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27C09-DD0C-4BE7-85DD-2D1FD041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44E53-49D5-452E-A9FB-E77D2186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90131-3519-4971-B2DD-0D7E07B0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8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86BF7-FE7B-409B-A775-93D8AD0A7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65850" y="3922713"/>
            <a:ext cx="2057400" cy="273844"/>
          </a:xfr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F3A8-6F03-4CFD-9B2B-D04D1E41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C4F3-568E-4691-A6A8-72CF7CDC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FDB80-F90B-4AE1-A9C5-B5CE8A14C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A11F7-62F5-43AC-A7BB-14AD6D55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89A34-E64D-4EE0-8D02-61DD78FC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053B5-FC0D-478C-94EA-AE6B6CFB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28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CF45-FFCE-45C8-9E13-8D2D1181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30711-8DFD-43AF-982A-BCCA5C292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F4290-0646-41D2-95CD-F1B3506DA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6F978-2CAD-401D-974F-BF80DBD3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C2295-5DA2-427B-9B05-9368359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B15FA-071A-4A59-B1F6-EA2D9DDA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14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DACA-3026-4EBE-9E2D-6175BFA96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6900" y="47228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9F07C-675E-4B56-8BEA-4E17A72153AE}"/>
              </a:ext>
            </a:extLst>
          </p:cNvPr>
          <p:cNvSpPr txBox="1">
            <a:spLocks/>
          </p:cNvSpPr>
          <p:nvPr userDrawn="1"/>
        </p:nvSpPr>
        <p:spPr>
          <a:xfrm>
            <a:off x="1609725" y="1844129"/>
            <a:ext cx="5905078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0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07" r:id="rId15"/>
    <p:sldLayoutId id="2147483708" r:id="rId16"/>
    <p:sldLayoutId id="2147483709" r:id="rId17"/>
    <p:sldLayoutId id="2147483710" r:id="rId18"/>
    <p:sldLayoutId id="2147483716" r:id="rId19"/>
    <p:sldLayoutId id="2147483717" r:id="rId20"/>
    <p:sldLayoutId id="2147483718" r:id="rId21"/>
    <p:sldLayoutId id="2147483723" r:id="rId22"/>
    <p:sldLayoutId id="2147483724" r:id="rId23"/>
    <p:sldLayoutId id="2147483726" r:id="rId24"/>
    <p:sldLayoutId id="2147483662" r:id="rId25"/>
    <p:sldLayoutId id="2147483663" r:id="rId26"/>
    <p:sldLayoutId id="2147483660" r:id="rId27"/>
    <p:sldLayoutId id="2147483661" r:id="rId28"/>
    <p:sldLayoutId id="2147483658" r:id="rId29"/>
    <p:sldLayoutId id="2147483729" r:id="rId30"/>
    <p:sldLayoutId id="2147483670" r:id="rId31"/>
    <p:sldLayoutId id="2147483659" r:id="rId32"/>
    <p:sldLayoutId id="2147483664" r:id="rId33"/>
    <p:sldLayoutId id="2147483667" r:id="rId34"/>
    <p:sldLayoutId id="2147483673" r:id="rId35"/>
    <p:sldLayoutId id="2147483676" r:id="rId36"/>
    <p:sldLayoutId id="2147483671" r:id="rId37"/>
    <p:sldLayoutId id="2147483668" r:id="rId38"/>
    <p:sldLayoutId id="2147483761" r:id="rId3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mailto:development@webcertain.com" TargetMode="External"/><Relationship Id="rId4" Type="http://schemas.openxmlformats.org/officeDocument/2006/relationships/hyperlink" Target="mailto:gemma.houghton@webcertai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114AFA8-AB9E-6446-B1AC-E6BCB83D5F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75" t="28043" b="22767"/>
          <a:stretch/>
        </p:blipFill>
        <p:spPr>
          <a:xfrm>
            <a:off x="0" y="0"/>
            <a:ext cx="916374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5084C3-9EBE-6247-BCB0-E8B22AA4381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0D0D">
              <a:alpha val="6156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120000"/>
            </a:pPr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84408" y="1477380"/>
            <a:ext cx="6283325" cy="12958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Lato Light" panose="020F0302020204030203" pitchFamily="34" charset="77"/>
                <a:ea typeface="Lato Black" panose="020F0502020204030203" pitchFamily="34" charset="0"/>
                <a:cs typeface="Lato Black" panose="020F0502020204030203" pitchFamily="34" charset="0"/>
              </a:rPr>
              <a:t>Migrating to a multi-vendor translation workflow</a:t>
            </a:r>
            <a:endParaRPr lang="en-GB" sz="3600" dirty="0">
              <a:solidFill>
                <a:schemeClr val="bg1"/>
              </a:solidFill>
              <a:latin typeface="Lato Light" panose="020F0302020204030203" pitchFamily="34" charset="77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578822-E1CA-9046-84AA-EE1687D438CE}"/>
              </a:ext>
            </a:extLst>
          </p:cNvPr>
          <p:cNvGrpSpPr/>
          <p:nvPr/>
        </p:nvGrpSpPr>
        <p:grpSpPr>
          <a:xfrm>
            <a:off x="791435" y="2892955"/>
            <a:ext cx="571925" cy="95534"/>
            <a:chOff x="801483" y="2139334"/>
            <a:chExt cx="571925" cy="9553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C7FBE2-02F9-2E4F-8D42-D1FE5A3ED19D}"/>
                </a:ext>
              </a:extLst>
            </p:cNvPr>
            <p:cNvSpPr/>
            <p:nvPr userDrawn="1"/>
          </p:nvSpPr>
          <p:spPr>
            <a:xfrm>
              <a:off x="1277874" y="2139334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160307-6436-D94B-99C9-7C0470FBA7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83" y="2177053"/>
              <a:ext cx="4763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BC637AC-D198-5644-A98E-4A32F0751469}"/>
              </a:ext>
            </a:extLst>
          </p:cNvPr>
          <p:cNvSpPr txBox="1"/>
          <p:nvPr/>
        </p:nvSpPr>
        <p:spPr>
          <a:xfrm>
            <a:off x="1404504" y="2691988"/>
            <a:ext cx="5425182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20000"/>
            </a:pPr>
            <a:r>
              <a:rPr lang="en-GB" sz="16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Summary of important points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20000"/>
            </a:pPr>
            <a:r>
              <a:rPr lang="en-GB" sz="16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Within a Bulleted list to quickly show these points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20000"/>
            </a:pPr>
            <a:r>
              <a:rPr lang="en-GB" sz="16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Because of the lack of space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20000"/>
            </a:pPr>
            <a:r>
              <a:rPr lang="en-GB" sz="16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this space to best effect to get your messages across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20000"/>
            </a:pPr>
            <a:r>
              <a:rPr lang="en-GB" sz="16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Less is always more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4E9EBA-33B7-614D-879D-C42173135142}"/>
              </a:ext>
            </a:extLst>
          </p:cNvPr>
          <p:cNvGrpSpPr/>
          <p:nvPr/>
        </p:nvGrpSpPr>
        <p:grpSpPr>
          <a:xfrm>
            <a:off x="793115" y="3266414"/>
            <a:ext cx="571925" cy="95534"/>
            <a:chOff x="801483" y="2139334"/>
            <a:chExt cx="571925" cy="9553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04F90F-0EB3-C14F-A9E6-C44495531508}"/>
                </a:ext>
              </a:extLst>
            </p:cNvPr>
            <p:cNvSpPr/>
            <p:nvPr userDrawn="1"/>
          </p:nvSpPr>
          <p:spPr>
            <a:xfrm>
              <a:off x="1277874" y="2139334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C19AA3-B912-9745-AB63-510988A7C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83" y="2177053"/>
              <a:ext cx="4763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ABF6EF-6071-6741-BAF6-4F135471120D}"/>
              </a:ext>
            </a:extLst>
          </p:cNvPr>
          <p:cNvGrpSpPr/>
          <p:nvPr/>
        </p:nvGrpSpPr>
        <p:grpSpPr>
          <a:xfrm>
            <a:off x="794791" y="3619779"/>
            <a:ext cx="571925" cy="95534"/>
            <a:chOff x="801483" y="2139334"/>
            <a:chExt cx="571925" cy="9553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76A4644-817B-5D47-A86A-E06C935BCE6D}"/>
                </a:ext>
              </a:extLst>
            </p:cNvPr>
            <p:cNvSpPr/>
            <p:nvPr userDrawn="1"/>
          </p:nvSpPr>
          <p:spPr>
            <a:xfrm>
              <a:off x="1277874" y="2139334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46FCAD-0064-5A4D-A092-A6F5842EC0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83" y="2177053"/>
              <a:ext cx="4763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980FD5-6C66-C445-BB79-ECEC20239DE5}"/>
              </a:ext>
            </a:extLst>
          </p:cNvPr>
          <p:cNvGrpSpPr/>
          <p:nvPr/>
        </p:nvGrpSpPr>
        <p:grpSpPr>
          <a:xfrm>
            <a:off x="796467" y="3993241"/>
            <a:ext cx="571925" cy="95534"/>
            <a:chOff x="801483" y="2139334"/>
            <a:chExt cx="571925" cy="9553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100B165-DA0C-944B-BD3D-323893FF3BEF}"/>
                </a:ext>
              </a:extLst>
            </p:cNvPr>
            <p:cNvSpPr/>
            <p:nvPr userDrawn="1"/>
          </p:nvSpPr>
          <p:spPr>
            <a:xfrm>
              <a:off x="1277874" y="2139334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D09DFE0-C31B-A64A-80AB-C5C0305041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83" y="2177053"/>
              <a:ext cx="4763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7D6C5-BEC7-4F4C-8FC8-99B01AF7BB24}"/>
              </a:ext>
            </a:extLst>
          </p:cNvPr>
          <p:cNvGrpSpPr/>
          <p:nvPr/>
        </p:nvGrpSpPr>
        <p:grpSpPr>
          <a:xfrm>
            <a:off x="798147" y="4346607"/>
            <a:ext cx="571925" cy="95534"/>
            <a:chOff x="801483" y="2139334"/>
            <a:chExt cx="571925" cy="9553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64EDD9-3BCA-5048-AD99-A2A3BA0C3F74}"/>
                </a:ext>
              </a:extLst>
            </p:cNvPr>
            <p:cNvSpPr/>
            <p:nvPr userDrawn="1"/>
          </p:nvSpPr>
          <p:spPr>
            <a:xfrm>
              <a:off x="1277874" y="2139334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078BFBA-032E-8D41-9FD7-E5870523B9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83" y="2177053"/>
              <a:ext cx="4763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0EB5F573-8CC1-A840-B595-B2350B0719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984" y="895399"/>
            <a:ext cx="3020613" cy="525832"/>
          </a:xfrm>
          <a:prstGeom prst="rect">
            <a:avLst/>
          </a:prstGeom>
          <a:noFill/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D537311A-0324-9540-9004-01BEE5A42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207" y="786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4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CCE2B85-24E0-EC44-A0FC-AF32A3076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228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D75F1A-97F2-724C-8B21-65CB97854C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84734" y="2176033"/>
            <a:ext cx="3774531" cy="7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5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9">
            <a:extLst>
              <a:ext uri="{FF2B5EF4-FFF2-40B4-BE49-F238E27FC236}">
                <a16:creationId xmlns:a16="http://schemas.microsoft.com/office/drawing/2014/main" id="{4D45B215-CB6D-7E40-89F0-5D860F19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65"/>
            <a:ext cx="9133949" cy="51393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D7C1-8401-4221-80A1-958B986D546E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795124" y="1102934"/>
            <a:ext cx="0" cy="40405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1540030-AF88-4DB7-82B4-6D582FFCF297}"/>
              </a:ext>
            </a:extLst>
          </p:cNvPr>
          <p:cNvSpPr/>
          <p:nvPr userDrawn="1"/>
        </p:nvSpPr>
        <p:spPr>
          <a:xfrm>
            <a:off x="675706" y="86409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4F9F1A-B2C8-43C1-B8CC-EEA6E91A556A}"/>
              </a:ext>
            </a:extLst>
          </p:cNvPr>
          <p:cNvSpPr/>
          <p:nvPr userDrawn="1"/>
        </p:nvSpPr>
        <p:spPr>
          <a:xfrm>
            <a:off x="741670" y="932338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914DBC-518E-4051-9000-B36B42178453}"/>
              </a:ext>
            </a:extLst>
          </p:cNvPr>
          <p:cNvSpPr/>
          <p:nvPr userDrawn="1"/>
        </p:nvSpPr>
        <p:spPr>
          <a:xfrm>
            <a:off x="1271658" y="939162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0B3029-0975-4126-B261-4C543EBBF8F9}"/>
              </a:ext>
            </a:extLst>
          </p:cNvPr>
          <p:cNvCxnSpPr>
            <a:stCxn id="12" idx="6"/>
            <a:endCxn id="14" idx="2"/>
          </p:cNvCxnSpPr>
          <p:nvPr userDrawn="1"/>
        </p:nvCxnSpPr>
        <p:spPr>
          <a:xfrm>
            <a:off x="914543" y="983516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D8C792-D4D0-4B29-AED2-D30E422A4C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2165" y="1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5">
            <a:extLst>
              <a:ext uri="{FF2B5EF4-FFF2-40B4-BE49-F238E27FC236}">
                <a16:creationId xmlns:a16="http://schemas.microsoft.com/office/drawing/2014/main" id="{2DB388A1-3BD0-B340-B6F8-3EDDC354A2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4" y="4783778"/>
            <a:ext cx="1182319" cy="169595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02CE08E2-0767-2C4D-84B9-0A4855FD629B}"/>
              </a:ext>
            </a:extLst>
          </p:cNvPr>
          <p:cNvSpPr txBox="1">
            <a:spLocks/>
          </p:cNvSpPr>
          <p:nvPr/>
        </p:nvSpPr>
        <p:spPr>
          <a:xfrm>
            <a:off x="1568562" y="727859"/>
            <a:ext cx="3409838" cy="952086"/>
          </a:xfrm>
          <a:prstGeom prst="rect">
            <a:avLst/>
          </a:prstGeom>
        </p:spPr>
        <p:txBody>
          <a:bodyPr vert="horz" lIns="0" tIns="0" rIns="18000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Lato Black" panose="020F0502020204030203" pitchFamily="34" charset="77"/>
                <a:ea typeface="Lato Thin" panose="020F0502020204030203" pitchFamily="34" charset="0"/>
                <a:cs typeface="Lato Thin" panose="020F0502020204030203" pitchFamily="34" charset="0"/>
              </a:rPr>
              <a:t>70,000</a:t>
            </a:r>
            <a:endParaRPr lang="en-GB" sz="2000" dirty="0">
              <a:solidFill>
                <a:schemeClr val="bg1"/>
              </a:solidFill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CA09A-0FE4-43B3-A394-05338D90F911}"/>
              </a:ext>
            </a:extLst>
          </p:cNvPr>
          <p:cNvSpPr txBox="1"/>
          <p:nvPr/>
        </p:nvSpPr>
        <p:spPr>
          <a:xfrm>
            <a:off x="1404504" y="1387557"/>
            <a:ext cx="4145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words of US English content were written and reviewed within a four week period</a:t>
            </a:r>
            <a:endParaRPr lang="en-GB" sz="1600" b="0" dirty="0">
              <a:solidFill>
                <a:schemeClr val="bg1"/>
              </a:solidFill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9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D7C1-8401-4221-80A1-958B986D546E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795124" y="1102934"/>
            <a:ext cx="0" cy="4040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1540030-AF88-4DB7-82B4-6D582FFCF297}"/>
              </a:ext>
            </a:extLst>
          </p:cNvPr>
          <p:cNvSpPr/>
          <p:nvPr userDrawn="1"/>
        </p:nvSpPr>
        <p:spPr>
          <a:xfrm>
            <a:off x="675706" y="864097"/>
            <a:ext cx="238836" cy="238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4F9F1A-B2C8-43C1-B8CC-EEA6E91A556A}"/>
              </a:ext>
            </a:extLst>
          </p:cNvPr>
          <p:cNvSpPr/>
          <p:nvPr userDrawn="1"/>
        </p:nvSpPr>
        <p:spPr>
          <a:xfrm>
            <a:off x="741670" y="932338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914DBC-518E-4051-9000-B36B42178453}"/>
              </a:ext>
            </a:extLst>
          </p:cNvPr>
          <p:cNvSpPr/>
          <p:nvPr userDrawn="1"/>
        </p:nvSpPr>
        <p:spPr>
          <a:xfrm>
            <a:off x="1271658" y="939162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0B3029-0975-4126-B261-4C543EBBF8F9}"/>
              </a:ext>
            </a:extLst>
          </p:cNvPr>
          <p:cNvCxnSpPr>
            <a:stCxn id="12" idx="6"/>
            <a:endCxn id="14" idx="2"/>
          </p:cNvCxnSpPr>
          <p:nvPr userDrawn="1"/>
        </p:nvCxnSpPr>
        <p:spPr>
          <a:xfrm>
            <a:off x="914543" y="983516"/>
            <a:ext cx="357115" cy="3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D8C792-D4D0-4B29-AED2-D30E422A4C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2165" y="1"/>
            <a:ext cx="2960" cy="864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5">
            <a:extLst>
              <a:ext uri="{FF2B5EF4-FFF2-40B4-BE49-F238E27FC236}">
                <a16:creationId xmlns:a16="http://schemas.microsoft.com/office/drawing/2014/main" id="{59346F0B-A4EE-472E-89F0-559E4F1C70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5" y="4783779"/>
            <a:ext cx="1182319" cy="16959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AB0FF7-5453-45FD-A513-AB9D53682E11}"/>
              </a:ext>
            </a:extLst>
          </p:cNvPr>
          <p:cNvSpPr/>
          <p:nvPr/>
        </p:nvSpPr>
        <p:spPr>
          <a:xfrm>
            <a:off x="1412876" y="655564"/>
            <a:ext cx="432161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783"/>
            <a:r>
              <a:rPr lang="en-US" sz="4000" dirty="0">
                <a:latin typeface="Lato Light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The challenge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9FA21B-A7A0-4C6E-B7D3-9F17671725C3}"/>
              </a:ext>
            </a:extLst>
          </p:cNvPr>
          <p:cNvSpPr/>
          <p:nvPr/>
        </p:nvSpPr>
        <p:spPr>
          <a:xfrm>
            <a:off x="1453067" y="1419746"/>
            <a:ext cx="3962213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NH Hotel Group reached out to Webcertain as they were unhappy with their current translation supplier in terms </a:t>
            </a:r>
          </a:p>
          <a:p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quality and turnaround time. </a:t>
            </a:r>
          </a:p>
          <a:p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NH Hotel Group were looking to implement new technology and new suppliers across a multi-vendor translation solution, with a huge focus on delivering exceptional translations on a daily basis in order to maintain their multilingual websites.</a:t>
            </a:r>
          </a:p>
        </p:txBody>
      </p:sp>
    </p:spTree>
    <p:extLst>
      <p:ext uri="{BB962C8B-B14F-4D97-AF65-F5344CB8AC3E}">
        <p14:creationId xmlns:p14="http://schemas.microsoft.com/office/powerpoint/2010/main" val="246389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3A47FD-30AE-406B-B549-C60CCC216C5C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795124" y="1038638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81AE6-5A94-43C6-A13A-75579CA9F4E7}"/>
              </a:ext>
            </a:extLst>
          </p:cNvPr>
          <p:cNvGrpSpPr/>
          <p:nvPr/>
        </p:nvGrpSpPr>
        <p:grpSpPr>
          <a:xfrm>
            <a:off x="675707" y="799801"/>
            <a:ext cx="691485" cy="238836"/>
            <a:chOff x="675706" y="864097"/>
            <a:chExt cx="691485" cy="23883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4175A0-E547-4FC5-82BE-5D9059D658AF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72D22F-3F56-4015-A37D-68E6E352F4FA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AA7EFE-E001-4104-9CB1-505C391ACAB5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506BD9-244F-4D14-B838-6FC6BE19B706}"/>
                </a:ext>
              </a:extLst>
            </p:cNvPr>
            <p:cNvCxnSpPr>
              <a:stCxn id="13" idx="6"/>
              <a:endCxn id="17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B7FB1F-D0E2-4DC0-979D-7676B105FCC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95124" y="1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5">
            <a:extLst>
              <a:ext uri="{FF2B5EF4-FFF2-40B4-BE49-F238E27FC236}">
                <a16:creationId xmlns:a16="http://schemas.microsoft.com/office/drawing/2014/main" id="{4E940719-A6CD-4ACD-A64F-44FF102E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1" y="4783779"/>
            <a:ext cx="1182327" cy="16959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CE71BF4-D325-4765-81CA-DC4C944AC783}"/>
              </a:ext>
            </a:extLst>
          </p:cNvPr>
          <p:cNvSpPr txBox="1"/>
          <p:nvPr/>
        </p:nvSpPr>
        <p:spPr>
          <a:xfrm>
            <a:off x="1373632" y="1781935"/>
            <a:ext cx="28791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5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Industry</a:t>
            </a:r>
          </a:p>
          <a:p>
            <a:pPr algn="r"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endParaRPr lang="en-GB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520C7C-6761-4803-BBAA-D52AB7B9C8BF}"/>
              </a:ext>
            </a:extLst>
          </p:cNvPr>
          <p:cNvSpPr txBox="1"/>
          <p:nvPr/>
        </p:nvSpPr>
        <p:spPr>
          <a:xfrm>
            <a:off x="1380958" y="2028707"/>
            <a:ext cx="456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Travel, Tourism &amp; Hospitality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42444F-53C6-4D6D-8560-4CF3E451ABF9}"/>
              </a:ext>
            </a:extLst>
          </p:cNvPr>
          <p:cNvSpPr txBox="1"/>
          <p:nvPr/>
        </p:nvSpPr>
        <p:spPr>
          <a:xfrm>
            <a:off x="1382845" y="2431051"/>
            <a:ext cx="287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5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Countries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53E91D0-BEAA-4799-ABE8-57BB424C586D}"/>
              </a:ext>
            </a:extLst>
          </p:cNvPr>
          <p:cNvSpPr txBox="1"/>
          <p:nvPr/>
        </p:nvSpPr>
        <p:spPr>
          <a:xfrm>
            <a:off x="1372669" y="3118405"/>
            <a:ext cx="3474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5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Project type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18B2D46-BCBF-4BFE-9A50-3A40AFE114E9}"/>
              </a:ext>
            </a:extLst>
          </p:cNvPr>
          <p:cNvSpPr txBox="1"/>
          <p:nvPr/>
        </p:nvSpPr>
        <p:spPr>
          <a:xfrm>
            <a:off x="5063928" y="1790401"/>
            <a:ext cx="335871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About the company </a:t>
            </a:r>
          </a:p>
          <a:p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sunt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in culpa qui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officia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mollitia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animi, id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laborum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dolorum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fuga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. Et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harum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quidem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rerum facilis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expedita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distinctio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dolorum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fuga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. Et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harum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quidem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rerum facilis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expedita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distinction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dgd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ggddgdg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dolorum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fuga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. Et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harum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quidem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rerum facilis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expedita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GB" sz="15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distinctio</a:t>
            </a:r>
            <a:r>
              <a:rPr lang="en-GB" sz="15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51068A7-9F44-4075-98EF-071FFEAC416F}"/>
              </a:ext>
            </a:extLst>
          </p:cNvPr>
          <p:cNvGrpSpPr/>
          <p:nvPr/>
        </p:nvGrpSpPr>
        <p:grpSpPr>
          <a:xfrm>
            <a:off x="797028" y="1894695"/>
            <a:ext cx="571925" cy="95534"/>
            <a:chOff x="782279" y="1986934"/>
            <a:chExt cx="571925" cy="9553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3B8D84F-AD4B-45FE-BC98-D04F821390D5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7C43576-54E4-4C44-B8E5-C98F2AD903BB}"/>
                </a:ext>
              </a:extLst>
            </p:cNvPr>
            <p:cNvCxnSpPr>
              <a:cxnSpLocks/>
              <a:endCxn id="71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BCD60A5-6737-4353-B356-D201C28339E2}"/>
              </a:ext>
            </a:extLst>
          </p:cNvPr>
          <p:cNvGrpSpPr/>
          <p:nvPr/>
        </p:nvGrpSpPr>
        <p:grpSpPr>
          <a:xfrm>
            <a:off x="801944" y="2541385"/>
            <a:ext cx="571925" cy="95534"/>
            <a:chOff x="782279" y="1986934"/>
            <a:chExt cx="571925" cy="95534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42A2B98-CFF8-4B4A-BC96-4B079F802931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F905E37-EB8D-4A4D-AEF2-EF026ECFDB87}"/>
                </a:ext>
              </a:extLst>
            </p:cNvPr>
            <p:cNvCxnSpPr>
              <a:cxnSpLocks/>
              <a:endCxn id="74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D5CD2A-BBD2-42C8-9ABF-0D2EBD9F344C}"/>
              </a:ext>
            </a:extLst>
          </p:cNvPr>
          <p:cNvGrpSpPr/>
          <p:nvPr/>
        </p:nvGrpSpPr>
        <p:grpSpPr>
          <a:xfrm>
            <a:off x="801944" y="3221420"/>
            <a:ext cx="571925" cy="95534"/>
            <a:chOff x="782279" y="1986934"/>
            <a:chExt cx="571925" cy="95534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4603ECA-8137-48DB-BB59-E7233D9DF612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03BC11E-FCE0-473E-A55C-C1E62A83E31E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4ABA11-50DB-4AAE-B9FB-573E2C45FFCD}"/>
              </a:ext>
            </a:extLst>
          </p:cNvPr>
          <p:cNvGrpSpPr/>
          <p:nvPr/>
        </p:nvGrpSpPr>
        <p:grpSpPr>
          <a:xfrm>
            <a:off x="4444981" y="1908344"/>
            <a:ext cx="571925" cy="95534"/>
            <a:chOff x="782279" y="1986934"/>
            <a:chExt cx="571925" cy="95534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214E71-70FA-411F-B0AC-37E631ACEAE1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811B023-D1C2-43AC-BC82-938BCD60E78B}"/>
                </a:ext>
              </a:extLst>
            </p:cNvPr>
            <p:cNvCxnSpPr>
              <a:cxnSpLocks/>
              <a:endCxn id="83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C8FF43A-4D36-ED4B-9764-C98765262C3E}"/>
              </a:ext>
            </a:extLst>
          </p:cNvPr>
          <p:cNvSpPr txBox="1"/>
          <p:nvPr/>
        </p:nvSpPr>
        <p:spPr>
          <a:xfrm>
            <a:off x="1379030" y="2685982"/>
            <a:ext cx="31222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All Europe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5BDF49-D92C-6F4A-B71A-1D0CF6DBB0E9}"/>
              </a:ext>
            </a:extLst>
          </p:cNvPr>
          <p:cNvSpPr txBox="1"/>
          <p:nvPr/>
        </p:nvSpPr>
        <p:spPr>
          <a:xfrm>
            <a:off x="1368425" y="3400736"/>
            <a:ext cx="3122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Web content &amp; Marketing translation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9B29FC-FE51-594E-A199-C0079EEAD651}"/>
              </a:ext>
            </a:extLst>
          </p:cNvPr>
          <p:cNvSpPr txBox="1"/>
          <p:nvPr/>
        </p:nvSpPr>
        <p:spPr>
          <a:xfrm>
            <a:off x="1398327" y="686790"/>
            <a:ext cx="465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NH Hotel Group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8DCD47A-B28B-F444-83ED-6BE5BA700CEB}"/>
              </a:ext>
            </a:extLst>
          </p:cNvPr>
          <p:cNvCxnSpPr>
            <a:cxnSpLocks/>
            <a:endCxn id="41" idx="6"/>
          </p:cNvCxnSpPr>
          <p:nvPr/>
        </p:nvCxnSpPr>
        <p:spPr>
          <a:xfrm>
            <a:off x="823602" y="1387933"/>
            <a:ext cx="3676835" cy="28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A7832D5C-5269-3045-92D1-6B27A6D883C4}"/>
              </a:ext>
            </a:extLst>
          </p:cNvPr>
          <p:cNvSpPr/>
          <p:nvPr/>
        </p:nvSpPr>
        <p:spPr>
          <a:xfrm>
            <a:off x="745639" y="1338357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3048DA5-7A7A-5649-A7A2-39A0D90BB2A3}"/>
              </a:ext>
            </a:extLst>
          </p:cNvPr>
          <p:cNvSpPr/>
          <p:nvPr/>
        </p:nvSpPr>
        <p:spPr>
          <a:xfrm>
            <a:off x="4404903" y="1343050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C6A840-B438-8B4D-8211-690E2ABED9DA}"/>
              </a:ext>
            </a:extLst>
          </p:cNvPr>
          <p:cNvCxnSpPr>
            <a:cxnSpLocks/>
          </p:cNvCxnSpPr>
          <p:nvPr/>
        </p:nvCxnSpPr>
        <p:spPr>
          <a:xfrm>
            <a:off x="4454527" y="1380565"/>
            <a:ext cx="0" cy="327874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83AFB92-9BD5-484E-8CE0-301DCB2441E5}"/>
              </a:ext>
            </a:extLst>
          </p:cNvPr>
          <p:cNvSpPr/>
          <p:nvPr/>
        </p:nvSpPr>
        <p:spPr>
          <a:xfrm>
            <a:off x="4420118" y="4563780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42400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3A47FD-30AE-406B-B549-C60CCC216C5C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795124" y="1038638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81AE6-5A94-43C6-A13A-75579CA9F4E7}"/>
              </a:ext>
            </a:extLst>
          </p:cNvPr>
          <p:cNvGrpSpPr/>
          <p:nvPr/>
        </p:nvGrpSpPr>
        <p:grpSpPr>
          <a:xfrm>
            <a:off x="675707" y="799801"/>
            <a:ext cx="691485" cy="238836"/>
            <a:chOff x="675706" y="864097"/>
            <a:chExt cx="691485" cy="23883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4175A0-E547-4FC5-82BE-5D9059D658AF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72D22F-3F56-4015-A37D-68E6E352F4FA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AA7EFE-E001-4104-9CB1-505C391ACAB5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506BD9-244F-4D14-B838-6FC6BE19B706}"/>
                </a:ext>
              </a:extLst>
            </p:cNvPr>
            <p:cNvCxnSpPr>
              <a:stCxn id="13" idx="6"/>
              <a:endCxn id="17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B7FB1F-D0E2-4DC0-979D-7676B105FCC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95124" y="1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CA0026-A4AC-4A0F-8002-C03C2D721F5E}"/>
              </a:ext>
            </a:extLst>
          </p:cNvPr>
          <p:cNvSpPr txBox="1"/>
          <p:nvPr/>
        </p:nvSpPr>
        <p:spPr>
          <a:xfrm>
            <a:off x="1398327" y="686790"/>
            <a:ext cx="465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execution</a:t>
            </a:r>
          </a:p>
        </p:txBody>
      </p:sp>
      <p:pic>
        <p:nvPicPr>
          <p:cNvPr id="21" name="Graphic 5">
            <a:extLst>
              <a:ext uri="{FF2B5EF4-FFF2-40B4-BE49-F238E27FC236}">
                <a16:creationId xmlns:a16="http://schemas.microsoft.com/office/drawing/2014/main" id="{4E940719-A6CD-4ACD-A64F-44FF102E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1" y="4783779"/>
            <a:ext cx="1182327" cy="169595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EDD04927-7916-426E-A926-4484830F713A}"/>
              </a:ext>
            </a:extLst>
          </p:cNvPr>
          <p:cNvSpPr/>
          <p:nvPr/>
        </p:nvSpPr>
        <p:spPr>
          <a:xfrm>
            <a:off x="745639" y="1338357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8A3E6EC-00F1-48FC-A1A5-8B0EAEE3DA24}"/>
              </a:ext>
            </a:extLst>
          </p:cNvPr>
          <p:cNvCxnSpPr>
            <a:cxnSpLocks/>
          </p:cNvCxnSpPr>
          <p:nvPr/>
        </p:nvCxnSpPr>
        <p:spPr>
          <a:xfrm>
            <a:off x="823602" y="1387933"/>
            <a:ext cx="38000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3157BFD7-44AC-4EC7-87C4-5367DB479F4D}"/>
              </a:ext>
            </a:extLst>
          </p:cNvPr>
          <p:cNvSpPr/>
          <p:nvPr/>
        </p:nvSpPr>
        <p:spPr>
          <a:xfrm>
            <a:off x="4577623" y="1343050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58D2028-A3A3-43EC-B828-4976BF6B51D0}"/>
              </a:ext>
            </a:extLst>
          </p:cNvPr>
          <p:cNvCxnSpPr>
            <a:cxnSpLocks/>
          </p:cNvCxnSpPr>
          <p:nvPr/>
        </p:nvCxnSpPr>
        <p:spPr>
          <a:xfrm>
            <a:off x="4627247" y="1380565"/>
            <a:ext cx="0" cy="327874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FBDA7FF7-ED93-428E-BBFD-62EB0DEE62BB}"/>
              </a:ext>
            </a:extLst>
          </p:cNvPr>
          <p:cNvSpPr/>
          <p:nvPr/>
        </p:nvSpPr>
        <p:spPr>
          <a:xfrm>
            <a:off x="4582678" y="4563780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E71BF4-D325-4765-81CA-DC4C944AC783}"/>
              </a:ext>
            </a:extLst>
          </p:cNvPr>
          <p:cNvSpPr txBox="1"/>
          <p:nvPr/>
        </p:nvSpPr>
        <p:spPr>
          <a:xfrm>
            <a:off x="1421800" y="1812373"/>
            <a:ext cx="3174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Content is now being sent on a daily basis via the company’s new TMS, and is only translated by those translators who have been approved to work for NH Hotel Group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endParaRPr lang="en-GB" sz="15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5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Webcertain’s</a:t>
            </a:r>
            <a:r>
              <a:rPr lang="en-GB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Project Managers also liaise directly with NH Hotel Group’s in-country teams who review and validate the translations before publication on the website</a:t>
            </a:r>
            <a:endParaRPr lang="en-GB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18B2D46-BCBF-4BFE-9A50-3A40AFE114E9}"/>
              </a:ext>
            </a:extLst>
          </p:cNvPr>
          <p:cNvSpPr txBox="1"/>
          <p:nvPr/>
        </p:nvSpPr>
        <p:spPr>
          <a:xfrm>
            <a:off x="5239022" y="1809957"/>
            <a:ext cx="312481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Webcertain set up a team of approved translators for each of NH Hotel Group’s required languages, as well as briefing each of them on the style and tone require through a variety of reference materials, glossaries, style guides, and existing Translation Memories, which were kindly provided by NH Hotel Group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51068A7-9F44-4075-98EF-071FFEAC416F}"/>
              </a:ext>
            </a:extLst>
          </p:cNvPr>
          <p:cNvGrpSpPr/>
          <p:nvPr/>
        </p:nvGrpSpPr>
        <p:grpSpPr>
          <a:xfrm>
            <a:off x="797028" y="1925175"/>
            <a:ext cx="571925" cy="95534"/>
            <a:chOff x="782279" y="1986934"/>
            <a:chExt cx="571925" cy="9553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3B8D84F-AD4B-45FE-BC98-D04F821390D5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7C43576-54E4-4C44-B8E5-C98F2AD903BB}"/>
                </a:ext>
              </a:extLst>
            </p:cNvPr>
            <p:cNvCxnSpPr>
              <a:cxnSpLocks/>
              <a:endCxn id="71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D5CD2A-BBD2-42C8-9ABF-0D2EBD9F344C}"/>
              </a:ext>
            </a:extLst>
          </p:cNvPr>
          <p:cNvGrpSpPr/>
          <p:nvPr/>
        </p:nvGrpSpPr>
        <p:grpSpPr>
          <a:xfrm>
            <a:off x="801944" y="3524630"/>
            <a:ext cx="571925" cy="95534"/>
            <a:chOff x="782279" y="1986934"/>
            <a:chExt cx="571925" cy="95534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4603ECA-8137-48DB-BB59-E7233D9DF612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03BC11E-FCE0-473E-A55C-C1E62A83E31E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4ABA11-50DB-4AAE-B9FB-573E2C45FFCD}"/>
              </a:ext>
            </a:extLst>
          </p:cNvPr>
          <p:cNvGrpSpPr/>
          <p:nvPr/>
        </p:nvGrpSpPr>
        <p:grpSpPr>
          <a:xfrm>
            <a:off x="4629151" y="1930092"/>
            <a:ext cx="571925" cy="95534"/>
            <a:chOff x="782279" y="1986934"/>
            <a:chExt cx="571925" cy="95534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214E71-70FA-411F-B0AC-37E631ACEAE1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811B023-D1C2-43AC-BC82-938BCD60E78B}"/>
                </a:ext>
              </a:extLst>
            </p:cNvPr>
            <p:cNvCxnSpPr>
              <a:cxnSpLocks/>
              <a:endCxn id="83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838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9">
            <a:extLst>
              <a:ext uri="{FF2B5EF4-FFF2-40B4-BE49-F238E27FC236}">
                <a16:creationId xmlns:a16="http://schemas.microsoft.com/office/drawing/2014/main" id="{4D45B215-CB6D-7E40-89F0-5D860F19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5"/>
            <a:ext cx="9144000" cy="51450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E5E3F6-7F8E-7942-85F9-107A87D527CF}"/>
              </a:ext>
            </a:extLst>
          </p:cNvPr>
          <p:cNvSpPr/>
          <p:nvPr/>
        </p:nvSpPr>
        <p:spPr>
          <a:xfrm>
            <a:off x="0" y="5651"/>
            <a:ext cx="9144000" cy="5143501"/>
          </a:xfrm>
          <a:prstGeom prst="rect">
            <a:avLst/>
          </a:prstGeom>
          <a:solidFill>
            <a:srgbClr val="A47100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D7C1-8401-4221-80A1-958B986D546E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795124" y="1102934"/>
            <a:ext cx="0" cy="40405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1540030-AF88-4DB7-82B4-6D582FFCF297}"/>
              </a:ext>
            </a:extLst>
          </p:cNvPr>
          <p:cNvSpPr/>
          <p:nvPr userDrawn="1"/>
        </p:nvSpPr>
        <p:spPr>
          <a:xfrm>
            <a:off x="675706" y="86409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4F9F1A-B2C8-43C1-B8CC-EEA6E91A556A}"/>
              </a:ext>
            </a:extLst>
          </p:cNvPr>
          <p:cNvSpPr/>
          <p:nvPr userDrawn="1"/>
        </p:nvSpPr>
        <p:spPr>
          <a:xfrm>
            <a:off x="741670" y="932338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914DBC-518E-4051-9000-B36B42178453}"/>
              </a:ext>
            </a:extLst>
          </p:cNvPr>
          <p:cNvSpPr/>
          <p:nvPr userDrawn="1"/>
        </p:nvSpPr>
        <p:spPr>
          <a:xfrm>
            <a:off x="1271658" y="939162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0B3029-0975-4126-B261-4C543EBBF8F9}"/>
              </a:ext>
            </a:extLst>
          </p:cNvPr>
          <p:cNvCxnSpPr>
            <a:stCxn id="12" idx="6"/>
            <a:endCxn id="14" idx="2"/>
          </p:cNvCxnSpPr>
          <p:nvPr userDrawn="1"/>
        </p:nvCxnSpPr>
        <p:spPr>
          <a:xfrm>
            <a:off x="914543" y="983516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D8C792-D4D0-4B29-AED2-D30E422A4C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2165" y="1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8AB0FF7-5453-45FD-A513-AB9D53682E11}"/>
              </a:ext>
            </a:extLst>
          </p:cNvPr>
          <p:cNvSpPr/>
          <p:nvPr/>
        </p:nvSpPr>
        <p:spPr>
          <a:xfrm>
            <a:off x="1412876" y="655564"/>
            <a:ext cx="432161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783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The solution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9FA21B-A7A0-4C6E-B7D3-9F17671725C3}"/>
              </a:ext>
            </a:extLst>
          </p:cNvPr>
          <p:cNvSpPr/>
          <p:nvPr/>
        </p:nvSpPr>
        <p:spPr>
          <a:xfrm>
            <a:off x="1453066" y="1510178"/>
            <a:ext cx="3622207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NH Hotel Group sourced and migrated their Translation Management System (TMS) to a new platform which would allow them to pull content from their English website and push it through a multi-vendor translation workflow. </a:t>
            </a:r>
          </a:p>
          <a:p>
            <a:endParaRPr lang="en-GB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They then selected the most suitable vendors who could fulfil their needs before trialling the new workflow.</a:t>
            </a:r>
          </a:p>
        </p:txBody>
      </p:sp>
      <p:pic>
        <p:nvPicPr>
          <p:cNvPr id="20" name="Graphic 5">
            <a:extLst>
              <a:ext uri="{FF2B5EF4-FFF2-40B4-BE49-F238E27FC236}">
                <a16:creationId xmlns:a16="http://schemas.microsoft.com/office/drawing/2014/main" id="{2DB388A1-3BD0-B340-B6F8-3EDDC354A2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4" y="4783778"/>
            <a:ext cx="1182319" cy="1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3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5">
            <a:extLst>
              <a:ext uri="{FF2B5EF4-FFF2-40B4-BE49-F238E27FC236}">
                <a16:creationId xmlns:a16="http://schemas.microsoft.com/office/drawing/2014/main" id="{7D0F0C56-C1B7-4CA4-9ABB-BD10FF3DE1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18DD85-3A95-46F0-801D-04D10851F631}"/>
              </a:ext>
            </a:extLst>
          </p:cNvPr>
          <p:cNvCxnSpPr>
            <a:cxnSpLocks/>
            <a:stCxn id="3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AB164D-DA18-43CD-911F-E0CDF1308C75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7C47AD-A83E-49C6-8A4D-402C09752A77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7EAE060-DF08-4462-AF01-F36BE2E69AC4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8D7A79F-9E14-4C74-A3C0-A2D757D37477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48828F-F0A9-41FA-ACE4-CCB28CEA8255}"/>
                </a:ext>
              </a:extLst>
            </p:cNvPr>
            <p:cNvCxnSpPr>
              <a:stCxn id="30" idx="6"/>
              <a:endCxn id="3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F424F3F-3A84-419C-BB62-AEC1C9643D6F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4E74ABB-02E0-45C2-AF21-1F59AE108C3F}"/>
              </a:ext>
            </a:extLst>
          </p:cNvPr>
          <p:cNvSpPr txBox="1"/>
          <p:nvPr/>
        </p:nvSpPr>
        <p:spPr>
          <a:xfrm>
            <a:off x="1419759" y="686789"/>
            <a:ext cx="700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results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8A2118-0F06-499E-8B2D-FE8AF891F0EB}"/>
              </a:ext>
            </a:extLst>
          </p:cNvPr>
          <p:cNvSpPr txBox="1"/>
          <p:nvPr/>
        </p:nvSpPr>
        <p:spPr>
          <a:xfrm>
            <a:off x="1597163" y="2652787"/>
            <a:ext cx="1685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200" dirty="0" err="1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Webcertain’s</a:t>
            </a:r>
            <a:r>
              <a:rPr lang="en-GB" sz="1200" dirty="0">
                <a:latin typeface="Lato Light" panose="020F03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assigned languages grew from an initial two to four as part of NH Hotel Group’s multi-vendor workflow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6945EB-06C1-4D7C-9BC9-EB6EA023D65B}"/>
              </a:ext>
            </a:extLst>
          </p:cNvPr>
          <p:cNvSpPr txBox="1"/>
          <p:nvPr/>
        </p:nvSpPr>
        <p:spPr>
          <a:xfrm>
            <a:off x="3862646" y="2671227"/>
            <a:ext cx="2119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 also worked alongside </a:t>
            </a:r>
            <a:r>
              <a:rPr lang="en-GB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Webcertain’s</a:t>
            </a:r>
            <a:r>
              <a:rPr lang="en-GB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Content Marketing team to complete a copywriting project in US English in which 70,000 words of content were written and reviewed within a four week period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2D6242-B106-499D-82F2-0301F13FFD73}"/>
              </a:ext>
            </a:extLst>
          </p:cNvPr>
          <p:cNvSpPr txBox="1"/>
          <p:nvPr/>
        </p:nvSpPr>
        <p:spPr>
          <a:xfrm>
            <a:off x="6499931" y="2653287"/>
            <a:ext cx="1857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  <a:buSzPct val="120000"/>
            </a:pPr>
            <a:r>
              <a:rPr lang="en-GB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Bi-weekly conference calls and annual face-to-face site visits have strengthened the partnership between the two companies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1F2F12-D935-554E-B3D9-B68A5E398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346" y="1819054"/>
            <a:ext cx="731190" cy="75269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F0D9A22-54C0-B84A-8EC0-215C50535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9654" y="1819054"/>
            <a:ext cx="821123" cy="7526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61CCC0B-0ED5-3341-82F6-5F2A87CF09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6942" y="1764574"/>
            <a:ext cx="908072" cy="8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2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734C001-E79F-4B13-927A-1432D05DC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82"/>
                    </a14:imgEffect>
                    <a14:imgEffect>
                      <a14:saturation sat="131000"/>
                    </a14:imgEffect>
                  </a14:imgLayer>
                </a14:imgProps>
              </a:ext>
            </a:extLst>
          </a:blip>
          <a:srcRect l="17592" r="17592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2E7F18-1BFB-4B53-B7B5-C25FE2B68A3F}"/>
              </a:ext>
            </a:extLst>
          </p:cNvPr>
          <p:cNvCxnSpPr>
            <a:cxnSpLocks/>
          </p:cNvCxnSpPr>
          <p:nvPr/>
        </p:nvCxnSpPr>
        <p:spPr>
          <a:xfrm>
            <a:off x="795124" y="0"/>
            <a:ext cx="0" cy="51435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112C52A-B8FB-43E7-94FB-EE6BCDF4CCA8}"/>
              </a:ext>
            </a:extLst>
          </p:cNvPr>
          <p:cNvGrpSpPr/>
          <p:nvPr/>
        </p:nvGrpSpPr>
        <p:grpSpPr>
          <a:xfrm flipV="1">
            <a:off x="745630" y="822735"/>
            <a:ext cx="622795" cy="391279"/>
            <a:chOff x="745630" y="729863"/>
            <a:chExt cx="622795" cy="3912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191F13E-720E-4783-AE43-0E3EB3613D0B}"/>
                </a:ext>
              </a:extLst>
            </p:cNvPr>
            <p:cNvSpPr/>
            <p:nvPr/>
          </p:nvSpPr>
          <p:spPr>
            <a:xfrm>
              <a:off x="977146" y="729863"/>
              <a:ext cx="391279" cy="39127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9260F65-9AC9-4931-A55F-11A8A30B3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241" y="842158"/>
              <a:ext cx="231569" cy="175242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306DB2-C897-401E-AD17-E9BAB7D21A47}"/>
                </a:ext>
              </a:extLst>
            </p:cNvPr>
            <p:cNvSpPr/>
            <p:nvPr/>
          </p:nvSpPr>
          <p:spPr>
            <a:xfrm>
              <a:off x="745630" y="869410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103E951-C5E5-486D-B8E7-9B5FBE7CDCF2}"/>
                </a:ext>
              </a:extLst>
            </p:cNvPr>
            <p:cNvCxnSpPr>
              <a:cxnSpLocks/>
            </p:cNvCxnSpPr>
            <p:nvPr/>
          </p:nvCxnSpPr>
          <p:spPr>
            <a:xfrm>
              <a:off x="839337" y="918679"/>
              <a:ext cx="13098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D02078-5E3E-464F-A46E-681AECE3DF2D}"/>
              </a:ext>
            </a:extLst>
          </p:cNvPr>
          <p:cNvSpPr txBox="1"/>
          <p:nvPr/>
        </p:nvSpPr>
        <p:spPr>
          <a:xfrm>
            <a:off x="1412295" y="731893"/>
            <a:ext cx="6639398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I appreciate </a:t>
            </a:r>
            <a:r>
              <a:rPr lang="en-GB" sz="2000" i="1" dirty="0" err="1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Webcertain’s</a:t>
            </a:r>
            <a:r>
              <a:rPr lang="en-GB" sz="2000" i="1" dirty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high level of professionalism, the quality of service, and, most importantly, the way Webcertain work with us as a partner more than a provider. </a:t>
            </a:r>
          </a:p>
        </p:txBody>
      </p:sp>
      <p:pic>
        <p:nvPicPr>
          <p:cNvPr id="30" name="Graphic 5">
            <a:extLst>
              <a:ext uri="{FF2B5EF4-FFF2-40B4-BE49-F238E27FC236}">
                <a16:creationId xmlns:a16="http://schemas.microsoft.com/office/drawing/2014/main" id="{9CAC6420-7F73-40DB-ACEA-3EB44805A3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66054" y="4783778"/>
            <a:ext cx="1182319" cy="16959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BC2A6D0-EBA9-4F69-87C0-0C0270146CF2}"/>
              </a:ext>
            </a:extLst>
          </p:cNvPr>
          <p:cNvSpPr txBox="1"/>
          <p:nvPr/>
        </p:nvSpPr>
        <p:spPr>
          <a:xfrm>
            <a:off x="1412295" y="2341718"/>
            <a:ext cx="4358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77"/>
              </a:rPr>
              <a:t>Ana </a:t>
            </a:r>
            <a:r>
              <a:rPr lang="en-GB" sz="1600" dirty="0" err="1">
                <a:solidFill>
                  <a:schemeClr val="bg1"/>
                </a:solidFill>
                <a:latin typeface="Lato Light" panose="020F0302020204030203" pitchFamily="34" charset="77"/>
              </a:rPr>
              <a:t>Arasanz</a:t>
            </a:r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77"/>
              </a:rPr>
              <a:t> Sanchez, </a:t>
            </a:r>
            <a:br>
              <a:rPr lang="en-GB" sz="1600" dirty="0">
                <a:solidFill>
                  <a:schemeClr val="bg1"/>
                </a:solidFill>
                <a:latin typeface="Lato Light" panose="020F0302020204030203" pitchFamily="34" charset="77"/>
              </a:rPr>
            </a:br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77"/>
              </a:rPr>
              <a:t>Director of Content &amp; Localization Management, </a:t>
            </a:r>
            <a:br>
              <a:rPr lang="en-GB" sz="1600" dirty="0">
                <a:solidFill>
                  <a:schemeClr val="bg1"/>
                </a:solidFill>
                <a:latin typeface="Lato Light" panose="020F0302020204030203" pitchFamily="34" charset="77"/>
              </a:rPr>
            </a:br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77"/>
              </a:rPr>
              <a:t>NH Hotel Group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00D06-E65B-4667-97EA-6FD261B4F190}"/>
              </a:ext>
            </a:extLst>
          </p:cNvPr>
          <p:cNvGrpSpPr/>
          <p:nvPr/>
        </p:nvGrpSpPr>
        <p:grpSpPr>
          <a:xfrm flipV="1">
            <a:off x="7933354" y="1830276"/>
            <a:ext cx="238836" cy="238836"/>
            <a:chOff x="3833166" y="3971394"/>
            <a:chExt cx="238836" cy="23883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8DCF0A-B7A6-4106-859C-FC555C415452}"/>
                </a:ext>
              </a:extLst>
            </p:cNvPr>
            <p:cNvSpPr/>
            <p:nvPr/>
          </p:nvSpPr>
          <p:spPr>
            <a:xfrm>
              <a:off x="3833166" y="3971394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D34610CB-E88E-485C-872F-18588DE0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86200" y="4034870"/>
              <a:ext cx="142875" cy="108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069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065788A-60E5-1041-88BE-04B3D913F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2" r="17592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69D4A5-0003-954A-8E0C-D8D0EA45AE26}"/>
              </a:ext>
            </a:extLst>
          </p:cNvPr>
          <p:cNvSpPr/>
          <p:nvPr/>
        </p:nvSpPr>
        <p:spPr>
          <a:xfrm>
            <a:off x="1383673" y="655564"/>
            <a:ext cx="700309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GB" sz="3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Let us help you!</a:t>
            </a:r>
            <a:endParaRPr lang="en-US" sz="3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D7C1-8401-4221-80A1-958B986D546E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792164" y="1102933"/>
            <a:ext cx="2960" cy="40524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B3D6A0-7DD7-48F2-B341-DA679509A036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540030-AF88-4DB7-82B4-6D582FFCF297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4F9F1A-B2C8-43C1-B8CC-EEA6E91A556A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914DBC-518E-4051-9000-B36B42178453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00B3029-0975-4126-B261-4C543EBBF8F9}"/>
                </a:ext>
              </a:extLst>
            </p:cNvPr>
            <p:cNvCxnSpPr>
              <a:stCxn id="12" idx="6"/>
              <a:endCxn id="14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D8C792-D4D0-4B29-AED2-D30E422A4C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226B2-1A09-450C-B699-E79F0EFCAC86}"/>
              </a:ext>
            </a:extLst>
          </p:cNvPr>
          <p:cNvSpPr/>
          <p:nvPr/>
        </p:nvSpPr>
        <p:spPr>
          <a:xfrm>
            <a:off x="1412875" y="1491197"/>
            <a:ext cx="7011988" cy="6746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GB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If you need any help, advice or have a question related to any of these slides, or have a new design idea/request please let us know by either:</a:t>
            </a:r>
            <a:endParaRPr lang="en-US" sz="1600" b="1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C43F7-D86D-4124-B596-688CCB824B9B}"/>
              </a:ext>
            </a:extLst>
          </p:cNvPr>
          <p:cNvSpPr txBox="1"/>
          <p:nvPr/>
        </p:nvSpPr>
        <p:spPr>
          <a:xfrm>
            <a:off x="1437624" y="2430618"/>
            <a:ext cx="695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Contacting Gemma (</a:t>
            </a:r>
            <a:r>
              <a:rPr lang="en-GB" sz="1600" b="1" u="sng" dirty="0">
                <a:solidFill>
                  <a:schemeClr val="bg1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gemma.houghton@webcertain.com</a:t>
            </a:r>
            <a:r>
              <a:rPr lang="en-GB" sz="1600" dirty="0">
                <a:solidFill>
                  <a:schemeClr val="bg1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1600" dirty="0">
              <a:solidFill>
                <a:schemeClr val="bg1"/>
              </a:solidFill>
              <a:latin typeface="Lato Light" panose="020F0302020204030203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Contacting the Creative team (</a:t>
            </a:r>
            <a:r>
              <a:rPr lang="en-GB" sz="1600" b="1" u="sng" dirty="0">
                <a:solidFill>
                  <a:schemeClr val="bg1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development@webcertain.com</a:t>
            </a:r>
            <a:r>
              <a:rPr lang="en-GB" sz="1600" dirty="0">
                <a:solidFill>
                  <a:schemeClr val="bg1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D5FBE8-FA62-4B2B-A480-53630CD2B505}"/>
              </a:ext>
            </a:extLst>
          </p:cNvPr>
          <p:cNvGrpSpPr/>
          <p:nvPr/>
        </p:nvGrpSpPr>
        <p:grpSpPr>
          <a:xfrm>
            <a:off x="798948" y="2549137"/>
            <a:ext cx="571925" cy="95534"/>
            <a:chOff x="798948" y="2549137"/>
            <a:chExt cx="571925" cy="9553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A5948D-A495-42F6-A1DC-F5723AE0F6A6}"/>
                </a:ext>
              </a:extLst>
            </p:cNvPr>
            <p:cNvSpPr/>
            <p:nvPr userDrawn="1"/>
          </p:nvSpPr>
          <p:spPr>
            <a:xfrm>
              <a:off x="1275339" y="25491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6721D1-4256-4B4C-AE6F-B3465F080496}"/>
                </a:ext>
              </a:extLst>
            </p:cNvPr>
            <p:cNvCxnSpPr>
              <a:cxnSpLocks/>
              <a:endCxn id="23" idx="2"/>
            </p:cNvCxnSpPr>
            <p:nvPr userDrawn="1"/>
          </p:nvCxnSpPr>
          <p:spPr>
            <a:xfrm>
              <a:off x="798948" y="2596904"/>
              <a:ext cx="4763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2A619B-6F3F-4E2B-8744-DD11C0FC4235}"/>
              </a:ext>
            </a:extLst>
          </p:cNvPr>
          <p:cNvGrpSpPr/>
          <p:nvPr/>
        </p:nvGrpSpPr>
        <p:grpSpPr>
          <a:xfrm>
            <a:off x="794186" y="3052139"/>
            <a:ext cx="571925" cy="95534"/>
            <a:chOff x="794186" y="2994431"/>
            <a:chExt cx="571925" cy="9553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FC6A24B-BA23-4C6A-8570-BB68375DEB4E}"/>
                </a:ext>
              </a:extLst>
            </p:cNvPr>
            <p:cNvSpPr/>
            <p:nvPr userDrawn="1"/>
          </p:nvSpPr>
          <p:spPr>
            <a:xfrm>
              <a:off x="1270577" y="299443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7B3ECC2-1DBF-492C-9FC2-82D95F094997}"/>
                </a:ext>
              </a:extLst>
            </p:cNvPr>
            <p:cNvCxnSpPr>
              <a:cxnSpLocks/>
              <a:endCxn id="27" idx="2"/>
            </p:cNvCxnSpPr>
            <p:nvPr userDrawn="1"/>
          </p:nvCxnSpPr>
          <p:spPr>
            <a:xfrm>
              <a:off x="794186" y="3042198"/>
              <a:ext cx="4763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D0F7361-956F-1548-AAD4-B1212F47C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150" y="4535993"/>
            <a:ext cx="1885938" cy="3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77344"/>
      </p:ext>
    </p:extLst>
  </p:cSld>
  <p:clrMapOvr>
    <a:masterClrMapping/>
  </p:clrMapOvr>
</p:sld>
</file>

<file path=ppt/theme/theme1.xml><?xml version="1.0" encoding="utf-8"?>
<a:theme xmlns:a="http://schemas.openxmlformats.org/drawingml/2006/main" name="Webcertain theme">
  <a:themeElements>
    <a:clrScheme name="Webcertain brand colours">
      <a:dk1>
        <a:sysClr val="windowText" lastClr="000000"/>
      </a:dk1>
      <a:lt1>
        <a:sysClr val="window" lastClr="FFFFFF"/>
      </a:lt1>
      <a:dk2>
        <a:srgbClr val="3F4B52"/>
      </a:dk2>
      <a:lt2>
        <a:srgbClr val="EEEEEE"/>
      </a:lt2>
      <a:accent1>
        <a:srgbClr val="125AAF"/>
      </a:accent1>
      <a:accent2>
        <a:srgbClr val="F01E2E"/>
      </a:accent2>
      <a:accent3>
        <a:srgbClr val="1ABC9C"/>
      </a:accent3>
      <a:accent4>
        <a:srgbClr val="FFB515"/>
      </a:accent4>
      <a:accent5>
        <a:srgbClr val="AAAAAA"/>
      </a:accent5>
      <a:accent6>
        <a:srgbClr val="666666"/>
      </a:accent6>
      <a:hlink>
        <a:srgbClr val="CCCCCC"/>
      </a:hlink>
      <a:folHlink>
        <a:srgbClr val="20202F"/>
      </a:folHlink>
    </a:clrScheme>
    <a:fontScheme name="Webcertain brand font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certain theme" id="{000AD578-CD73-4967-9643-B7522FBA8632}" vid="{F6C3CD80-EF8C-49BE-A7C0-B1E1D9B616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25045FE027A4F822EA56EDFA1AE2B" ma:contentTypeVersion="13" ma:contentTypeDescription="Create a new document." ma:contentTypeScope="" ma:versionID="7a155676ea8102610dc9d7bc5d5bdf1e">
  <xsd:schema xmlns:xsd="http://www.w3.org/2001/XMLSchema" xmlns:xs="http://www.w3.org/2001/XMLSchema" xmlns:p="http://schemas.microsoft.com/office/2006/metadata/properties" xmlns:ns2="c97a5a6b-16ee-4289-826b-8495799c1681" xmlns:ns3="95c97f2a-e91a-4117-8958-6040cdedeb95" targetNamespace="http://schemas.microsoft.com/office/2006/metadata/properties" ma:root="true" ma:fieldsID="5958d35ed63d503b12deb91dc9ef60cc" ns2:_="" ns3:_="">
    <xsd:import namespace="c97a5a6b-16ee-4289-826b-8495799c1681"/>
    <xsd:import namespace="95c97f2a-e91a-4117-8958-6040cdede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tum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a5a6b-16ee-4289-826b-8495799c1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umb" ma:index="20" nillable="true" ma:displayName="tumb" ma:format="Image" ma:internalName="tumb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97f2a-e91a-4117-8958-6040cdedeb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mb xmlns="c97a5a6b-16ee-4289-826b-8495799c1681">
      <Url xsi:nil="true"/>
      <Description xsi:nil="true"/>
    </tumb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9ECED6-B9B8-4A13-AA0F-B2C166AB0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a5a6b-16ee-4289-826b-8495799c1681"/>
    <ds:schemaRef ds:uri="95c97f2a-e91a-4117-8958-6040cdede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947356-9994-41F7-ACB0-CDEEBB4505FD}">
  <ds:schemaRefs>
    <ds:schemaRef ds:uri="http://schemas.microsoft.com/office/2006/metadata/properties"/>
    <ds:schemaRef ds:uri="http://schemas.microsoft.com/office/infopath/2007/PartnerControls"/>
    <ds:schemaRef ds:uri="c97a5a6b-16ee-4289-826b-8495799c1681"/>
  </ds:schemaRefs>
</ds:datastoreItem>
</file>

<file path=customXml/itemProps3.xml><?xml version="1.0" encoding="utf-8"?>
<ds:datastoreItem xmlns:ds="http://schemas.openxmlformats.org/officeDocument/2006/customXml" ds:itemID="{DE10B301-C135-49C2-8F5A-949180E384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Helen</Template>
  <TotalTime>43774</TotalTime>
  <Words>774</Words>
  <Application>Microsoft Office PowerPoint</Application>
  <PresentationFormat>On-screen Show (16:9)</PresentationFormat>
  <Paragraphs>62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Lato Thin</vt:lpstr>
      <vt:lpstr>Lato Medium</vt:lpstr>
      <vt:lpstr>Arial</vt:lpstr>
      <vt:lpstr>Lato</vt:lpstr>
      <vt:lpstr>Lato Light</vt:lpstr>
      <vt:lpstr>Courier New</vt:lpstr>
      <vt:lpstr>Calibri</vt:lpstr>
      <vt:lpstr>Lato Black</vt:lpstr>
      <vt:lpstr>Webcertain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Ireland</dc:creator>
  <cp:lastModifiedBy>Helen Ireland</cp:lastModifiedBy>
  <cp:revision>802</cp:revision>
  <dcterms:created xsi:type="dcterms:W3CDTF">2017-11-01T12:57:14Z</dcterms:created>
  <dcterms:modified xsi:type="dcterms:W3CDTF">2021-11-23T12:31:50Z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0x010100FC825045FE027A4F822EA56EDFA1AE2B</vt:lpwstr>
  </property>
</Properties>
</file>