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46" r:id="rId4"/>
  </p:sldMasterIdLst>
  <p:notesMasterIdLst>
    <p:notesMasterId r:id="rId15"/>
  </p:notesMasterIdLst>
  <p:handoutMasterIdLst>
    <p:handoutMasterId r:id="rId16"/>
  </p:handoutMasterIdLst>
  <p:sldIdLst>
    <p:sldId id="283" r:id="rId5"/>
    <p:sldId id="930" r:id="rId6"/>
    <p:sldId id="1255" r:id="rId7"/>
    <p:sldId id="1253" r:id="rId8"/>
    <p:sldId id="1200" r:id="rId9"/>
    <p:sldId id="1254" r:id="rId10"/>
    <p:sldId id="948" r:id="rId11"/>
    <p:sldId id="1260" r:id="rId12"/>
    <p:sldId id="1261" r:id="rId13"/>
    <p:sldId id="1259" r:id="rId14"/>
  </p:sldIdLst>
  <p:sldSz cx="9144000" cy="5143500" type="screen16x9"/>
  <p:notesSz cx="6858000" cy="9144000"/>
  <p:embeddedFontLst>
    <p:embeddedFont>
      <p:font typeface="Calibri" panose="020F0502020204030204" pitchFamily="34" charset="0"/>
      <p:regular r:id="rId17"/>
      <p:bold r:id="rId17"/>
      <p:italic r:id="rId17"/>
      <p:boldItalic r:id="rId17"/>
    </p:embeddedFont>
    <p:embeddedFont>
      <p:font typeface="Lato" panose="020F0502020204030203" pitchFamily="34" charset="0"/>
      <p:regular r:id="rId17"/>
      <p:bold r:id="rId17"/>
      <p:italic r:id="rId17"/>
      <p:boldItalic r:id="rId17"/>
    </p:embeddedFont>
    <p:embeddedFont>
      <p:font typeface="Lato Black" panose="020F0502020204030203" pitchFamily="34" charset="0"/>
      <p:bold r:id="rId17"/>
      <p:italic r:id="rId17"/>
      <p:boldItalic r:id="rId17"/>
    </p:embeddedFont>
    <p:embeddedFont>
      <p:font typeface="Lato Light" panose="020F0502020204030203" pitchFamily="34" charset="0"/>
      <p:regular r:id="rId17"/>
      <p:italic r:id="rId17"/>
    </p:embeddedFont>
    <p:embeddedFont>
      <p:font typeface="Lato Medium" panose="020F0502020204030203" pitchFamily="34" charset="0"/>
      <p:regular r:id="rId17"/>
      <p:italic r:id="rId17"/>
    </p:embeddedFont>
    <p:embeddedFont>
      <p:font typeface="Lato Thin" panose="020F0502020204030203" pitchFamily="3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 userDrawn="1">
          <p15:clr>
            <a:srgbClr val="A4A3A4"/>
          </p15:clr>
        </p15:guide>
        <p15:guide id="2" orient="horz" pos="2935" userDrawn="1">
          <p15:clr>
            <a:srgbClr val="A4A3A4"/>
          </p15:clr>
        </p15:guide>
        <p15:guide id="3" orient="horz" pos="509" userDrawn="1">
          <p15:clr>
            <a:srgbClr val="A4A3A4"/>
          </p15:clr>
        </p15:guide>
        <p15:guide id="4" orient="horz" pos="872" userDrawn="1">
          <p15:clr>
            <a:srgbClr val="A4A3A4"/>
          </p15:clr>
        </p15:guide>
        <p15:guide id="5" pos="930" userDrawn="1">
          <p15:clr>
            <a:srgbClr val="A4A3A4"/>
          </p15:clr>
        </p15:guide>
        <p15:guide id="6" pos="317" userDrawn="1">
          <p15:clr>
            <a:srgbClr val="A4A3A4"/>
          </p15:clr>
        </p15:guide>
        <p15:guide id="7" pos="499" userDrawn="1">
          <p15:clr>
            <a:srgbClr val="A4A3A4"/>
          </p15:clr>
        </p15:guide>
        <p15:guide id="8" pos="862" userDrawn="1">
          <p15:clr>
            <a:srgbClr val="A4A3A4"/>
          </p15:clr>
        </p15:guide>
        <p15:guide id="9" orient="horz" pos="1144" userDrawn="1">
          <p15:clr>
            <a:srgbClr val="A4A3A4"/>
          </p15:clr>
        </p15:guide>
        <p15:guide id="10" orient="horz" pos="2595" userDrawn="1">
          <p15:clr>
            <a:srgbClr val="A4A3A4"/>
          </p15:clr>
        </p15:guide>
        <p15:guide id="11" pos="5307" userDrawn="1">
          <p15:clr>
            <a:srgbClr val="A4A3A4"/>
          </p15:clr>
        </p15:guide>
        <p15:guide id="13" orient="horz" pos="16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Ireland" initials="HI" lastIdx="8" clrIdx="0">
    <p:extLst>
      <p:ext uri="{19B8F6BF-5375-455C-9EA6-DF929625EA0E}">
        <p15:presenceInfo xmlns:p15="http://schemas.microsoft.com/office/powerpoint/2012/main" userId="S::helen.ireland@webcertain.com::76c42005-00b9-40dc-a3cb-548c1bd32d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607C"/>
    <a:srgbClr val="1ABC9C"/>
    <a:srgbClr val="5BA4F4"/>
    <a:srgbClr val="125AAF"/>
    <a:srgbClr val="F01E2E"/>
    <a:srgbClr val="FFB515"/>
    <a:srgbClr val="FE386A"/>
    <a:srgbClr val="2D83EB"/>
    <a:srgbClr val="FECC47"/>
    <a:srgbClr val="83D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5F8EA-70D7-DD3E-5AB9-68D04B46CF9D}" v="4" dt="2021-10-28T10:35:52.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autoAdjust="0"/>
    <p:restoredTop sz="88304" autoAdjust="0"/>
  </p:normalViewPr>
  <p:slideViewPr>
    <p:cSldViewPr snapToGrid="0" showGuides="1">
      <p:cViewPr varScale="1">
        <p:scale>
          <a:sx n="126" d="100"/>
          <a:sy n="126" d="100"/>
        </p:scale>
        <p:origin x="126" y="240"/>
      </p:cViewPr>
      <p:guideLst>
        <p:guide orient="horz" pos="305"/>
        <p:guide orient="horz" pos="2935"/>
        <p:guide orient="horz" pos="509"/>
        <p:guide orient="horz" pos="872"/>
        <p:guide pos="930"/>
        <p:guide pos="317"/>
        <p:guide pos="499"/>
        <p:guide pos="862"/>
        <p:guide orient="horz" pos="1144"/>
        <p:guide orient="horz" pos="2595"/>
        <p:guide pos="5307"/>
        <p:guide orient="horz" pos="162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7" d="100"/>
          <a:sy n="87" d="100"/>
        </p:scale>
        <p:origin x="384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NUL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Houghton" userId="S::gemma.houghton@webcertain.com::73544e28-1a30-4e73-afae-8a68503091d4" providerId="AD" clId="Web-{4A65F8EA-70D7-DD3E-5AB9-68D04B46CF9D}"/>
    <pc:docChg chg="modSld">
      <pc:chgData name="Gemma Houghton" userId="S::gemma.houghton@webcertain.com::73544e28-1a30-4e73-afae-8a68503091d4" providerId="AD" clId="Web-{4A65F8EA-70D7-DD3E-5AB9-68D04B46CF9D}" dt="2021-10-28T10:35:52.235" v="3"/>
      <pc:docMkLst>
        <pc:docMk/>
      </pc:docMkLst>
      <pc:sldChg chg="addSp delSp modSp">
        <pc:chgData name="Gemma Houghton" userId="S::gemma.houghton@webcertain.com::73544e28-1a30-4e73-afae-8a68503091d4" providerId="AD" clId="Web-{4A65F8EA-70D7-DD3E-5AB9-68D04B46CF9D}" dt="2021-10-28T10:35:52.235" v="3"/>
        <pc:sldMkLst>
          <pc:docMk/>
          <pc:sldMk cId="2720089514" sldId="1200"/>
        </pc:sldMkLst>
        <pc:spChg chg="add">
          <ac:chgData name="Gemma Houghton" userId="S::gemma.houghton@webcertain.com::73544e28-1a30-4e73-afae-8a68503091d4" providerId="AD" clId="Web-{4A65F8EA-70D7-DD3E-5AB9-68D04B46CF9D}" dt="2021-10-28T10:35:37.360" v="0"/>
          <ac:spMkLst>
            <pc:docMk/>
            <pc:sldMk cId="2720089514" sldId="1200"/>
            <ac:spMk id="2" creationId="{D3694999-6959-4FCA-97B9-E72E9CA5AB3B}"/>
          </ac:spMkLst>
        </pc:spChg>
        <pc:spChg chg="add del">
          <ac:chgData name="Gemma Houghton" userId="S::gemma.houghton@webcertain.com::73544e28-1a30-4e73-afae-8a68503091d4" providerId="AD" clId="Web-{4A65F8EA-70D7-DD3E-5AB9-68D04B46CF9D}" dt="2021-10-28T10:35:52.235" v="3"/>
          <ac:spMkLst>
            <pc:docMk/>
            <pc:sldMk cId="2720089514" sldId="1200"/>
            <ac:spMk id="5" creationId="{DDCA5726-B90E-439E-9301-42CA9EA6707F}"/>
          </ac:spMkLst>
        </pc:spChg>
        <pc:grpChg chg="mod">
          <ac:chgData name="Gemma Houghton" userId="S::gemma.houghton@webcertain.com::73544e28-1a30-4e73-afae-8a68503091d4" providerId="AD" clId="Web-{4A65F8EA-70D7-DD3E-5AB9-68D04B46CF9D}" dt="2021-10-28T10:35:38.954" v="1" actId="1076"/>
          <ac:grpSpMkLst>
            <pc:docMk/>
            <pc:sldMk cId="2720089514" sldId="1200"/>
            <ac:grpSpMk id="4" creationId="{98182E49-98E6-445F-94C6-F8FF31CFB3A5}"/>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14E361-DAED-421F-9F61-1B7BE6D4FADF}" type="datetimeFigureOut">
              <a:rPr lang="en-GB" smtClean="0"/>
              <a:t>23/11/2021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F8972F-0340-47BD-AB4D-8EA9EB10C81D}" type="slidenum">
              <a:rPr lang="en-GB" smtClean="0"/>
              <a:t>‹#›</a:t>
            </a:fld>
            <a:endParaRPr lang="en-GB"/>
          </a:p>
        </p:txBody>
      </p:sp>
    </p:spTree>
    <p:extLst>
      <p:ext uri="{BB962C8B-B14F-4D97-AF65-F5344CB8AC3E}">
        <p14:creationId xmlns:p14="http://schemas.microsoft.com/office/powerpoint/2010/main" val="1676976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C23DAD-3834-4E4F-9CCE-3A1D95E96F16}" type="datetimeFigureOut">
              <a:rPr lang="en-GB" smtClean="0"/>
              <a:t>23/11/2021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8" name="Slide Number Placeholder 7">
            <a:extLst>
              <a:ext uri="{FF2B5EF4-FFF2-40B4-BE49-F238E27FC236}">
                <a16:creationId xmlns:a16="http://schemas.microsoft.com/office/drawing/2014/main" id="{39FC5E8A-CFEF-49F2-81D4-39211AABD9A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F51A-6419-45CB-8389-72143D7DF97D}" type="slidenum">
              <a:rPr lang="en-GB" smtClean="0"/>
              <a:t>‹#›</a:t>
            </a:fld>
            <a:endParaRPr lang="en-GB"/>
          </a:p>
        </p:txBody>
      </p:sp>
    </p:spTree>
    <p:extLst>
      <p:ext uri="{BB962C8B-B14F-4D97-AF65-F5344CB8AC3E}">
        <p14:creationId xmlns:p14="http://schemas.microsoft.com/office/powerpoint/2010/main" val="1456192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section separator page with title (and optional intro text) – use which colour suits your image best (choice of white, black or grey)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Change the colour of this background image: right click on the image &gt; Format Picture… &gt; choose the picture icon (top right) &gt; </a:t>
            </a:r>
            <a:r>
              <a:rPr lang="en-GB" dirty="0" err="1"/>
              <a:t>Recolor</a:t>
            </a:r>
            <a:r>
              <a:rPr lang="en-GB" dirty="0"/>
              <a:t> &gt; choose from the options provided</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6B12F-E7C5-9F48-9DF8-E8591D621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30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0A06DA-B996-4572-8859-AED85D562BFB}" type="slidenum">
              <a:rPr lang="en-GB" smtClean="0"/>
              <a:t>3</a:t>
            </a:fld>
            <a:endParaRPr lang="en-GB"/>
          </a:p>
        </p:txBody>
      </p:sp>
    </p:spTree>
    <p:extLst>
      <p:ext uri="{BB962C8B-B14F-4D97-AF65-F5344CB8AC3E}">
        <p14:creationId xmlns:p14="http://schemas.microsoft.com/office/powerpoint/2010/main" val="257870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0A06DA-B996-4572-8859-AED85D562BFB}" type="slidenum">
              <a:rPr lang="en-GB" smtClean="0"/>
              <a:t>4</a:t>
            </a:fld>
            <a:endParaRPr lang="en-GB"/>
          </a:p>
        </p:txBody>
      </p:sp>
    </p:spTree>
    <p:extLst>
      <p:ext uri="{BB962C8B-B14F-4D97-AF65-F5344CB8AC3E}">
        <p14:creationId xmlns:p14="http://schemas.microsoft.com/office/powerpoint/2010/main" val="192256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0A06DA-B996-4572-8859-AED85D562BFB}" type="slidenum">
              <a:rPr lang="en-GB" smtClean="0"/>
              <a:t>6</a:t>
            </a:fld>
            <a:endParaRPr lang="en-GB"/>
          </a:p>
        </p:txBody>
      </p:sp>
    </p:spTree>
    <p:extLst>
      <p:ext uri="{BB962C8B-B14F-4D97-AF65-F5344CB8AC3E}">
        <p14:creationId xmlns:p14="http://schemas.microsoft.com/office/powerpoint/2010/main" val="226650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slide 1</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6B12F-E7C5-9F48-9DF8-E8591D621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90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End slide 2</a:t>
            </a:r>
          </a:p>
        </p:txBody>
      </p:sp>
      <p:sp>
        <p:nvSpPr>
          <p:cNvPr id="4" name="Slide Number Placeholder 3"/>
          <p:cNvSpPr>
            <a:spLocks noGrp="1"/>
          </p:cNvSpPr>
          <p:nvPr>
            <p:ph type="sldNum" sz="quarter" idx="5"/>
          </p:nvPr>
        </p:nvSpPr>
        <p:spPr/>
        <p:txBody>
          <a:bodyPr/>
          <a:lstStyle/>
          <a:p>
            <a:fld id="{105FF51A-6419-45CB-8389-72143D7DF97D}" type="slidenum">
              <a:rPr lang="en-GB" smtClean="0"/>
              <a:t>8</a:t>
            </a:fld>
            <a:endParaRPr lang="en-GB"/>
          </a:p>
        </p:txBody>
      </p:sp>
    </p:spTree>
    <p:extLst>
      <p:ext uri="{BB962C8B-B14F-4D97-AF65-F5344CB8AC3E}">
        <p14:creationId xmlns:p14="http://schemas.microsoft.com/office/powerpoint/2010/main" val="1106168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End slide 3</a:t>
            </a:r>
          </a:p>
        </p:txBody>
      </p:sp>
      <p:sp>
        <p:nvSpPr>
          <p:cNvPr id="4" name="Slide Number Placeholder 3"/>
          <p:cNvSpPr>
            <a:spLocks noGrp="1"/>
          </p:cNvSpPr>
          <p:nvPr>
            <p:ph type="sldNum" sz="quarter" idx="5"/>
          </p:nvPr>
        </p:nvSpPr>
        <p:spPr/>
        <p:txBody>
          <a:bodyPr/>
          <a:lstStyle/>
          <a:p>
            <a:fld id="{105FF51A-6419-45CB-8389-72143D7DF97D}" type="slidenum">
              <a:rPr lang="en-GB" smtClean="0"/>
              <a:t>9</a:t>
            </a:fld>
            <a:endParaRPr lang="en-GB"/>
          </a:p>
        </p:txBody>
      </p:sp>
    </p:spTree>
    <p:extLst>
      <p:ext uri="{BB962C8B-B14F-4D97-AF65-F5344CB8AC3E}">
        <p14:creationId xmlns:p14="http://schemas.microsoft.com/office/powerpoint/2010/main" val="210154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End slide 3</a:t>
            </a:r>
          </a:p>
        </p:txBody>
      </p:sp>
      <p:sp>
        <p:nvSpPr>
          <p:cNvPr id="4" name="Slide Number Placeholder 3"/>
          <p:cNvSpPr>
            <a:spLocks noGrp="1"/>
          </p:cNvSpPr>
          <p:nvPr>
            <p:ph type="sldNum" sz="quarter" idx="5"/>
          </p:nvPr>
        </p:nvSpPr>
        <p:spPr/>
        <p:txBody>
          <a:bodyPr/>
          <a:lstStyle/>
          <a:p>
            <a:fld id="{105FF51A-6419-45CB-8389-72143D7DF97D}" type="slidenum">
              <a:rPr lang="en-GB" smtClean="0"/>
              <a:t>10</a:t>
            </a:fld>
            <a:endParaRPr lang="en-GB"/>
          </a:p>
        </p:txBody>
      </p:sp>
    </p:spTree>
    <p:extLst>
      <p:ext uri="{BB962C8B-B14F-4D97-AF65-F5344CB8AC3E}">
        <p14:creationId xmlns:p14="http://schemas.microsoft.com/office/powerpoint/2010/main" val="315016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3B708F7-34D7-4CD5-817F-9EC3BC582302}"/>
              </a:ext>
            </a:extLst>
          </p:cNvPr>
          <p:cNvSpPr>
            <a:spLocks noGrp="1"/>
          </p:cNvSpPr>
          <p:nvPr>
            <p:ph type="subTitle" idx="1"/>
          </p:nvPr>
        </p:nvSpPr>
        <p:spPr>
          <a:xfrm>
            <a:off x="1353386" y="3461696"/>
            <a:ext cx="6858000" cy="537431"/>
          </a:xfrm>
          <a:prstGeom prst="rect">
            <a:avLst/>
          </a:prstGeom>
        </p:spPr>
        <p:txBody>
          <a:bodyPr/>
          <a:lstStyle>
            <a:lvl1pPr marL="0" indent="0" algn="l">
              <a:buNone/>
              <a:defRPr sz="1800" b="1" i="0" baseline="0">
                <a:latin typeface="Lato Light" panose="020F03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10" name="Title 9">
            <a:extLst>
              <a:ext uri="{FF2B5EF4-FFF2-40B4-BE49-F238E27FC236}">
                <a16:creationId xmlns:a16="http://schemas.microsoft.com/office/drawing/2014/main" id="{B5DC43DC-144A-41E9-B36A-5A5E5770E45D}"/>
              </a:ext>
            </a:extLst>
          </p:cNvPr>
          <p:cNvSpPr>
            <a:spLocks noGrp="1" noChangeAspect="1"/>
          </p:cNvSpPr>
          <p:nvPr>
            <p:ph type="title"/>
          </p:nvPr>
        </p:nvSpPr>
        <p:spPr>
          <a:xfrm>
            <a:off x="1350000" y="1850773"/>
            <a:ext cx="6857999" cy="1517983"/>
          </a:xfrm>
          <a:prstGeom prst="rect">
            <a:avLst/>
          </a:prstGeom>
        </p:spPr>
        <p:txBody>
          <a:bodyPr tIns="180000" bIns="72000" anchor="t" anchorCtr="0">
            <a:noAutofit/>
          </a:bodyPr>
          <a:lstStyle>
            <a:lvl1pPr indent="0">
              <a:lnSpc>
                <a:spcPct val="100000"/>
              </a:lnSpc>
              <a:defRPr sz="3315" baseline="0">
                <a:latin typeface="Lato Thin" panose="020F0502020204030203" pitchFamily="34" charset="0"/>
              </a:defRPr>
            </a:lvl1pPr>
          </a:lstStyle>
          <a:p>
            <a:r>
              <a:rPr lang="en-US"/>
              <a:t>Click to edit Master title style</a:t>
            </a:r>
            <a:endParaRPr lang="en-GB" dirty="0"/>
          </a:p>
        </p:txBody>
      </p:sp>
      <p:grpSp>
        <p:nvGrpSpPr>
          <p:cNvPr id="16" name="Group 15">
            <a:extLst>
              <a:ext uri="{FF2B5EF4-FFF2-40B4-BE49-F238E27FC236}">
                <a16:creationId xmlns:a16="http://schemas.microsoft.com/office/drawing/2014/main" id="{B62753FD-E748-43E3-A3FC-E93E7CB864F7}"/>
              </a:ext>
            </a:extLst>
          </p:cNvPr>
          <p:cNvGrpSpPr/>
          <p:nvPr/>
        </p:nvGrpSpPr>
        <p:grpSpPr>
          <a:xfrm>
            <a:off x="722972" y="1066915"/>
            <a:ext cx="439232" cy="3040742"/>
            <a:chOff x="963962" y="1422553"/>
            <a:chExt cx="585643" cy="4054322"/>
          </a:xfrm>
          <a:solidFill>
            <a:schemeClr val="accent1"/>
          </a:solidFill>
        </p:grpSpPr>
        <p:pic>
          <p:nvPicPr>
            <p:cNvPr id="13" name="Picture 12">
              <a:extLst>
                <a:ext uri="{FF2B5EF4-FFF2-40B4-BE49-F238E27FC236}">
                  <a16:creationId xmlns:a16="http://schemas.microsoft.com/office/drawing/2014/main" id="{308F83C8-EC98-4C88-BB5B-ACFEABD45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62" y="1422553"/>
              <a:ext cx="585643" cy="585643"/>
            </a:xfrm>
            <a:prstGeom prst="rect">
              <a:avLst/>
            </a:prstGeom>
            <a:grpFill/>
            <a:ln>
              <a:solidFill>
                <a:schemeClr val="accent1">
                  <a:shade val="50000"/>
                </a:schemeClr>
              </a:solidFill>
            </a:ln>
          </p:spPr>
        </p:pic>
        <p:cxnSp>
          <p:nvCxnSpPr>
            <p:cNvPr id="14" name="Straight Connector 13">
              <a:extLst>
                <a:ext uri="{FF2B5EF4-FFF2-40B4-BE49-F238E27FC236}">
                  <a16:creationId xmlns:a16="http://schemas.microsoft.com/office/drawing/2014/main" id="{7A9F7ED3-774B-467C-ADEE-9246B15CF6D6}"/>
                </a:ext>
              </a:extLst>
            </p:cNvPr>
            <p:cNvCxnSpPr>
              <a:cxnSpLocks/>
            </p:cNvCxnSpPr>
            <p:nvPr/>
          </p:nvCxnSpPr>
          <p:spPr>
            <a:xfrm>
              <a:off x="1243486" y="2008196"/>
              <a:ext cx="0" cy="3468679"/>
            </a:xfrm>
            <a:prstGeom prst="line">
              <a:avLst/>
            </a:prstGeom>
            <a:grpFill/>
            <a:ln w="19050">
              <a:solidFill>
                <a:schemeClr val="accent1">
                  <a:shade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895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E937-BA4A-4183-A360-7DBF7DB4FA9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CB77DA-96C6-4938-A532-3B5891737A77}"/>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B1674B-1066-43F1-946C-659BF5AC7AA9}"/>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71AAF760-F155-4FBE-ABD6-40C1BE2023D1}"/>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3B4CEC2-1D29-4927-9167-20F07BF05289}"/>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408256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4AF8F-3663-484F-8190-82FB988C15A8}"/>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C271BE-A32E-48F6-B487-76CA2BD6D0F8}"/>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D65043-702F-48B3-91D1-725103C1EA03}"/>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4C0A8DCE-A0C1-4E95-89C2-2C47B6E41317}"/>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3B8CA31-D054-4C41-8129-86A238071D16}"/>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10133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217BF0-CA03-4061-9DC8-3ACE7AEC4AD5}"/>
              </a:ext>
            </a:extLst>
          </p:cNvPr>
          <p:cNvSpPr>
            <a:spLocks noGrp="1"/>
          </p:cNvSpPr>
          <p:nvPr>
            <p:ph type="sldNum" sz="quarter" idx="12"/>
          </p:nvPr>
        </p:nvSpPr>
        <p:spPr/>
        <p:txBody>
          <a:bodyPr/>
          <a:lstStyle/>
          <a:p>
            <a:fld id="{AA12DA52-A9F6-4768-B49C-299E512AAEAC}" type="slidenum">
              <a:rPr lang="en-GB" smtClean="0"/>
              <a:pPr/>
              <a:t>‹#›</a:t>
            </a:fld>
            <a:endParaRPr lang="en-GB" dirty="0"/>
          </a:p>
        </p:txBody>
      </p:sp>
      <p:sp>
        <p:nvSpPr>
          <p:cNvPr id="8" name="Title 9">
            <a:extLst>
              <a:ext uri="{FF2B5EF4-FFF2-40B4-BE49-F238E27FC236}">
                <a16:creationId xmlns:a16="http://schemas.microsoft.com/office/drawing/2014/main" id="{B5DC43DC-144A-41E9-B36A-5A5E5770E45D}"/>
              </a:ext>
            </a:extLst>
          </p:cNvPr>
          <p:cNvSpPr>
            <a:spLocks noGrp="1" noChangeAspect="1"/>
          </p:cNvSpPr>
          <p:nvPr/>
        </p:nvSpPr>
        <p:spPr>
          <a:xfrm>
            <a:off x="1555049" y="1835238"/>
            <a:ext cx="6960299" cy="1517983"/>
          </a:xfrm>
          <a:prstGeom prst="rect">
            <a:avLst/>
          </a:prstGeom>
        </p:spPr>
        <p:txBody>
          <a:bodyPr vert="horz" lIns="68580" tIns="135000" rIns="68580" bIns="540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50" dirty="0">
                <a:latin typeface="Lato Light" panose="020F0302020204030203" pitchFamily="34" charset="0"/>
              </a:rPr>
              <a:t>Click to </a:t>
            </a:r>
            <a:r>
              <a:rPr lang="en-US" sz="2550" baseline="0" dirty="0">
                <a:latin typeface="Lato Light" panose="020F0302020204030203" pitchFamily="34" charset="0"/>
              </a:rPr>
              <a:t>edit</a:t>
            </a:r>
            <a:r>
              <a:rPr lang="en-US" sz="2550" dirty="0">
                <a:latin typeface="Lato Light" panose="020F0302020204030203" pitchFamily="34" charset="0"/>
              </a:rPr>
              <a:t> Master title style</a:t>
            </a:r>
            <a:endParaRPr lang="en-GB" sz="2550" dirty="0">
              <a:latin typeface="Lato Light" panose="020F0302020204030203" pitchFamily="34" charset="0"/>
            </a:endParaRPr>
          </a:p>
        </p:txBody>
      </p:sp>
      <p:cxnSp>
        <p:nvCxnSpPr>
          <p:cNvPr id="11" name="Straight Connector 10">
            <a:extLst>
              <a:ext uri="{FF2B5EF4-FFF2-40B4-BE49-F238E27FC236}">
                <a16:creationId xmlns:a16="http://schemas.microsoft.com/office/drawing/2014/main" id="{7A9F7ED3-774B-467C-ADEE-9246B15CF6D6}"/>
              </a:ext>
            </a:extLst>
          </p:cNvPr>
          <p:cNvCxnSpPr>
            <a:cxnSpLocks/>
          </p:cNvCxnSpPr>
          <p:nvPr/>
        </p:nvCxnSpPr>
        <p:spPr>
          <a:xfrm>
            <a:off x="1037436" y="0"/>
            <a:ext cx="0" cy="5143500"/>
          </a:xfrm>
          <a:prstGeom prst="line">
            <a:avLst/>
          </a:prstGeom>
          <a:solidFill>
            <a:schemeClr val="accent1"/>
          </a:solidFill>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2A8BE0E-092D-4004-A1D2-AFB3B257AD91}"/>
              </a:ext>
            </a:extLst>
          </p:cNvPr>
          <p:cNvGrpSpPr/>
          <p:nvPr/>
        </p:nvGrpSpPr>
        <p:grpSpPr>
          <a:xfrm>
            <a:off x="937208" y="2047097"/>
            <a:ext cx="517613" cy="189000"/>
            <a:chOff x="2687103" y="3492788"/>
            <a:chExt cx="690150" cy="252000"/>
          </a:xfrm>
        </p:grpSpPr>
        <p:cxnSp>
          <p:nvCxnSpPr>
            <p:cNvPr id="25" name="Straight Connector 24">
              <a:extLst>
                <a:ext uri="{FF2B5EF4-FFF2-40B4-BE49-F238E27FC236}">
                  <a16:creationId xmlns:a16="http://schemas.microsoft.com/office/drawing/2014/main" id="{C733ED3B-F693-448F-94AB-E6373487B048}"/>
                </a:ext>
              </a:extLst>
            </p:cNvPr>
            <p:cNvCxnSpPr>
              <a:cxnSpLocks/>
              <a:stCxn id="24" idx="6"/>
            </p:cNvCxnSpPr>
            <p:nvPr/>
          </p:nvCxnSpPr>
          <p:spPr>
            <a:xfrm flipH="1" flipV="1">
              <a:off x="2815227" y="3611631"/>
              <a:ext cx="562026" cy="5996"/>
            </a:xfrm>
            <a:prstGeom prst="line">
              <a:avLst/>
            </a:prstGeom>
            <a:solidFill>
              <a:schemeClr val="accent1"/>
            </a:solidFill>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E1CA15C-8662-4F0D-BB9F-4792B4F16657}"/>
                </a:ext>
              </a:extLst>
            </p:cNvPr>
            <p:cNvSpPr/>
            <p:nvPr/>
          </p:nvSpPr>
          <p:spPr>
            <a:xfrm>
              <a:off x="2687103" y="3492788"/>
              <a:ext cx="252000" cy="252000"/>
            </a:xfrm>
            <a:prstGeom prst="ellipse">
              <a:avLst/>
            </a:prstGeom>
            <a:solidFill>
              <a:schemeClr val="bg1"/>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350"/>
            </a:p>
          </p:txBody>
        </p:sp>
        <p:sp>
          <p:nvSpPr>
            <p:cNvPr id="22" name="Oval 21">
              <a:extLst>
                <a:ext uri="{FF2B5EF4-FFF2-40B4-BE49-F238E27FC236}">
                  <a16:creationId xmlns:a16="http://schemas.microsoft.com/office/drawing/2014/main" id="{4AED3791-2EA1-45E9-B1CA-94DA5AFB35E5}"/>
                </a:ext>
              </a:extLst>
            </p:cNvPr>
            <p:cNvSpPr/>
            <p:nvPr/>
          </p:nvSpPr>
          <p:spPr>
            <a:xfrm>
              <a:off x="2764985" y="3564107"/>
              <a:ext cx="100800" cy="100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sp>
          <p:nvSpPr>
            <p:cNvPr id="24" name="Oval 23">
              <a:extLst>
                <a:ext uri="{FF2B5EF4-FFF2-40B4-BE49-F238E27FC236}">
                  <a16:creationId xmlns:a16="http://schemas.microsoft.com/office/drawing/2014/main" id="{17BFE7C7-1785-4D2D-8320-FF497DA17C05}"/>
                </a:ext>
              </a:extLst>
            </p:cNvPr>
            <p:cNvSpPr/>
            <p:nvPr/>
          </p:nvSpPr>
          <p:spPr>
            <a:xfrm>
              <a:off x="3276453" y="3567227"/>
              <a:ext cx="100800" cy="100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grpSp>
      <p:sp>
        <p:nvSpPr>
          <p:cNvPr id="31" name="Picture Placeholder 30">
            <a:extLst>
              <a:ext uri="{FF2B5EF4-FFF2-40B4-BE49-F238E27FC236}">
                <a16:creationId xmlns:a16="http://schemas.microsoft.com/office/drawing/2014/main" id="{74DC677C-1E48-4D99-B1FA-9B160C58C287}"/>
              </a:ext>
            </a:extLst>
          </p:cNvPr>
          <p:cNvSpPr>
            <a:spLocks noGrp="1"/>
          </p:cNvSpPr>
          <p:nvPr>
            <p:ph type="pic" sz="quarter" idx="13"/>
          </p:nvPr>
        </p:nvSpPr>
        <p:spPr>
          <a:xfrm>
            <a:off x="0" y="0"/>
            <a:ext cx="9144000" cy="5143500"/>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3291700715"/>
      </p:ext>
    </p:extLst>
  </p:cSld>
  <p:clrMapOvr>
    <a:masterClrMapping/>
  </p:clrMapOvr>
  <p:extLst>
    <p:ext uri="{DCECCB84-F9BA-43D5-87BE-67443E8EF086}">
      <p15:sldGuideLst xmlns:p15="http://schemas.microsoft.com/office/powerpoint/2012/main">
        <p15:guide id="1" orient="horz" pos="2160">
          <p15:clr>
            <a:srgbClr val="FBAE40"/>
          </p15:clr>
        </p15:guide>
        <p15:guide id="2" pos="118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217BF0-CA03-4061-9DC8-3ACE7AEC4AD5}"/>
              </a:ext>
            </a:extLst>
          </p:cNvPr>
          <p:cNvSpPr>
            <a:spLocks noGrp="1"/>
          </p:cNvSpPr>
          <p:nvPr>
            <p:ph type="sldNum" sz="quarter" idx="12"/>
          </p:nvPr>
        </p:nvSpPr>
        <p:spPr/>
        <p:txBody>
          <a:bodyPr/>
          <a:lstStyle/>
          <a:p>
            <a:fld id="{AA12DA52-A9F6-4768-B49C-299E512AAEAC}" type="slidenum">
              <a:rPr lang="en-GB" smtClean="0"/>
              <a:pPr/>
              <a:t>‹#›</a:t>
            </a:fld>
            <a:endParaRPr lang="en-GB" dirty="0"/>
          </a:p>
        </p:txBody>
      </p:sp>
      <p:sp>
        <p:nvSpPr>
          <p:cNvPr id="8" name="Title 9">
            <a:extLst>
              <a:ext uri="{FF2B5EF4-FFF2-40B4-BE49-F238E27FC236}">
                <a16:creationId xmlns:a16="http://schemas.microsoft.com/office/drawing/2014/main" id="{B5DC43DC-144A-41E9-B36A-5A5E5770E45D}"/>
              </a:ext>
            </a:extLst>
          </p:cNvPr>
          <p:cNvSpPr>
            <a:spLocks noGrp="1" noChangeAspect="1"/>
          </p:cNvSpPr>
          <p:nvPr/>
        </p:nvSpPr>
        <p:spPr>
          <a:xfrm>
            <a:off x="1555049" y="1835238"/>
            <a:ext cx="6960299" cy="1517983"/>
          </a:xfrm>
          <a:prstGeom prst="rect">
            <a:avLst/>
          </a:prstGeom>
        </p:spPr>
        <p:txBody>
          <a:bodyPr vert="horz" lIns="68580" tIns="135000" rIns="68580" bIns="540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50" dirty="0">
                <a:latin typeface="Lato Light" panose="020F0302020204030203" pitchFamily="34" charset="0"/>
              </a:rPr>
              <a:t>Click to </a:t>
            </a:r>
            <a:r>
              <a:rPr lang="en-US" sz="2550" baseline="0" dirty="0">
                <a:latin typeface="Lato Light" panose="020F0302020204030203" pitchFamily="34" charset="0"/>
              </a:rPr>
              <a:t>edit</a:t>
            </a:r>
            <a:r>
              <a:rPr lang="en-US" sz="2550" dirty="0">
                <a:latin typeface="Lato Light" panose="020F0302020204030203" pitchFamily="34" charset="0"/>
              </a:rPr>
              <a:t> Master title style</a:t>
            </a:r>
            <a:endParaRPr lang="en-GB" sz="2550" dirty="0">
              <a:latin typeface="Lato Light" panose="020F0302020204030203" pitchFamily="34" charset="0"/>
            </a:endParaRPr>
          </a:p>
        </p:txBody>
      </p:sp>
      <p:cxnSp>
        <p:nvCxnSpPr>
          <p:cNvPr id="11" name="Straight Connector 10">
            <a:extLst>
              <a:ext uri="{FF2B5EF4-FFF2-40B4-BE49-F238E27FC236}">
                <a16:creationId xmlns:a16="http://schemas.microsoft.com/office/drawing/2014/main" id="{7A9F7ED3-774B-467C-ADEE-9246B15CF6D6}"/>
              </a:ext>
            </a:extLst>
          </p:cNvPr>
          <p:cNvCxnSpPr>
            <a:cxnSpLocks/>
          </p:cNvCxnSpPr>
          <p:nvPr/>
        </p:nvCxnSpPr>
        <p:spPr>
          <a:xfrm>
            <a:off x="1037436" y="0"/>
            <a:ext cx="0" cy="5143500"/>
          </a:xfrm>
          <a:prstGeom prst="line">
            <a:avLst/>
          </a:prstGeom>
          <a:solidFill>
            <a:schemeClr val="accent1"/>
          </a:solidFill>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2A8BE0E-092D-4004-A1D2-AFB3B257AD91}"/>
              </a:ext>
            </a:extLst>
          </p:cNvPr>
          <p:cNvGrpSpPr/>
          <p:nvPr/>
        </p:nvGrpSpPr>
        <p:grpSpPr>
          <a:xfrm>
            <a:off x="937208" y="2047097"/>
            <a:ext cx="517613" cy="189000"/>
            <a:chOff x="2687103" y="3492788"/>
            <a:chExt cx="690150" cy="252000"/>
          </a:xfrm>
        </p:grpSpPr>
        <p:cxnSp>
          <p:nvCxnSpPr>
            <p:cNvPr id="25" name="Straight Connector 24">
              <a:extLst>
                <a:ext uri="{FF2B5EF4-FFF2-40B4-BE49-F238E27FC236}">
                  <a16:creationId xmlns:a16="http://schemas.microsoft.com/office/drawing/2014/main" id="{C733ED3B-F693-448F-94AB-E6373487B048}"/>
                </a:ext>
              </a:extLst>
            </p:cNvPr>
            <p:cNvCxnSpPr>
              <a:cxnSpLocks/>
              <a:stCxn id="24" idx="6"/>
            </p:cNvCxnSpPr>
            <p:nvPr/>
          </p:nvCxnSpPr>
          <p:spPr>
            <a:xfrm flipH="1" flipV="1">
              <a:off x="2815227" y="3611631"/>
              <a:ext cx="562026" cy="5996"/>
            </a:xfrm>
            <a:prstGeom prst="line">
              <a:avLst/>
            </a:prstGeom>
            <a:solidFill>
              <a:schemeClr val="accent1"/>
            </a:solidFill>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E1CA15C-8662-4F0D-BB9F-4792B4F16657}"/>
                </a:ext>
              </a:extLst>
            </p:cNvPr>
            <p:cNvSpPr/>
            <p:nvPr/>
          </p:nvSpPr>
          <p:spPr>
            <a:xfrm>
              <a:off x="2687103" y="3492788"/>
              <a:ext cx="252000" cy="252000"/>
            </a:xfrm>
            <a:prstGeom prst="ellipse">
              <a:avLst/>
            </a:prstGeom>
            <a:solidFill>
              <a:schemeClr val="bg1"/>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350"/>
            </a:p>
          </p:txBody>
        </p:sp>
        <p:sp>
          <p:nvSpPr>
            <p:cNvPr id="22" name="Oval 21">
              <a:extLst>
                <a:ext uri="{FF2B5EF4-FFF2-40B4-BE49-F238E27FC236}">
                  <a16:creationId xmlns:a16="http://schemas.microsoft.com/office/drawing/2014/main" id="{4AED3791-2EA1-45E9-B1CA-94DA5AFB35E5}"/>
                </a:ext>
              </a:extLst>
            </p:cNvPr>
            <p:cNvSpPr/>
            <p:nvPr/>
          </p:nvSpPr>
          <p:spPr>
            <a:xfrm>
              <a:off x="2764985" y="3564107"/>
              <a:ext cx="100800" cy="100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sp>
          <p:nvSpPr>
            <p:cNvPr id="24" name="Oval 23">
              <a:extLst>
                <a:ext uri="{FF2B5EF4-FFF2-40B4-BE49-F238E27FC236}">
                  <a16:creationId xmlns:a16="http://schemas.microsoft.com/office/drawing/2014/main" id="{17BFE7C7-1785-4D2D-8320-FF497DA17C05}"/>
                </a:ext>
              </a:extLst>
            </p:cNvPr>
            <p:cNvSpPr/>
            <p:nvPr/>
          </p:nvSpPr>
          <p:spPr>
            <a:xfrm>
              <a:off x="3276453" y="3567227"/>
              <a:ext cx="100800" cy="100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grpSp>
    </p:spTree>
    <p:extLst>
      <p:ext uri="{BB962C8B-B14F-4D97-AF65-F5344CB8AC3E}">
        <p14:creationId xmlns:p14="http://schemas.microsoft.com/office/powerpoint/2010/main" val="4176962772"/>
      </p:ext>
    </p:extLst>
  </p:cSld>
  <p:clrMapOvr>
    <a:masterClrMapping/>
  </p:clrMapOvr>
  <p:extLst>
    <p:ext uri="{DCECCB84-F9BA-43D5-87BE-67443E8EF086}">
      <p15:sldGuideLst xmlns:p15="http://schemas.microsoft.com/office/powerpoint/2012/main">
        <p15:guide id="1" orient="horz" pos="2160">
          <p15:clr>
            <a:srgbClr val="FBAE40"/>
          </p15:clr>
        </p15:guide>
        <p15:guide id="2" pos="118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Image-50-5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38278" y="846175"/>
            <a:ext cx="2838312" cy="285415"/>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18" name="Text Placeholder 17"/>
          <p:cNvSpPr>
            <a:spLocks noGrp="1"/>
          </p:cNvSpPr>
          <p:nvPr>
            <p:ph type="body" sz="quarter" idx="13" hasCustomPrompt="1"/>
          </p:nvPr>
        </p:nvSpPr>
        <p:spPr>
          <a:xfrm>
            <a:off x="5438668" y="1131888"/>
            <a:ext cx="2837770"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11" name="Text Placeholder 19">
            <a:extLst>
              <a:ext uri="{FF2B5EF4-FFF2-40B4-BE49-F238E27FC236}">
                <a16:creationId xmlns:a16="http://schemas.microsoft.com/office/drawing/2014/main" id="{6059E54F-ADB5-4A44-A29F-EDA55DC42C53}"/>
              </a:ext>
            </a:extLst>
          </p:cNvPr>
          <p:cNvSpPr>
            <a:spLocks noGrp="1"/>
          </p:cNvSpPr>
          <p:nvPr>
            <p:ph type="body" sz="quarter" idx="15" hasCustomPrompt="1"/>
          </p:nvPr>
        </p:nvSpPr>
        <p:spPr>
          <a:xfrm>
            <a:off x="5432828" y="1628110"/>
            <a:ext cx="2846146" cy="2664892"/>
          </a:xfrm>
          <a:prstGeom prst="rect">
            <a:avLst/>
          </a:prstGeom>
        </p:spPr>
        <p:txBody>
          <a:bodyPr lIns="0" tIns="0" rIns="180000" bIns="0"/>
          <a:lstStyle>
            <a:lvl1pPr marL="0" marR="0" indent="0" algn="l" defTabSz="914400" rtl="0" eaLnBrk="1" fontAlgn="auto" latinLnBrk="0" hangingPunct="1">
              <a:lnSpc>
                <a:spcPts val="1600"/>
              </a:lnSpc>
              <a:spcBef>
                <a:spcPts val="600"/>
              </a:spcBef>
              <a:spcAft>
                <a:spcPts val="600"/>
              </a:spcAft>
              <a:buClrTx/>
              <a:buSzTx/>
              <a:buFont typeface="Arial" panose="020B0604020202020204" pitchFamily="34" charset="0"/>
              <a:buNone/>
              <a:tabLst/>
              <a:defRPr sz="1050" baseline="0"/>
            </a:lvl1pPr>
          </a:lstStyle>
          <a:p>
            <a:pPr lvl="0"/>
            <a:r>
              <a:rPr lang="en-US" dirty="0"/>
              <a:t>Paragraph text here</a:t>
            </a:r>
          </a:p>
        </p:txBody>
      </p:sp>
      <p:sp>
        <p:nvSpPr>
          <p:cNvPr id="4" name="Rectangle 3">
            <a:extLst>
              <a:ext uri="{FF2B5EF4-FFF2-40B4-BE49-F238E27FC236}">
                <a16:creationId xmlns:a16="http://schemas.microsoft.com/office/drawing/2014/main" id="{2EF4FF99-0C34-421F-AED8-8507A5A6DB53}"/>
              </a:ext>
            </a:extLst>
          </p:cNvPr>
          <p:cNvSpPr/>
          <p:nvPr userDrawn="1"/>
        </p:nvSpPr>
        <p:spPr>
          <a:xfrm>
            <a:off x="0" y="0"/>
            <a:ext cx="4559532" cy="5143501"/>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1" hasCustomPrompt="1"/>
          </p:nvPr>
        </p:nvSpPr>
        <p:spPr>
          <a:xfrm>
            <a:off x="-152" y="0"/>
            <a:ext cx="4572000" cy="5143500"/>
          </a:xfrm>
          <a:prstGeom prst="rect">
            <a:avLst/>
          </a:prstGeom>
        </p:spPr>
        <p:txBody>
          <a:bodyPr/>
          <a:lstStyle>
            <a:lvl1pPr marL="0" indent="0">
              <a:buNone/>
              <a:defRPr sz="2000" baseline="0"/>
            </a:lvl1pPr>
          </a:lstStyle>
          <a:p>
            <a:r>
              <a:rPr lang="en-GB" dirty="0"/>
              <a:t>Click on the icon to add an image</a:t>
            </a:r>
          </a:p>
        </p:txBody>
      </p:sp>
    </p:spTree>
    <p:extLst>
      <p:ext uri="{BB962C8B-B14F-4D97-AF65-F5344CB8AC3E}">
        <p14:creationId xmlns:p14="http://schemas.microsoft.com/office/powerpoint/2010/main" val="72244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ullet-List-Image-50-5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B3085F-93D2-4755-9934-27EFECBEA095}"/>
              </a:ext>
            </a:extLst>
          </p:cNvPr>
          <p:cNvSpPr/>
          <p:nvPr userDrawn="1"/>
        </p:nvSpPr>
        <p:spPr>
          <a:xfrm>
            <a:off x="0" y="0"/>
            <a:ext cx="4559532" cy="5143501"/>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1" hasCustomPrompt="1"/>
          </p:nvPr>
        </p:nvSpPr>
        <p:spPr>
          <a:xfrm>
            <a:off x="0" y="4450"/>
            <a:ext cx="4572000" cy="5143500"/>
          </a:xfrm>
          <a:prstGeom prst="rect">
            <a:avLst/>
          </a:prstGeom>
        </p:spPr>
        <p:txBody>
          <a:bodyPr/>
          <a:lstStyle>
            <a:lvl1pPr marL="0" indent="0">
              <a:buNone/>
              <a:defRPr sz="2000" baseline="0"/>
            </a:lvl1pPr>
          </a:lstStyle>
          <a:p>
            <a:r>
              <a:rPr lang="en-GB" dirty="0"/>
              <a:t>Click on the icon to add an image</a:t>
            </a:r>
          </a:p>
        </p:txBody>
      </p:sp>
      <p:sp>
        <p:nvSpPr>
          <p:cNvPr id="2" name="Title 1"/>
          <p:cNvSpPr>
            <a:spLocks noGrp="1"/>
          </p:cNvSpPr>
          <p:nvPr>
            <p:ph type="title" hasCustomPrompt="1"/>
          </p:nvPr>
        </p:nvSpPr>
        <p:spPr>
          <a:xfrm>
            <a:off x="5438277" y="846175"/>
            <a:ext cx="2835545" cy="285415"/>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18" name="Text Placeholder 17"/>
          <p:cNvSpPr>
            <a:spLocks noGrp="1"/>
          </p:cNvSpPr>
          <p:nvPr>
            <p:ph type="body" sz="quarter" idx="13" hasCustomPrompt="1"/>
          </p:nvPr>
        </p:nvSpPr>
        <p:spPr>
          <a:xfrm>
            <a:off x="5438668" y="1131888"/>
            <a:ext cx="2835003"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20" name="Text Placeholder 19"/>
          <p:cNvSpPr>
            <a:spLocks noGrp="1"/>
          </p:cNvSpPr>
          <p:nvPr>
            <p:ph type="body" sz="quarter" idx="14" hasCustomPrompt="1"/>
          </p:nvPr>
        </p:nvSpPr>
        <p:spPr>
          <a:xfrm>
            <a:off x="5435600" y="1635647"/>
            <a:ext cx="2839258" cy="2664891"/>
          </a:xfrm>
          <a:prstGeom prst="rect">
            <a:avLst/>
          </a:prstGeom>
        </p:spPr>
        <p:txBody>
          <a:bodyPr lIns="0" tIns="0" rIns="180000" b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50" baseline="0">
                <a:latin typeface="Lato" panose="020F0502020204030203" pitchFamily="34" charset="0"/>
                <a:ea typeface="Lato" panose="020F0502020204030203" pitchFamily="34" charset="0"/>
                <a:cs typeface="Lato" panose="020F0502020204030203" pitchFamily="34" charset="0"/>
              </a:defRPr>
            </a:lvl1pPr>
            <a:lvl2pPr>
              <a:lnSpc>
                <a:spcPct val="100000"/>
              </a:lnSpc>
              <a:defRPr/>
            </a:lvl2pPr>
            <a:lvl3pPr>
              <a:lnSpc>
                <a:spcPct val="100000"/>
              </a:lnSpc>
              <a:defRPr/>
            </a:lvl3pPr>
          </a:lstStyle>
          <a:p>
            <a:r>
              <a:rPr lang="en-US" sz="1200" dirty="0">
                <a:latin typeface="Lato Black" panose="020F0502020204030203" pitchFamily="34" charset="0"/>
                <a:ea typeface="Lato Black" panose="020F0502020204030203" pitchFamily="34" charset="0"/>
                <a:cs typeface="Lato Black" panose="020F0502020204030203" pitchFamily="34" charset="0"/>
              </a:rPr>
              <a:t>Numbered list.</a:t>
            </a:r>
          </a:p>
          <a:p>
            <a:endParaRPr lang="en-US" sz="1200" dirty="0">
              <a:latin typeface="Lato Black" panose="020F0502020204030203" pitchFamily="34" charset="0"/>
              <a:ea typeface="Lato Black" panose="020F0502020204030203" pitchFamily="34" charset="0"/>
              <a:cs typeface="Lato Black" panose="020F0502020204030203" pitchFamily="34" charset="0"/>
            </a:endParaRPr>
          </a:p>
          <a:p>
            <a:pPr marL="228600" indent="-228600">
              <a:spcAft>
                <a:spcPts val="600"/>
              </a:spcAft>
              <a:buFont typeface="+mj-lt"/>
              <a:buAutoNum type="arabicPeriod"/>
            </a:pPr>
            <a:r>
              <a:rPr lang="en-US" sz="1050" dirty="0">
                <a:latin typeface="Lato" panose="020F0502020204030203" pitchFamily="34" charset="0"/>
                <a:ea typeface="Lato" panose="020F0502020204030203" pitchFamily="34" charset="0"/>
                <a:cs typeface="Lato" panose="020F0502020204030203" pitchFamily="34" charset="0"/>
              </a:rPr>
              <a:t>Text here goes onto</a:t>
            </a:r>
            <a:r>
              <a:rPr lang="en-US" sz="1050" baseline="0" dirty="0">
                <a:latin typeface="Lato" panose="020F0502020204030203" pitchFamily="34" charset="0"/>
                <a:ea typeface="Lato" panose="020F0502020204030203" pitchFamily="34" charset="0"/>
                <a:cs typeface="Lato" panose="020F0502020204030203" pitchFamily="34" charset="0"/>
              </a:rPr>
              <a:t> two lines to see how it is spaced.</a:t>
            </a:r>
            <a:endParaRPr lang="en-US" sz="1050" dirty="0">
              <a:latin typeface="Lato" panose="020F0502020204030203" pitchFamily="34" charset="0"/>
              <a:ea typeface="Lato" panose="020F0502020204030203" pitchFamily="34" charset="0"/>
              <a:cs typeface="Lato" panose="020F0502020204030203" pitchFamily="34" charset="0"/>
            </a:endParaRPr>
          </a:p>
          <a:p>
            <a:pPr marL="228600" indent="-228600">
              <a:spcAft>
                <a:spcPts val="600"/>
              </a:spcAft>
              <a:buFont typeface="+mj-lt"/>
              <a:buAutoNum type="arabicPeriod"/>
            </a:pPr>
            <a:r>
              <a:rPr lang="en-US" sz="1050" dirty="0">
                <a:latin typeface="Lato" panose="020F0502020204030203" pitchFamily="34" charset="0"/>
                <a:ea typeface="Lato" panose="020F0502020204030203" pitchFamily="34" charset="0"/>
                <a:cs typeface="Lato" panose="020F0502020204030203" pitchFamily="34" charset="0"/>
              </a:rPr>
              <a:t>Text here goes onto</a:t>
            </a:r>
            <a:r>
              <a:rPr lang="en-US" sz="1050" baseline="0" dirty="0">
                <a:latin typeface="Lato" panose="020F0502020204030203" pitchFamily="34" charset="0"/>
                <a:ea typeface="Lato" panose="020F0502020204030203" pitchFamily="34" charset="0"/>
                <a:cs typeface="Lato" panose="020F0502020204030203" pitchFamily="34" charset="0"/>
              </a:rPr>
              <a:t> one line.</a:t>
            </a:r>
          </a:p>
          <a:p>
            <a:pPr marL="228600" indent="-228600">
              <a:spcAft>
                <a:spcPts val="600"/>
              </a:spcAft>
              <a:buFont typeface="+mj-lt"/>
              <a:buAutoNum type="arabicPeriod"/>
            </a:pPr>
            <a:r>
              <a:rPr lang="en-US" sz="1050" dirty="0">
                <a:latin typeface="Lato" panose="020F0502020204030203" pitchFamily="34" charset="0"/>
                <a:ea typeface="Lato" panose="020F0502020204030203" pitchFamily="34" charset="0"/>
                <a:cs typeface="Lato" panose="020F0502020204030203" pitchFamily="34" charset="0"/>
              </a:rPr>
              <a:t>Text here goes onto</a:t>
            </a:r>
            <a:r>
              <a:rPr lang="en-US" sz="1050" baseline="0" dirty="0">
                <a:latin typeface="Lato" panose="020F0502020204030203" pitchFamily="34" charset="0"/>
                <a:ea typeface="Lato" panose="020F0502020204030203" pitchFamily="34" charset="0"/>
                <a:cs typeface="Lato" panose="020F0502020204030203" pitchFamily="34" charset="0"/>
              </a:rPr>
              <a:t> one line.</a:t>
            </a:r>
            <a:endParaRPr lang="en-US" sz="1050" dirty="0">
              <a:latin typeface="Lato" panose="020F0502020204030203" pitchFamily="34" charset="0"/>
              <a:ea typeface="Lato" panose="020F0502020204030203" pitchFamily="34" charset="0"/>
              <a:cs typeface="Lato" panose="020F0502020204030203" pitchFamily="34" charset="0"/>
            </a:endParaRPr>
          </a:p>
          <a:p>
            <a:pPr>
              <a:spcBef>
                <a:spcPts val="1200"/>
              </a:spcBef>
              <a:defRPr/>
            </a:pPr>
            <a:r>
              <a:rPr lang="en-US" sz="1050" dirty="0">
                <a:latin typeface="Lato Black" panose="020F0502020204030203" pitchFamily="34" charset="0"/>
                <a:ea typeface="Lato Black" panose="020F0502020204030203" pitchFamily="34" charset="0"/>
                <a:cs typeface="Lato Black" panose="020F0502020204030203" pitchFamily="34" charset="0"/>
              </a:rPr>
              <a:t>Numbered list hierarchy.</a:t>
            </a:r>
          </a:p>
          <a:p>
            <a:endParaRPr lang="en-US" sz="1050" dirty="0">
              <a:latin typeface="Lato" panose="020F0502020204030203" pitchFamily="34" charset="0"/>
              <a:ea typeface="Lato" panose="020F0502020204030203" pitchFamily="34" charset="0"/>
              <a:cs typeface="Lato" panose="020F0502020204030203" pitchFamily="34" charset="0"/>
            </a:endParaRPr>
          </a:p>
          <a:p>
            <a:pPr marL="228600" indent="-228600">
              <a:spcAft>
                <a:spcPts val="600"/>
              </a:spcAft>
              <a:buFont typeface="+mj-lt"/>
              <a:buAutoNum type="arabicPeriod"/>
            </a:pPr>
            <a:r>
              <a:rPr lang="en-US" sz="1050" dirty="0">
                <a:latin typeface="Lato" panose="020F0502020204030203" pitchFamily="34" charset="0"/>
                <a:ea typeface="Lato" panose="020F0502020204030203" pitchFamily="34" charset="0"/>
                <a:cs typeface="Lato" panose="020F0502020204030203" pitchFamily="34" charset="0"/>
              </a:rPr>
              <a:t>Text here goes onto</a:t>
            </a:r>
            <a:r>
              <a:rPr lang="en-US" sz="1050" baseline="0" dirty="0">
                <a:latin typeface="Lato" panose="020F0502020204030203" pitchFamily="34" charset="0"/>
                <a:ea typeface="Lato" panose="020F0502020204030203" pitchFamily="34" charset="0"/>
                <a:cs typeface="Lato" panose="020F0502020204030203" pitchFamily="34" charset="0"/>
              </a:rPr>
              <a:t> two lines to see how it is spaced. </a:t>
            </a:r>
          </a:p>
          <a:p>
            <a:pPr marL="444600" lvl="1" indent="-228600">
              <a:spcAft>
                <a:spcPts val="600"/>
              </a:spcAft>
              <a:buFont typeface="+mj-lt"/>
              <a:buAutoNum type="alphaLcPeriod"/>
            </a:pPr>
            <a:r>
              <a:rPr lang="en-US" sz="1050" dirty="0">
                <a:latin typeface="Lato" panose="020F0502020204030203" pitchFamily="34" charset="0"/>
                <a:ea typeface="Lato" panose="020F0502020204030203" pitchFamily="34" charset="0"/>
                <a:cs typeface="Lato" panose="020F0502020204030203" pitchFamily="34" charset="0"/>
              </a:rPr>
              <a:t>Text here goes onto</a:t>
            </a:r>
            <a:r>
              <a:rPr lang="en-US" sz="1050" baseline="0" dirty="0">
                <a:latin typeface="Lato" panose="020F0502020204030203" pitchFamily="34" charset="0"/>
                <a:ea typeface="Lato" panose="020F0502020204030203" pitchFamily="34" charset="0"/>
                <a:cs typeface="Lato" panose="020F0502020204030203" pitchFamily="34" charset="0"/>
              </a:rPr>
              <a:t> one line.</a:t>
            </a:r>
          </a:p>
          <a:p>
            <a:pPr marL="688950" lvl="2" indent="-216000">
              <a:spcAft>
                <a:spcPts val="600"/>
              </a:spcAft>
              <a:buFont typeface="+mj-lt"/>
              <a:buAutoNum type="romanLcPeriod"/>
            </a:pPr>
            <a:r>
              <a:rPr lang="en-US" sz="1050" dirty="0">
                <a:latin typeface="Lato" panose="020F0502020204030203" pitchFamily="34" charset="0"/>
                <a:ea typeface="Lato" panose="020F0502020204030203" pitchFamily="34" charset="0"/>
                <a:cs typeface="Lato" panose="020F0502020204030203" pitchFamily="34" charset="0"/>
              </a:rPr>
              <a:t>Text here goes onto</a:t>
            </a:r>
            <a:r>
              <a:rPr lang="en-US" sz="1050" baseline="0" dirty="0">
                <a:latin typeface="Lato" panose="020F0502020204030203" pitchFamily="34" charset="0"/>
                <a:ea typeface="Lato" panose="020F0502020204030203" pitchFamily="34" charset="0"/>
                <a:cs typeface="Lato" panose="020F0502020204030203" pitchFamily="34" charset="0"/>
              </a:rPr>
              <a:t> one line.</a:t>
            </a:r>
            <a:endParaRPr lang="en-US" sz="105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75710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ext-Image-50-5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3600" y="842963"/>
            <a:ext cx="2836488" cy="288627"/>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18" name="Text Placeholder 17"/>
          <p:cNvSpPr>
            <a:spLocks noGrp="1"/>
          </p:cNvSpPr>
          <p:nvPr>
            <p:ph type="body" sz="quarter" idx="13" hasCustomPrompt="1"/>
          </p:nvPr>
        </p:nvSpPr>
        <p:spPr>
          <a:xfrm>
            <a:off x="863600" y="1131888"/>
            <a:ext cx="2836488"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20" name="Text Placeholder 19"/>
          <p:cNvSpPr>
            <a:spLocks noGrp="1"/>
          </p:cNvSpPr>
          <p:nvPr>
            <p:ph type="body" sz="quarter" idx="14" hasCustomPrompt="1"/>
          </p:nvPr>
        </p:nvSpPr>
        <p:spPr>
          <a:xfrm>
            <a:off x="863600" y="1635647"/>
            <a:ext cx="2836488" cy="2664892"/>
          </a:xfrm>
          <a:prstGeom prst="rect">
            <a:avLst/>
          </a:prstGeom>
        </p:spPr>
        <p:txBody>
          <a:bodyPr lIns="0" tIns="0" rIns="180000" bIns="0"/>
          <a:lstStyle>
            <a:lvl1pPr marL="0" marR="0" indent="0" algn="l" defTabSz="914400" rtl="0" eaLnBrk="1" fontAlgn="auto" latinLnBrk="0" hangingPunct="1">
              <a:lnSpc>
                <a:spcPts val="1600"/>
              </a:lnSpc>
              <a:spcBef>
                <a:spcPts val="600"/>
              </a:spcBef>
              <a:spcAft>
                <a:spcPts val="600"/>
              </a:spcAft>
              <a:buClrTx/>
              <a:buSzTx/>
              <a:buFont typeface="Arial" panose="020B0604020202020204" pitchFamily="34" charset="0"/>
              <a:buNone/>
              <a:tabLst/>
              <a:defRPr sz="1050" baseline="0"/>
            </a:lvl1pPr>
          </a:lstStyle>
          <a:p>
            <a:pPr lvl="0"/>
            <a:r>
              <a:rPr lang="en-US" dirty="0"/>
              <a:t>Paragraph text here</a:t>
            </a:r>
          </a:p>
        </p:txBody>
      </p:sp>
      <p:sp>
        <p:nvSpPr>
          <p:cNvPr id="14" name="Rectangle 13">
            <a:extLst>
              <a:ext uri="{FF2B5EF4-FFF2-40B4-BE49-F238E27FC236}">
                <a16:creationId xmlns:a16="http://schemas.microsoft.com/office/drawing/2014/main" id="{5E3262E3-4420-4A6F-95CB-A93A742F8A79}"/>
              </a:ext>
            </a:extLst>
          </p:cNvPr>
          <p:cNvSpPr/>
          <p:nvPr userDrawn="1"/>
        </p:nvSpPr>
        <p:spPr>
          <a:xfrm>
            <a:off x="4572000" y="3930"/>
            <a:ext cx="4572000" cy="513957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7">
            <a:extLst>
              <a:ext uri="{FF2B5EF4-FFF2-40B4-BE49-F238E27FC236}">
                <a16:creationId xmlns:a16="http://schemas.microsoft.com/office/drawing/2014/main" id="{0CFCDA16-F25C-4F41-A0C8-810703ECDA0C}"/>
              </a:ext>
            </a:extLst>
          </p:cNvPr>
          <p:cNvSpPr>
            <a:spLocks noGrp="1"/>
          </p:cNvSpPr>
          <p:nvPr>
            <p:ph type="pic" sz="quarter" idx="11" hasCustomPrompt="1"/>
          </p:nvPr>
        </p:nvSpPr>
        <p:spPr>
          <a:xfrm>
            <a:off x="4572000" y="0"/>
            <a:ext cx="4572000" cy="5143500"/>
          </a:xfrm>
          <a:prstGeom prst="rect">
            <a:avLst/>
          </a:prstGeom>
        </p:spPr>
        <p:txBody>
          <a:bodyPr/>
          <a:lstStyle>
            <a:lvl1pPr marL="0" indent="0">
              <a:buNone/>
              <a:defRPr sz="2000" baseline="0"/>
            </a:lvl1pPr>
          </a:lstStyle>
          <a:p>
            <a:r>
              <a:rPr lang="en-GB" dirty="0"/>
              <a:t>Click on the icon to add an image</a:t>
            </a:r>
          </a:p>
        </p:txBody>
      </p:sp>
      <p:sp>
        <p:nvSpPr>
          <p:cNvPr id="16" name="Slide Number Placeholder 5">
            <a:extLst>
              <a:ext uri="{FF2B5EF4-FFF2-40B4-BE49-F238E27FC236}">
                <a16:creationId xmlns:a16="http://schemas.microsoft.com/office/drawing/2014/main" id="{33BC8385-AD59-4490-9440-4FBDB8267ED4}"/>
              </a:ext>
            </a:extLst>
          </p:cNvPr>
          <p:cNvSpPr>
            <a:spLocks noGrp="1"/>
          </p:cNvSpPr>
          <p:nvPr>
            <p:ph type="sldNum" sz="quarter" idx="4"/>
          </p:nvPr>
        </p:nvSpPr>
        <p:spPr>
          <a:xfrm>
            <a:off x="7903803" y="4697761"/>
            <a:ext cx="366901" cy="162135"/>
          </a:xfrm>
          <a:prstGeom prst="rect">
            <a:avLst/>
          </a:prstGeom>
        </p:spPr>
        <p:txBody>
          <a:bodyPr vert="horz" lIns="91440" tIns="45720" rIns="91440" bIns="45720" rtlCol="0" anchor="ctr"/>
          <a:lstStyle>
            <a:lvl1pPr algn="r">
              <a:defRPr sz="800" b="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stStyle>
          <a:p>
            <a:fld id="{AA12DA52-A9F6-4768-B49C-299E512AAEAC}" type="slidenum">
              <a:rPr lang="en-GB" smtClean="0"/>
              <a:pPr/>
              <a:t>‹#›</a:t>
            </a:fld>
            <a:endParaRPr lang="en-GB" dirty="0"/>
          </a:p>
        </p:txBody>
      </p:sp>
      <p:grpSp>
        <p:nvGrpSpPr>
          <p:cNvPr id="17" name="Group 16">
            <a:extLst>
              <a:ext uri="{FF2B5EF4-FFF2-40B4-BE49-F238E27FC236}">
                <a16:creationId xmlns:a16="http://schemas.microsoft.com/office/drawing/2014/main" id="{C0050F54-48F5-436F-9E41-978790846C51}"/>
              </a:ext>
            </a:extLst>
          </p:cNvPr>
          <p:cNvGrpSpPr/>
          <p:nvPr userDrawn="1"/>
        </p:nvGrpSpPr>
        <p:grpSpPr>
          <a:xfrm>
            <a:off x="7252528" y="4684516"/>
            <a:ext cx="811138" cy="184666"/>
            <a:chOff x="7252528" y="4684516"/>
            <a:chExt cx="811138" cy="184666"/>
          </a:xfrm>
        </p:grpSpPr>
        <p:sp>
          <p:nvSpPr>
            <p:cNvPr id="19" name="TextBox 18">
              <a:extLst>
                <a:ext uri="{FF2B5EF4-FFF2-40B4-BE49-F238E27FC236}">
                  <a16:creationId xmlns:a16="http://schemas.microsoft.com/office/drawing/2014/main" id="{603D5397-5738-47B2-B007-5F84A267EBF5}"/>
                </a:ext>
              </a:extLst>
            </p:cNvPr>
            <p:cNvSpPr txBox="1"/>
            <p:nvPr userDrawn="1"/>
          </p:nvSpPr>
          <p:spPr>
            <a:xfrm>
              <a:off x="7859764" y="4684516"/>
              <a:ext cx="203902" cy="184666"/>
            </a:xfrm>
            <a:prstGeom prst="rect">
              <a:avLst/>
            </a:prstGeom>
            <a:noFill/>
          </p:spPr>
          <p:txBody>
            <a:bodyPr wrap="none" rtlCol="0">
              <a:spAutoFit/>
            </a:bodyPr>
            <a:lstStyle/>
            <a:p>
              <a:r>
                <a:rPr lang="en-GB" sz="600" b="1" dirty="0">
                  <a:latin typeface="Lato Medium" panose="020F0502020204030203" pitchFamily="34" charset="0"/>
                  <a:ea typeface="Lato Medium" panose="020F0502020204030203" pitchFamily="34" charset="0"/>
                  <a:cs typeface="Lato Medium" panose="020F0502020204030203" pitchFamily="34" charset="0"/>
                </a:rPr>
                <a:t>|</a:t>
              </a:r>
            </a:p>
          </p:txBody>
        </p:sp>
        <p:pic>
          <p:nvPicPr>
            <p:cNvPr id="24" name="Picture 23">
              <a:extLst>
                <a:ext uri="{FF2B5EF4-FFF2-40B4-BE49-F238E27FC236}">
                  <a16:creationId xmlns:a16="http://schemas.microsoft.com/office/drawing/2014/main" id="{F90FC301-A9D9-429E-975C-E4EF473612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2528" y="4721727"/>
              <a:ext cx="616892" cy="95375"/>
            </a:xfrm>
            <a:prstGeom prst="rect">
              <a:avLst/>
            </a:prstGeom>
          </p:spPr>
        </p:pic>
      </p:grpSp>
    </p:spTree>
    <p:extLst>
      <p:ext uri="{BB962C8B-B14F-4D97-AF65-F5344CB8AC3E}">
        <p14:creationId xmlns:p14="http://schemas.microsoft.com/office/powerpoint/2010/main" val="119917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Text-50-50">
    <p:spTree>
      <p:nvGrpSpPr>
        <p:cNvPr id="1" name=""/>
        <p:cNvGrpSpPr/>
        <p:nvPr/>
      </p:nvGrpSpPr>
      <p:grpSpPr>
        <a:xfrm>
          <a:off x="0" y="0"/>
          <a:ext cx="0" cy="0"/>
          <a:chOff x="0" y="0"/>
          <a:chExt cx="0" cy="0"/>
        </a:xfrm>
      </p:grpSpPr>
      <p:sp>
        <p:nvSpPr>
          <p:cNvPr id="5" name="Rectangle 4"/>
          <p:cNvSpPr/>
          <p:nvPr/>
        </p:nvSpPr>
        <p:spPr>
          <a:xfrm>
            <a:off x="0" y="0"/>
            <a:ext cx="4569229" cy="5143500"/>
          </a:xfrm>
          <a:prstGeom prst="rect">
            <a:avLst/>
          </a:prstGeom>
          <a:solidFill>
            <a:srgbClr val="AE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0"/>
          </p:nvPr>
        </p:nvSpPr>
        <p:spPr>
          <a:xfrm>
            <a:off x="7903803" y="4697761"/>
            <a:ext cx="366901" cy="162135"/>
          </a:xfrm>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1692275" y="845725"/>
            <a:ext cx="2087637" cy="429881"/>
          </a:xfrm>
          <a:prstGeom prst="rect">
            <a:avLst/>
          </a:prstGeom>
        </p:spPr>
        <p:txBody>
          <a:bodyPr lIns="0" tIns="0" rIns="180000" bIns="0"/>
          <a:lstStyle>
            <a:lvl1pPr marL="0" indent="0">
              <a:buNone/>
              <a:defRPr sz="1800" baseline="0">
                <a:latin typeface="Lato Black" panose="020F0502020204030203" pitchFamily="34" charset="0"/>
                <a:ea typeface="Lato Black" panose="020F0502020204030203" pitchFamily="34" charset="0"/>
                <a:cs typeface="Lato Black" panose="020F0502020204030203" pitchFamily="34" charset="0"/>
              </a:defRPr>
            </a:lvl1pPr>
          </a:lstStyle>
          <a:p>
            <a:pPr lvl="0"/>
            <a:r>
              <a:rPr lang="en-GB" dirty="0"/>
              <a:t>Heading</a:t>
            </a:r>
          </a:p>
        </p:txBody>
      </p:sp>
      <p:sp>
        <p:nvSpPr>
          <p:cNvPr id="8" name="Text Placeholder 6"/>
          <p:cNvSpPr>
            <a:spLocks noGrp="1"/>
          </p:cNvSpPr>
          <p:nvPr>
            <p:ph type="body" sz="quarter" idx="12" hasCustomPrompt="1"/>
          </p:nvPr>
        </p:nvSpPr>
        <p:spPr>
          <a:xfrm>
            <a:off x="5436303" y="842963"/>
            <a:ext cx="2842671" cy="432643"/>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10" name="Text Placeholder 9"/>
          <p:cNvSpPr>
            <a:spLocks noGrp="1"/>
          </p:cNvSpPr>
          <p:nvPr>
            <p:ph type="body" sz="quarter" idx="13" hasCustomPrompt="1"/>
          </p:nvPr>
        </p:nvSpPr>
        <p:spPr>
          <a:xfrm>
            <a:off x="1692275" y="1491630"/>
            <a:ext cx="2087637" cy="2808908"/>
          </a:xfrm>
          <a:prstGeom prst="rect">
            <a:avLst/>
          </a:prstGeom>
        </p:spPr>
        <p:txBody>
          <a:bodyPr lIns="0" tIns="0" rIns="180000" bIns="0"/>
          <a:lstStyle>
            <a:lvl1pPr marL="0" indent="0">
              <a:buNone/>
              <a:defRPr sz="1050" baseline="0"/>
            </a:lvl1pPr>
          </a:lstStyle>
          <a:p>
            <a:pPr lvl="0"/>
            <a:r>
              <a:rPr lang="en-US" dirty="0"/>
              <a:t>Paragraph Text</a:t>
            </a:r>
            <a:endParaRPr lang="en-GB" dirty="0"/>
          </a:p>
        </p:txBody>
      </p:sp>
      <p:sp>
        <p:nvSpPr>
          <p:cNvPr id="13" name="Text Placeholder 19">
            <a:extLst>
              <a:ext uri="{FF2B5EF4-FFF2-40B4-BE49-F238E27FC236}">
                <a16:creationId xmlns:a16="http://schemas.microsoft.com/office/drawing/2014/main" id="{776A0424-EBED-4062-B6A6-668975E802D7}"/>
              </a:ext>
            </a:extLst>
          </p:cNvPr>
          <p:cNvSpPr>
            <a:spLocks noGrp="1"/>
          </p:cNvSpPr>
          <p:nvPr>
            <p:ph type="body" sz="quarter" idx="15" hasCustomPrompt="1"/>
          </p:nvPr>
        </p:nvSpPr>
        <p:spPr>
          <a:xfrm>
            <a:off x="5432828" y="1484806"/>
            <a:ext cx="2846146" cy="2664892"/>
          </a:xfrm>
          <a:prstGeom prst="rect">
            <a:avLst/>
          </a:prstGeom>
        </p:spPr>
        <p:txBody>
          <a:bodyPr lIns="0" tIns="0" rIns="180000" bIns="0"/>
          <a:lstStyle>
            <a:lvl1pPr marL="0" marR="0" indent="0" algn="l" defTabSz="914400" rtl="0" eaLnBrk="1" fontAlgn="auto" latinLnBrk="0" hangingPunct="1">
              <a:lnSpc>
                <a:spcPts val="1600"/>
              </a:lnSpc>
              <a:spcBef>
                <a:spcPts val="600"/>
              </a:spcBef>
              <a:spcAft>
                <a:spcPts val="600"/>
              </a:spcAft>
              <a:buClrTx/>
              <a:buSzTx/>
              <a:buFont typeface="Arial" panose="020B0604020202020204" pitchFamily="34" charset="0"/>
              <a:buNone/>
              <a:tabLst/>
              <a:defRPr sz="1050" baseline="0"/>
            </a:lvl1pPr>
          </a:lstStyle>
          <a:p>
            <a:pPr lvl="0"/>
            <a:r>
              <a:rPr lang="en-US" dirty="0"/>
              <a:t>Paragraph text here</a:t>
            </a:r>
          </a:p>
        </p:txBody>
      </p:sp>
    </p:spTree>
    <p:extLst>
      <p:ext uri="{BB962C8B-B14F-4D97-AF65-F5344CB8AC3E}">
        <p14:creationId xmlns:p14="http://schemas.microsoft.com/office/powerpoint/2010/main" val="3580516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s - 2 columns">
    <p:spTree>
      <p:nvGrpSpPr>
        <p:cNvPr id="1" name=""/>
        <p:cNvGrpSpPr/>
        <p:nvPr/>
      </p:nvGrpSpPr>
      <p:grpSpPr>
        <a:xfrm>
          <a:off x="0" y="0"/>
          <a:ext cx="0" cy="0"/>
          <a:chOff x="0" y="0"/>
          <a:chExt cx="0" cy="0"/>
        </a:xfrm>
      </p:grpSpPr>
      <p:sp>
        <p:nvSpPr>
          <p:cNvPr id="2" name="Rectangle 1"/>
          <p:cNvSpPr/>
          <p:nvPr/>
        </p:nvSpPr>
        <p:spPr>
          <a:xfrm>
            <a:off x="866421" y="1923679"/>
            <a:ext cx="3528000" cy="2304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42594" y="1923680"/>
            <a:ext cx="3528000" cy="230399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10800000">
            <a:off x="7592190" y="4227678"/>
            <a:ext cx="360040" cy="216024"/>
          </a:xfrm>
          <a:prstGeom prst="triangl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fld id="{AA12DA52-A9F6-4768-B49C-299E512AAEAC}" type="slidenum">
              <a:rPr lang="en-GB" smtClean="0"/>
              <a:t>‹#›</a:t>
            </a:fld>
            <a:endParaRPr lang="en-GB"/>
          </a:p>
        </p:txBody>
      </p:sp>
      <p:sp>
        <p:nvSpPr>
          <p:cNvPr id="13" name="Text Placeholder 5"/>
          <p:cNvSpPr>
            <a:spLocks noGrp="1"/>
          </p:cNvSpPr>
          <p:nvPr>
            <p:ph type="body" sz="quarter" idx="16" hasCustomPrompt="1"/>
          </p:nvPr>
        </p:nvSpPr>
        <p:spPr>
          <a:xfrm>
            <a:off x="864194" y="842963"/>
            <a:ext cx="7411755" cy="431800"/>
          </a:xfrm>
          <a:prstGeom prst="rect">
            <a:avLst/>
          </a:prstGeom>
        </p:spPr>
        <p:txBody>
          <a:bodyPr lIns="0" tIns="0" rIns="0" bIns="0"/>
          <a:lstStyle>
            <a:lvl1pPr marL="0" indent="0">
              <a:buNone/>
              <a:defRPr sz="1800" b="1">
                <a:latin typeface="Lato" panose="020F0502020204030203" pitchFamily="34" charset="0"/>
                <a:ea typeface="Lato" panose="020F0502020204030203" pitchFamily="34" charset="0"/>
                <a:cs typeface="Lato" panose="020F0502020204030203" pitchFamily="34" charset="0"/>
              </a:defRPr>
            </a:lvl1pPr>
          </a:lstStyle>
          <a:p>
            <a:pPr lvl="0"/>
            <a:r>
              <a:rPr lang="en-US" dirty="0"/>
              <a:t>Quotes</a:t>
            </a:r>
            <a:endParaRPr lang="en-GB" dirty="0"/>
          </a:p>
        </p:txBody>
      </p:sp>
      <p:sp>
        <p:nvSpPr>
          <p:cNvPr id="12" name="Text Placeholder 5"/>
          <p:cNvSpPr>
            <a:spLocks noGrp="1"/>
          </p:cNvSpPr>
          <p:nvPr>
            <p:ph type="body" sz="quarter" idx="17" hasCustomPrompt="1"/>
          </p:nvPr>
        </p:nvSpPr>
        <p:spPr>
          <a:xfrm>
            <a:off x="863600" y="1412504"/>
            <a:ext cx="3528000" cy="431800"/>
          </a:xfrm>
          <a:prstGeom prst="rect">
            <a:avLst/>
          </a:prstGeom>
        </p:spPr>
        <p:txBody>
          <a:bodyPr lIns="0" tIns="0" rIns="0" bIns="0"/>
          <a:lstStyle>
            <a:lvl1pPr marL="0" indent="0">
              <a:buNone/>
              <a:defRPr sz="1200" b="1">
                <a:latin typeface="Lato" panose="020F0502020204030203" pitchFamily="34" charset="0"/>
                <a:ea typeface="Lato" panose="020F0502020204030203" pitchFamily="34" charset="0"/>
                <a:cs typeface="Lato" panose="020F0502020204030203" pitchFamily="34" charset="0"/>
              </a:defRPr>
            </a:lvl1pPr>
          </a:lstStyle>
          <a:p>
            <a:pPr lvl="0"/>
            <a:r>
              <a:rPr lang="en-US" dirty="0"/>
              <a:t>Quote heading</a:t>
            </a:r>
            <a:endParaRPr lang="en-GB" dirty="0"/>
          </a:p>
        </p:txBody>
      </p:sp>
      <p:sp>
        <p:nvSpPr>
          <p:cNvPr id="14" name="Text Placeholder 5"/>
          <p:cNvSpPr>
            <a:spLocks noGrp="1"/>
          </p:cNvSpPr>
          <p:nvPr>
            <p:ph type="body" sz="quarter" idx="18" hasCustomPrompt="1"/>
          </p:nvPr>
        </p:nvSpPr>
        <p:spPr>
          <a:xfrm>
            <a:off x="4749578" y="1412504"/>
            <a:ext cx="3527999" cy="431800"/>
          </a:xfrm>
          <a:prstGeom prst="rect">
            <a:avLst/>
          </a:prstGeom>
        </p:spPr>
        <p:txBody>
          <a:bodyPr lIns="0" tIns="0" rIns="0" bIns="0"/>
          <a:lstStyle>
            <a:lvl1pPr marL="0" indent="0">
              <a:buNone/>
              <a:defRPr sz="1200" b="1">
                <a:latin typeface="Lato" panose="020F0502020204030203" pitchFamily="34" charset="0"/>
                <a:ea typeface="Lato" panose="020F0502020204030203" pitchFamily="34" charset="0"/>
                <a:cs typeface="Lato" panose="020F0502020204030203" pitchFamily="34" charset="0"/>
              </a:defRPr>
            </a:lvl1pPr>
          </a:lstStyle>
          <a:p>
            <a:pPr lvl="0"/>
            <a:r>
              <a:rPr lang="en-US" dirty="0"/>
              <a:t>Quote heading</a:t>
            </a:r>
            <a:endParaRPr lang="en-GB" dirty="0"/>
          </a:p>
        </p:txBody>
      </p:sp>
      <p:sp>
        <p:nvSpPr>
          <p:cNvPr id="16" name="Text Placeholder 7"/>
          <p:cNvSpPr>
            <a:spLocks noGrp="1"/>
          </p:cNvSpPr>
          <p:nvPr>
            <p:ph type="body" sz="quarter" idx="20" hasCustomPrompt="1"/>
          </p:nvPr>
        </p:nvSpPr>
        <p:spPr>
          <a:xfrm>
            <a:off x="4933666" y="2081284"/>
            <a:ext cx="3137771" cy="1972101"/>
          </a:xfrm>
          <a:prstGeom prst="rect">
            <a:avLst/>
          </a:prstGeom>
        </p:spPr>
        <p:txBody>
          <a:bodyPr lIns="0" tIns="0" rIns="0" bIns="0"/>
          <a:lstStyle>
            <a:lvl1pPr marL="0" indent="0">
              <a:lnSpc>
                <a:spcPts val="1600"/>
              </a:lnSpc>
              <a:spcBef>
                <a:spcPts val="600"/>
              </a:spcBef>
              <a:spcAft>
                <a:spcPts val="600"/>
              </a:spcAft>
              <a:buNone/>
              <a:defRPr sz="1050" i="1" baseline="0">
                <a:latin typeface="Lato" panose="020F0502020204030203" pitchFamily="34" charset="0"/>
                <a:ea typeface="Lato" panose="020F0502020204030203" pitchFamily="34" charset="0"/>
                <a:cs typeface="Lato" panose="020F0502020204030203" pitchFamily="34" charset="0"/>
              </a:defRPr>
            </a:lvl1pPr>
            <a:lvl2pPr>
              <a:defRPr sz="1600">
                <a:latin typeface="Lato" panose="020F0502020204030203" pitchFamily="34" charset="0"/>
                <a:ea typeface="Lato" panose="020F0502020204030203" pitchFamily="34" charset="0"/>
                <a:cs typeface="Lato" panose="020F0502020204030203" pitchFamily="34" charset="0"/>
              </a:defRPr>
            </a:lvl2pPr>
            <a:lvl3pPr>
              <a:defRPr sz="1400">
                <a:latin typeface="Lato" panose="020F0502020204030203" pitchFamily="34" charset="0"/>
                <a:ea typeface="Lato" panose="020F0502020204030203" pitchFamily="34" charset="0"/>
                <a:cs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defRPr>
            </a:lvl4pPr>
            <a:lvl5pPr>
              <a:defRPr sz="1200">
                <a:latin typeface="Lato" panose="020F0502020204030203" pitchFamily="34" charset="0"/>
                <a:ea typeface="Lato" panose="020F0502020204030203" pitchFamily="34" charset="0"/>
                <a:cs typeface="Lato" panose="020F0502020204030203" pitchFamily="34" charset="0"/>
              </a:defRPr>
            </a:lvl5pPr>
          </a:lstStyle>
          <a:p>
            <a:pPr lvl="0"/>
            <a:r>
              <a:rPr lang="en-US" dirty="0"/>
              <a:t>Quote text</a:t>
            </a:r>
          </a:p>
        </p:txBody>
      </p:sp>
      <p:sp>
        <p:nvSpPr>
          <p:cNvPr id="17" name="Isosceles Triangle 16">
            <a:extLst>
              <a:ext uri="{FF2B5EF4-FFF2-40B4-BE49-F238E27FC236}">
                <a16:creationId xmlns:a16="http://schemas.microsoft.com/office/drawing/2014/main" id="{FFD119BB-B78F-49FF-BC59-2694011C361A}"/>
              </a:ext>
            </a:extLst>
          </p:cNvPr>
          <p:cNvSpPr/>
          <p:nvPr userDrawn="1"/>
        </p:nvSpPr>
        <p:spPr>
          <a:xfrm rot="10800000">
            <a:off x="3704608" y="4206546"/>
            <a:ext cx="360040" cy="216024"/>
          </a:xfrm>
          <a:prstGeom prst="triangle">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7">
            <a:extLst>
              <a:ext uri="{FF2B5EF4-FFF2-40B4-BE49-F238E27FC236}">
                <a16:creationId xmlns:a16="http://schemas.microsoft.com/office/drawing/2014/main" id="{ABED9D93-4B32-4FFE-9D24-917C87E47924}"/>
              </a:ext>
            </a:extLst>
          </p:cNvPr>
          <p:cNvSpPr>
            <a:spLocks noGrp="1"/>
          </p:cNvSpPr>
          <p:nvPr>
            <p:ph type="body" sz="quarter" idx="21" hasCustomPrompt="1"/>
          </p:nvPr>
        </p:nvSpPr>
        <p:spPr>
          <a:xfrm>
            <a:off x="1054672" y="2081284"/>
            <a:ext cx="3137771" cy="1972101"/>
          </a:xfrm>
          <a:prstGeom prst="rect">
            <a:avLst/>
          </a:prstGeom>
        </p:spPr>
        <p:txBody>
          <a:bodyPr lIns="0" tIns="0" rIns="0" bIns="0"/>
          <a:lstStyle>
            <a:lvl1pPr marL="0" indent="0">
              <a:lnSpc>
                <a:spcPts val="1600"/>
              </a:lnSpc>
              <a:spcBef>
                <a:spcPts val="600"/>
              </a:spcBef>
              <a:spcAft>
                <a:spcPts val="600"/>
              </a:spcAft>
              <a:buNone/>
              <a:defRPr sz="1050" i="1" baseline="0">
                <a:latin typeface="Lato" panose="020F0502020204030203" pitchFamily="34" charset="0"/>
                <a:ea typeface="Lato" panose="020F0502020204030203" pitchFamily="34" charset="0"/>
                <a:cs typeface="Lato" panose="020F0502020204030203" pitchFamily="34" charset="0"/>
              </a:defRPr>
            </a:lvl1pPr>
            <a:lvl2pPr>
              <a:defRPr sz="1600">
                <a:latin typeface="Lato" panose="020F0502020204030203" pitchFamily="34" charset="0"/>
                <a:ea typeface="Lato" panose="020F0502020204030203" pitchFamily="34" charset="0"/>
                <a:cs typeface="Lato" panose="020F0502020204030203" pitchFamily="34" charset="0"/>
              </a:defRPr>
            </a:lvl2pPr>
            <a:lvl3pPr>
              <a:defRPr sz="1400">
                <a:latin typeface="Lato" panose="020F0502020204030203" pitchFamily="34" charset="0"/>
                <a:ea typeface="Lato" panose="020F0502020204030203" pitchFamily="34" charset="0"/>
                <a:cs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defRPr>
            </a:lvl4pPr>
            <a:lvl5pPr>
              <a:defRPr sz="1200">
                <a:latin typeface="Lato" panose="020F0502020204030203" pitchFamily="34" charset="0"/>
                <a:ea typeface="Lato" panose="020F0502020204030203" pitchFamily="34" charset="0"/>
                <a:cs typeface="Lato" panose="020F0502020204030203" pitchFamily="34" charset="0"/>
              </a:defRPr>
            </a:lvl5pPr>
          </a:lstStyle>
          <a:p>
            <a:pPr lvl="0"/>
            <a:r>
              <a:rPr lang="en-US" dirty="0"/>
              <a:t>Quote text</a:t>
            </a:r>
          </a:p>
        </p:txBody>
      </p:sp>
    </p:spTree>
    <p:extLst>
      <p:ext uri="{BB962C8B-B14F-4D97-AF65-F5344CB8AC3E}">
        <p14:creationId xmlns:p14="http://schemas.microsoft.com/office/powerpoint/2010/main" val="2984534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s - 2 rows">
    <p:spTree>
      <p:nvGrpSpPr>
        <p:cNvPr id="1" name=""/>
        <p:cNvGrpSpPr/>
        <p:nvPr/>
      </p:nvGrpSpPr>
      <p:grpSpPr>
        <a:xfrm>
          <a:off x="0" y="0"/>
          <a:ext cx="0" cy="0"/>
          <a:chOff x="0" y="0"/>
          <a:chExt cx="0" cy="0"/>
        </a:xfrm>
      </p:grpSpPr>
      <p:sp>
        <p:nvSpPr>
          <p:cNvPr id="2" name="Rectangle 1"/>
          <p:cNvSpPr/>
          <p:nvPr/>
        </p:nvSpPr>
        <p:spPr>
          <a:xfrm>
            <a:off x="862919" y="1347614"/>
            <a:ext cx="7417563" cy="1440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63600" y="2976858"/>
            <a:ext cx="7416799" cy="144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fld id="{AA12DA52-A9F6-4768-B49C-299E512AAEAC}" type="slidenum">
              <a:rPr lang="en-GB" smtClean="0"/>
              <a:t>‹#›</a:t>
            </a:fld>
            <a:endParaRPr lang="en-GB"/>
          </a:p>
        </p:txBody>
      </p:sp>
      <p:sp>
        <p:nvSpPr>
          <p:cNvPr id="13" name="Text Placeholder 5"/>
          <p:cNvSpPr>
            <a:spLocks noGrp="1"/>
          </p:cNvSpPr>
          <p:nvPr>
            <p:ph type="body" sz="quarter" idx="16" hasCustomPrompt="1"/>
          </p:nvPr>
        </p:nvSpPr>
        <p:spPr>
          <a:xfrm>
            <a:off x="863600" y="842963"/>
            <a:ext cx="7416800" cy="431800"/>
          </a:xfrm>
          <a:prstGeom prst="rect">
            <a:avLst/>
          </a:prstGeom>
        </p:spPr>
        <p:txBody>
          <a:bodyPr lIns="0" tIns="0" rIns="0" bIns="0"/>
          <a:lstStyle>
            <a:lvl1pPr marL="0" indent="0">
              <a:buNone/>
              <a:defRPr sz="1800" b="1">
                <a:latin typeface="Lato" panose="020F0502020204030203" pitchFamily="34" charset="0"/>
                <a:ea typeface="Lato" panose="020F0502020204030203" pitchFamily="34" charset="0"/>
                <a:cs typeface="Lato" panose="020F0502020204030203" pitchFamily="34" charset="0"/>
              </a:defRPr>
            </a:lvl1pPr>
          </a:lstStyle>
          <a:p>
            <a:pPr lvl="0"/>
            <a:r>
              <a:rPr lang="en-US" dirty="0"/>
              <a:t>Quotes</a:t>
            </a:r>
            <a:endParaRPr lang="en-GB" dirty="0"/>
          </a:p>
        </p:txBody>
      </p:sp>
      <p:sp>
        <p:nvSpPr>
          <p:cNvPr id="8" name="Text Placeholder 7"/>
          <p:cNvSpPr>
            <a:spLocks noGrp="1"/>
          </p:cNvSpPr>
          <p:nvPr>
            <p:ph type="body" sz="quarter" idx="19" hasCustomPrompt="1"/>
          </p:nvPr>
        </p:nvSpPr>
        <p:spPr>
          <a:xfrm>
            <a:off x="1102490" y="1501375"/>
            <a:ext cx="6938409" cy="1132478"/>
          </a:xfrm>
          <a:prstGeom prst="rect">
            <a:avLst/>
          </a:prstGeom>
        </p:spPr>
        <p:txBody>
          <a:bodyPr lIns="0" tIns="0" rIns="0" bIns="0"/>
          <a:lstStyle>
            <a:lvl1pPr marL="0" indent="0">
              <a:lnSpc>
                <a:spcPts val="1600"/>
              </a:lnSpc>
              <a:spcBef>
                <a:spcPts val="600"/>
              </a:spcBef>
              <a:spcAft>
                <a:spcPts val="600"/>
              </a:spcAft>
              <a:buNone/>
              <a:defRPr sz="1050" i="1" baseline="0">
                <a:latin typeface="Lato" panose="020F0502020204030203" pitchFamily="34" charset="0"/>
                <a:ea typeface="Lato" panose="020F0502020204030203" pitchFamily="34" charset="0"/>
                <a:cs typeface="Lato" panose="020F0502020204030203" pitchFamily="34" charset="0"/>
              </a:defRPr>
            </a:lvl1pPr>
            <a:lvl2pPr>
              <a:defRPr sz="1600">
                <a:latin typeface="Lato" panose="020F0502020204030203" pitchFamily="34" charset="0"/>
                <a:ea typeface="Lato" panose="020F0502020204030203" pitchFamily="34" charset="0"/>
                <a:cs typeface="Lato" panose="020F0502020204030203" pitchFamily="34" charset="0"/>
              </a:defRPr>
            </a:lvl2pPr>
            <a:lvl3pPr>
              <a:defRPr sz="1400">
                <a:latin typeface="Lato" panose="020F0502020204030203" pitchFamily="34" charset="0"/>
                <a:ea typeface="Lato" panose="020F0502020204030203" pitchFamily="34" charset="0"/>
                <a:cs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defRPr>
            </a:lvl4pPr>
            <a:lvl5pPr>
              <a:defRPr sz="1200">
                <a:latin typeface="Lato" panose="020F0502020204030203" pitchFamily="34" charset="0"/>
                <a:ea typeface="Lato" panose="020F0502020204030203" pitchFamily="34" charset="0"/>
                <a:cs typeface="Lato" panose="020F0502020204030203" pitchFamily="34" charset="0"/>
              </a:defRPr>
            </a:lvl5pPr>
          </a:lstStyle>
          <a:p>
            <a:pPr lvl="0"/>
            <a:r>
              <a:rPr lang="en-US" dirty="0"/>
              <a:t>Quote text</a:t>
            </a:r>
          </a:p>
        </p:txBody>
      </p:sp>
      <p:sp>
        <p:nvSpPr>
          <p:cNvPr id="15" name="Text Placeholder 7">
            <a:extLst>
              <a:ext uri="{FF2B5EF4-FFF2-40B4-BE49-F238E27FC236}">
                <a16:creationId xmlns:a16="http://schemas.microsoft.com/office/drawing/2014/main" id="{A2E1D967-FE80-485F-A033-C39287047BA3}"/>
              </a:ext>
            </a:extLst>
          </p:cNvPr>
          <p:cNvSpPr>
            <a:spLocks noGrp="1"/>
          </p:cNvSpPr>
          <p:nvPr>
            <p:ph type="body" sz="quarter" idx="20" hasCustomPrompt="1"/>
          </p:nvPr>
        </p:nvSpPr>
        <p:spPr>
          <a:xfrm>
            <a:off x="1102490" y="3130619"/>
            <a:ext cx="6938409" cy="1132478"/>
          </a:xfrm>
          <a:prstGeom prst="rect">
            <a:avLst/>
          </a:prstGeom>
        </p:spPr>
        <p:txBody>
          <a:bodyPr lIns="0" tIns="0" rIns="0" bIns="0"/>
          <a:lstStyle>
            <a:lvl1pPr marL="0" indent="0">
              <a:lnSpc>
                <a:spcPts val="1600"/>
              </a:lnSpc>
              <a:spcBef>
                <a:spcPts val="600"/>
              </a:spcBef>
              <a:spcAft>
                <a:spcPts val="600"/>
              </a:spcAft>
              <a:buNone/>
              <a:defRPr sz="1050" i="1" baseline="0">
                <a:latin typeface="Lato" panose="020F0502020204030203" pitchFamily="34" charset="0"/>
                <a:ea typeface="Lato" panose="020F0502020204030203" pitchFamily="34" charset="0"/>
                <a:cs typeface="Lato" panose="020F0502020204030203" pitchFamily="34" charset="0"/>
              </a:defRPr>
            </a:lvl1pPr>
            <a:lvl2pPr>
              <a:defRPr sz="1600">
                <a:latin typeface="Lato" panose="020F0502020204030203" pitchFamily="34" charset="0"/>
                <a:ea typeface="Lato" panose="020F0502020204030203" pitchFamily="34" charset="0"/>
                <a:cs typeface="Lato" panose="020F0502020204030203" pitchFamily="34" charset="0"/>
              </a:defRPr>
            </a:lvl2pPr>
            <a:lvl3pPr>
              <a:defRPr sz="1400">
                <a:latin typeface="Lato" panose="020F0502020204030203" pitchFamily="34" charset="0"/>
                <a:ea typeface="Lato" panose="020F0502020204030203" pitchFamily="34" charset="0"/>
                <a:cs typeface="Lato" panose="020F0502020204030203" pitchFamily="34" charset="0"/>
              </a:defRPr>
            </a:lvl3pPr>
            <a:lvl4pPr>
              <a:defRPr sz="1200">
                <a:latin typeface="Lato" panose="020F0502020204030203" pitchFamily="34" charset="0"/>
                <a:ea typeface="Lato" panose="020F0502020204030203" pitchFamily="34" charset="0"/>
                <a:cs typeface="Lato" panose="020F0502020204030203" pitchFamily="34" charset="0"/>
              </a:defRPr>
            </a:lvl4pPr>
            <a:lvl5pPr>
              <a:defRPr sz="1200">
                <a:latin typeface="Lato" panose="020F0502020204030203" pitchFamily="34" charset="0"/>
                <a:ea typeface="Lato" panose="020F0502020204030203" pitchFamily="34" charset="0"/>
                <a:cs typeface="Lato" panose="020F0502020204030203" pitchFamily="34" charset="0"/>
              </a:defRPr>
            </a:lvl5pPr>
          </a:lstStyle>
          <a:p>
            <a:pPr lvl="0"/>
            <a:r>
              <a:rPr lang="en-US" dirty="0"/>
              <a:t>Quote text</a:t>
            </a:r>
          </a:p>
        </p:txBody>
      </p:sp>
    </p:spTree>
    <p:extLst>
      <p:ext uri="{BB962C8B-B14F-4D97-AF65-F5344CB8AC3E}">
        <p14:creationId xmlns:p14="http://schemas.microsoft.com/office/powerpoint/2010/main" val="389306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5998-FCF0-432E-8EC0-F64E86381BB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9D460A-4BAF-4154-A95E-FD1C010EACC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D036D0-159C-49AF-B0A0-AD08759C0F06}"/>
              </a:ext>
            </a:extLst>
          </p:cNvPr>
          <p:cNvSpPr>
            <a:spLocks noGrp="1"/>
          </p:cNvSpPr>
          <p:nvPr>
            <p:ph type="dt" sz="half" idx="10"/>
          </p:nvPr>
        </p:nvSpPr>
        <p:spPr>
          <a:xfrm>
            <a:off x="628650" y="4767263"/>
            <a:ext cx="2057400" cy="273844"/>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3A9CC6A-C7BF-42DE-A167-A55C56CF79F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50A601-0701-42BE-AC40-75BA2B60C24F}"/>
              </a:ext>
            </a:extLst>
          </p:cNvPr>
          <p:cNvSpPr>
            <a:spLocks noGrp="1"/>
          </p:cNvSpPr>
          <p:nvPr>
            <p:ph type="sldNum" sz="quarter" idx="12"/>
          </p:nvPr>
        </p:nvSpPr>
        <p:spPr/>
        <p:txBody>
          <a:bodyPr/>
          <a:lstStyle/>
          <a:p>
            <a:fld id="{FFC4D88A-52E9-8C4E-A0F4-13DB5B3CC173}" type="slidenum">
              <a:rPr lang="en-US" smtClean="0"/>
              <a:t>‹#›</a:t>
            </a:fld>
            <a:endParaRPr lang="en-US"/>
          </a:p>
        </p:txBody>
      </p:sp>
    </p:spTree>
    <p:extLst>
      <p:ext uri="{BB962C8B-B14F-4D97-AF65-F5344CB8AC3E}">
        <p14:creationId xmlns:p14="http://schemas.microsoft.com/office/powerpoint/2010/main" val="4080327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Chart-50-5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3601" y="842963"/>
            <a:ext cx="2988320" cy="288627"/>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18" name="Text Placeholder 17"/>
          <p:cNvSpPr>
            <a:spLocks noGrp="1"/>
          </p:cNvSpPr>
          <p:nvPr>
            <p:ph type="body" sz="quarter" idx="13" hasCustomPrompt="1"/>
          </p:nvPr>
        </p:nvSpPr>
        <p:spPr>
          <a:xfrm>
            <a:off x="863601" y="1131888"/>
            <a:ext cx="2988320"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20" name="Text Placeholder 19"/>
          <p:cNvSpPr>
            <a:spLocks noGrp="1"/>
          </p:cNvSpPr>
          <p:nvPr>
            <p:ph type="body" sz="quarter" idx="14" hasCustomPrompt="1"/>
          </p:nvPr>
        </p:nvSpPr>
        <p:spPr>
          <a:xfrm>
            <a:off x="863601" y="1635647"/>
            <a:ext cx="2988320" cy="2664892"/>
          </a:xfrm>
          <a:prstGeom prst="rect">
            <a:avLst/>
          </a:prstGeom>
        </p:spPr>
        <p:txBody>
          <a:bodyPr lIns="0" tIns="0" rIns="180000" bIns="0"/>
          <a:lstStyle>
            <a:lvl1pPr marL="0" marR="0" indent="0" algn="l" defTabSz="914400" rtl="0" eaLnBrk="1" fontAlgn="auto" latinLnBrk="0" hangingPunct="1">
              <a:lnSpc>
                <a:spcPts val="1600"/>
              </a:lnSpc>
              <a:spcBef>
                <a:spcPts val="600"/>
              </a:spcBef>
              <a:spcAft>
                <a:spcPts val="600"/>
              </a:spcAft>
              <a:buClrTx/>
              <a:buSzTx/>
              <a:buFont typeface="Arial" panose="020B0604020202020204" pitchFamily="34" charset="0"/>
              <a:buNone/>
              <a:tabLst/>
              <a:defRPr sz="1050" baseline="0"/>
            </a:lvl1pPr>
          </a:lstStyle>
          <a:p>
            <a:pPr lvl="0"/>
            <a:r>
              <a:rPr lang="en-US" dirty="0"/>
              <a:t>Paragraph text here</a:t>
            </a:r>
          </a:p>
        </p:txBody>
      </p:sp>
      <p:sp>
        <p:nvSpPr>
          <p:cNvPr id="6" name="Chart Placeholder 5"/>
          <p:cNvSpPr>
            <a:spLocks noGrp="1"/>
          </p:cNvSpPr>
          <p:nvPr>
            <p:ph type="chart" sz="quarter" idx="15"/>
          </p:nvPr>
        </p:nvSpPr>
        <p:spPr>
          <a:xfrm>
            <a:off x="4433887" y="842963"/>
            <a:ext cx="3846513" cy="3457575"/>
          </a:xfrm>
          <a:prstGeom prst="rect">
            <a:avLst/>
          </a:prstGeom>
        </p:spPr>
        <p:txBody>
          <a:bodyPr/>
          <a:lstStyle/>
          <a:p>
            <a:r>
              <a:rPr lang="en-US"/>
              <a:t>Click icon to add chart</a:t>
            </a:r>
            <a:endParaRPr lang="en-GB"/>
          </a:p>
        </p:txBody>
      </p:sp>
    </p:spTree>
    <p:extLst>
      <p:ext uri="{BB962C8B-B14F-4D97-AF65-F5344CB8AC3E}">
        <p14:creationId xmlns:p14="http://schemas.microsoft.com/office/powerpoint/2010/main" val="2852658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ios_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64E37D-01A7-4791-B065-9A0E2C0DEAE6}"/>
              </a:ext>
            </a:extLst>
          </p:cNvPr>
          <p:cNvSpPr/>
          <p:nvPr userDrawn="1"/>
        </p:nvSpPr>
        <p:spPr>
          <a:xfrm>
            <a:off x="864659" y="1393199"/>
            <a:ext cx="2085404" cy="1943999"/>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7887CEA-0F3D-442D-B2CD-B0187FDBD131}"/>
              </a:ext>
            </a:extLst>
          </p:cNvPr>
          <p:cNvSpPr/>
          <p:nvPr userDrawn="1"/>
        </p:nvSpPr>
        <p:spPr>
          <a:xfrm>
            <a:off x="3543470" y="1393198"/>
            <a:ext cx="2085404" cy="194400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B64B469-0337-4C70-A81C-88F2A8492BCA}"/>
              </a:ext>
            </a:extLst>
          </p:cNvPr>
          <p:cNvSpPr/>
          <p:nvPr userDrawn="1"/>
        </p:nvSpPr>
        <p:spPr>
          <a:xfrm>
            <a:off x="6183226" y="1397781"/>
            <a:ext cx="2085404" cy="1939417"/>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857344" y="845725"/>
            <a:ext cx="7564010" cy="285865"/>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4" name="Picture Placeholder 3"/>
          <p:cNvSpPr>
            <a:spLocks noGrp="1" noChangeAspect="1"/>
          </p:cNvSpPr>
          <p:nvPr>
            <p:ph type="pic" sz="quarter" idx="14" hasCustomPrompt="1"/>
          </p:nvPr>
        </p:nvSpPr>
        <p:spPr>
          <a:xfrm>
            <a:off x="864659" y="1393200"/>
            <a:ext cx="2088000" cy="1944000"/>
          </a:xfrm>
          <a:prstGeom prst="rect">
            <a:avLst/>
          </a:prstGeom>
        </p:spPr>
        <p:txBody>
          <a:bodyPr/>
          <a:lstStyle>
            <a:lvl1pPr marL="0" indent="0">
              <a:buNone/>
              <a:defRPr sz="1600"/>
            </a:lvl1pPr>
          </a:lstStyle>
          <a:p>
            <a:r>
              <a:rPr lang="en-GB" dirty="0"/>
              <a:t>Add bio pic here</a:t>
            </a:r>
          </a:p>
        </p:txBody>
      </p:sp>
      <p:sp>
        <p:nvSpPr>
          <p:cNvPr id="22" name="Text Placeholder 17"/>
          <p:cNvSpPr>
            <a:spLocks noGrp="1"/>
          </p:cNvSpPr>
          <p:nvPr>
            <p:ph type="body" sz="quarter" idx="21" hasCustomPrompt="1"/>
          </p:nvPr>
        </p:nvSpPr>
        <p:spPr>
          <a:xfrm>
            <a:off x="863600" y="3648357"/>
            <a:ext cx="2088000" cy="576660"/>
          </a:xfrm>
          <a:prstGeom prst="rect">
            <a:avLst/>
          </a:prstGeom>
        </p:spPr>
        <p:txBody>
          <a:bodyPr tIns="36000" bIns="36000"/>
          <a:lstStyle>
            <a:lvl1pPr marL="0" indent="0" algn="ctr">
              <a:buNone/>
              <a:defRPr sz="1050" b="0" baseline="0"/>
            </a:lvl1pPr>
          </a:lstStyle>
          <a:p>
            <a:pPr lvl="0"/>
            <a:r>
              <a:rPr lang="en-GB" dirty="0"/>
              <a:t>Job Title</a:t>
            </a:r>
          </a:p>
        </p:txBody>
      </p:sp>
      <p:sp>
        <p:nvSpPr>
          <p:cNvPr id="16" name="Text Placeholder 17">
            <a:extLst>
              <a:ext uri="{FF2B5EF4-FFF2-40B4-BE49-F238E27FC236}">
                <a16:creationId xmlns:a16="http://schemas.microsoft.com/office/drawing/2014/main" id="{BCE3032C-E7C3-437B-AD39-CCCE0BBC13EE}"/>
              </a:ext>
            </a:extLst>
          </p:cNvPr>
          <p:cNvSpPr>
            <a:spLocks noGrp="1"/>
          </p:cNvSpPr>
          <p:nvPr>
            <p:ph type="body" sz="quarter" idx="35" hasCustomPrompt="1"/>
          </p:nvPr>
        </p:nvSpPr>
        <p:spPr>
          <a:xfrm>
            <a:off x="862063" y="3410921"/>
            <a:ext cx="2088000" cy="216000"/>
          </a:xfrm>
          <a:prstGeom prst="rect">
            <a:avLst/>
          </a:prstGeom>
        </p:spPr>
        <p:txBody>
          <a:bodyPr bIns="36000"/>
          <a:lstStyle>
            <a:lvl1pPr marL="0" indent="0" algn="ctr">
              <a:buNone/>
              <a:defRPr sz="1050" b="1" baseline="0"/>
            </a:lvl1pPr>
          </a:lstStyle>
          <a:p>
            <a:pPr lvl="0"/>
            <a:r>
              <a:rPr lang="en-GB" dirty="0"/>
              <a:t>Full Name</a:t>
            </a:r>
          </a:p>
        </p:txBody>
      </p:sp>
      <p:sp>
        <p:nvSpPr>
          <p:cNvPr id="19" name="Picture Placeholder 3">
            <a:extLst>
              <a:ext uri="{FF2B5EF4-FFF2-40B4-BE49-F238E27FC236}">
                <a16:creationId xmlns:a16="http://schemas.microsoft.com/office/drawing/2014/main" id="{E3B02E13-5E54-4A3D-A47A-0CA785EC9C25}"/>
              </a:ext>
            </a:extLst>
          </p:cNvPr>
          <p:cNvSpPr>
            <a:spLocks noGrp="1" noChangeAspect="1"/>
          </p:cNvSpPr>
          <p:nvPr>
            <p:ph type="pic" sz="quarter" idx="36" hasCustomPrompt="1"/>
          </p:nvPr>
        </p:nvSpPr>
        <p:spPr>
          <a:xfrm>
            <a:off x="3542411" y="1393200"/>
            <a:ext cx="2088000" cy="1944000"/>
          </a:xfrm>
          <a:prstGeom prst="rect">
            <a:avLst/>
          </a:prstGeom>
        </p:spPr>
        <p:txBody>
          <a:bodyPr/>
          <a:lstStyle>
            <a:lvl1pPr marL="0" indent="0">
              <a:buNone/>
              <a:defRPr sz="1600"/>
            </a:lvl1pPr>
          </a:lstStyle>
          <a:p>
            <a:r>
              <a:rPr lang="en-GB" dirty="0"/>
              <a:t>Add bio pic here</a:t>
            </a:r>
          </a:p>
        </p:txBody>
      </p:sp>
      <p:sp>
        <p:nvSpPr>
          <p:cNvPr id="20" name="Picture Placeholder 3">
            <a:extLst>
              <a:ext uri="{FF2B5EF4-FFF2-40B4-BE49-F238E27FC236}">
                <a16:creationId xmlns:a16="http://schemas.microsoft.com/office/drawing/2014/main" id="{4213914C-3E12-4B91-A60D-91B6519BEA0A}"/>
              </a:ext>
            </a:extLst>
          </p:cNvPr>
          <p:cNvSpPr>
            <a:spLocks noGrp="1" noChangeAspect="1"/>
          </p:cNvSpPr>
          <p:nvPr>
            <p:ph type="pic" sz="quarter" idx="37" hasCustomPrompt="1"/>
          </p:nvPr>
        </p:nvSpPr>
        <p:spPr>
          <a:xfrm>
            <a:off x="6186735" y="1393200"/>
            <a:ext cx="2088000" cy="1944000"/>
          </a:xfrm>
          <a:prstGeom prst="rect">
            <a:avLst/>
          </a:prstGeom>
        </p:spPr>
        <p:txBody>
          <a:bodyPr/>
          <a:lstStyle>
            <a:lvl1pPr marL="0" indent="0">
              <a:buNone/>
              <a:defRPr sz="1600"/>
            </a:lvl1pPr>
          </a:lstStyle>
          <a:p>
            <a:r>
              <a:rPr lang="en-GB" dirty="0"/>
              <a:t>Add bio pic here</a:t>
            </a:r>
          </a:p>
        </p:txBody>
      </p:sp>
      <p:sp>
        <p:nvSpPr>
          <p:cNvPr id="23" name="Text Placeholder 17">
            <a:extLst>
              <a:ext uri="{FF2B5EF4-FFF2-40B4-BE49-F238E27FC236}">
                <a16:creationId xmlns:a16="http://schemas.microsoft.com/office/drawing/2014/main" id="{0F418E51-DF81-4D8F-AB97-7EF662F0BD71}"/>
              </a:ext>
            </a:extLst>
          </p:cNvPr>
          <p:cNvSpPr>
            <a:spLocks noGrp="1"/>
          </p:cNvSpPr>
          <p:nvPr>
            <p:ph type="body" sz="quarter" idx="38" hasCustomPrompt="1"/>
          </p:nvPr>
        </p:nvSpPr>
        <p:spPr>
          <a:xfrm>
            <a:off x="3542411" y="3648357"/>
            <a:ext cx="2088000" cy="576660"/>
          </a:xfrm>
          <a:prstGeom prst="rect">
            <a:avLst/>
          </a:prstGeom>
        </p:spPr>
        <p:txBody>
          <a:bodyPr tIns="36000" bIns="36000"/>
          <a:lstStyle>
            <a:lvl1pPr marL="0" indent="0" algn="ctr">
              <a:buNone/>
              <a:defRPr sz="1050" b="0" baseline="0"/>
            </a:lvl1pPr>
          </a:lstStyle>
          <a:p>
            <a:pPr lvl="0"/>
            <a:r>
              <a:rPr lang="en-GB" dirty="0"/>
              <a:t>Job Title</a:t>
            </a:r>
          </a:p>
        </p:txBody>
      </p:sp>
      <p:sp>
        <p:nvSpPr>
          <p:cNvPr id="24" name="Text Placeholder 17">
            <a:extLst>
              <a:ext uri="{FF2B5EF4-FFF2-40B4-BE49-F238E27FC236}">
                <a16:creationId xmlns:a16="http://schemas.microsoft.com/office/drawing/2014/main" id="{5D7A1E0D-5E46-4D07-97C2-460989955292}"/>
              </a:ext>
            </a:extLst>
          </p:cNvPr>
          <p:cNvSpPr>
            <a:spLocks noGrp="1"/>
          </p:cNvSpPr>
          <p:nvPr>
            <p:ph type="body" sz="quarter" idx="39" hasCustomPrompt="1"/>
          </p:nvPr>
        </p:nvSpPr>
        <p:spPr>
          <a:xfrm>
            <a:off x="3540874" y="3410921"/>
            <a:ext cx="2088000" cy="216000"/>
          </a:xfrm>
          <a:prstGeom prst="rect">
            <a:avLst/>
          </a:prstGeom>
        </p:spPr>
        <p:txBody>
          <a:bodyPr bIns="36000"/>
          <a:lstStyle>
            <a:lvl1pPr marL="0" indent="0" algn="ctr">
              <a:buNone/>
              <a:defRPr sz="1050" b="1" baseline="0"/>
            </a:lvl1pPr>
          </a:lstStyle>
          <a:p>
            <a:pPr lvl="0"/>
            <a:r>
              <a:rPr lang="en-GB" dirty="0"/>
              <a:t>Full Name</a:t>
            </a:r>
          </a:p>
        </p:txBody>
      </p:sp>
      <p:sp>
        <p:nvSpPr>
          <p:cNvPr id="25" name="Text Placeholder 17">
            <a:extLst>
              <a:ext uri="{FF2B5EF4-FFF2-40B4-BE49-F238E27FC236}">
                <a16:creationId xmlns:a16="http://schemas.microsoft.com/office/drawing/2014/main" id="{8FFC8C6A-4B77-46E2-B32A-9832728E04AB}"/>
              </a:ext>
            </a:extLst>
          </p:cNvPr>
          <p:cNvSpPr>
            <a:spLocks noGrp="1"/>
          </p:cNvSpPr>
          <p:nvPr>
            <p:ph type="body" sz="quarter" idx="40" hasCustomPrompt="1"/>
          </p:nvPr>
        </p:nvSpPr>
        <p:spPr>
          <a:xfrm>
            <a:off x="6184763" y="3643641"/>
            <a:ext cx="2088000" cy="576660"/>
          </a:xfrm>
          <a:prstGeom prst="rect">
            <a:avLst/>
          </a:prstGeom>
        </p:spPr>
        <p:txBody>
          <a:bodyPr tIns="36000" bIns="36000"/>
          <a:lstStyle>
            <a:lvl1pPr marL="0" indent="0" algn="ctr">
              <a:buNone/>
              <a:defRPr sz="1050" b="0" baseline="0"/>
            </a:lvl1pPr>
          </a:lstStyle>
          <a:p>
            <a:pPr lvl="0"/>
            <a:r>
              <a:rPr lang="en-GB" dirty="0"/>
              <a:t>Job Title</a:t>
            </a:r>
          </a:p>
        </p:txBody>
      </p:sp>
      <p:sp>
        <p:nvSpPr>
          <p:cNvPr id="26" name="Text Placeholder 17">
            <a:extLst>
              <a:ext uri="{FF2B5EF4-FFF2-40B4-BE49-F238E27FC236}">
                <a16:creationId xmlns:a16="http://schemas.microsoft.com/office/drawing/2014/main" id="{0D262719-3496-42BF-A747-5FDC7AE64643}"/>
              </a:ext>
            </a:extLst>
          </p:cNvPr>
          <p:cNvSpPr>
            <a:spLocks noGrp="1"/>
          </p:cNvSpPr>
          <p:nvPr>
            <p:ph type="body" sz="quarter" idx="41" hasCustomPrompt="1"/>
          </p:nvPr>
        </p:nvSpPr>
        <p:spPr>
          <a:xfrm>
            <a:off x="6183226" y="3406205"/>
            <a:ext cx="2088000" cy="216000"/>
          </a:xfrm>
          <a:prstGeom prst="rect">
            <a:avLst/>
          </a:prstGeom>
        </p:spPr>
        <p:txBody>
          <a:bodyPr bIns="36000"/>
          <a:lstStyle>
            <a:lvl1pPr marL="0" indent="0" algn="ctr">
              <a:buNone/>
              <a:defRPr sz="1050" b="1" baseline="0"/>
            </a:lvl1pPr>
          </a:lstStyle>
          <a:p>
            <a:pPr lvl="0"/>
            <a:r>
              <a:rPr lang="en-GB" dirty="0"/>
              <a:t>Full Name</a:t>
            </a:r>
          </a:p>
        </p:txBody>
      </p:sp>
    </p:spTree>
    <p:extLst>
      <p:ext uri="{BB962C8B-B14F-4D97-AF65-F5344CB8AC3E}">
        <p14:creationId xmlns:p14="http://schemas.microsoft.com/office/powerpoint/2010/main" val="1170496056"/>
      </p:ext>
    </p:extLst>
  </p:cSld>
  <p:clrMapOvr>
    <a:masterClrMapping/>
  </p:clrMapOvr>
  <p:extLst>
    <p:ext uri="{DCECCB84-F9BA-43D5-87BE-67443E8EF086}">
      <p15:sldGuideLst xmlns:p15="http://schemas.microsoft.com/office/powerpoint/2012/main">
        <p15:guide id="1" pos="1066">
          <p15:clr>
            <a:srgbClr val="FBAE40"/>
          </p15:clr>
        </p15:guide>
        <p15:guide id="2" orient="horz" pos="531" userDrawn="1">
          <p15:clr>
            <a:srgbClr val="FBAE40"/>
          </p15:clr>
        </p15:guide>
        <p15:guide id="3" orient="horz" pos="1030" userDrawn="1">
          <p15:clr>
            <a:srgbClr val="FBAE40"/>
          </p15:clr>
        </p15:guide>
        <p15:guide id="4" orient="horz" pos="2709" userDrawn="1">
          <p15:clr>
            <a:srgbClr val="FBAE40"/>
          </p15:clr>
        </p15:guide>
        <p15:guide id="5" orient="horz" pos="3026" userDrawn="1">
          <p15:clr>
            <a:srgbClr val="FBAE40"/>
          </p15:clr>
        </p15:guide>
        <p15:guide id="6" pos="2880" userDrawn="1">
          <p15:clr>
            <a:srgbClr val="FBAE40"/>
          </p15:clr>
        </p15:guide>
        <p15:guide id="7" pos="3379" userDrawn="1">
          <p15:clr>
            <a:srgbClr val="FBAE40"/>
          </p15:clr>
        </p15:guide>
        <p15:guide id="8" pos="530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ios_6">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7116B10-B680-4D94-8F00-F98E0E69F62D}"/>
              </a:ext>
            </a:extLst>
          </p:cNvPr>
          <p:cNvSpPr/>
          <p:nvPr userDrawn="1"/>
        </p:nvSpPr>
        <p:spPr>
          <a:xfrm>
            <a:off x="6153641" y="1385241"/>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icture Placeholder 3">
            <a:extLst>
              <a:ext uri="{FF2B5EF4-FFF2-40B4-BE49-F238E27FC236}">
                <a16:creationId xmlns:a16="http://schemas.microsoft.com/office/drawing/2014/main" id="{E91C884A-3441-44D0-B2CC-E472EF2D9DF5}"/>
              </a:ext>
            </a:extLst>
          </p:cNvPr>
          <p:cNvSpPr>
            <a:spLocks noGrp="1"/>
          </p:cNvSpPr>
          <p:nvPr>
            <p:ph type="pic" sz="quarter" idx="39" hasCustomPrompt="1"/>
          </p:nvPr>
        </p:nvSpPr>
        <p:spPr>
          <a:xfrm>
            <a:off x="6118890" y="1391504"/>
            <a:ext cx="842245" cy="842245"/>
          </a:xfrm>
          <a:prstGeom prst="rect">
            <a:avLst/>
          </a:prstGeom>
        </p:spPr>
        <p:txBody>
          <a:bodyPr/>
          <a:lstStyle>
            <a:lvl1pPr marL="0" indent="0">
              <a:buNone/>
              <a:defRPr sz="1600"/>
            </a:lvl1pPr>
          </a:lstStyle>
          <a:p>
            <a:r>
              <a:rPr lang="en-GB" dirty="0"/>
              <a:t>Add bio pic here</a:t>
            </a:r>
          </a:p>
        </p:txBody>
      </p:sp>
      <p:sp>
        <p:nvSpPr>
          <p:cNvPr id="23" name="Rectangle 22">
            <a:extLst>
              <a:ext uri="{FF2B5EF4-FFF2-40B4-BE49-F238E27FC236}">
                <a16:creationId xmlns:a16="http://schemas.microsoft.com/office/drawing/2014/main" id="{5543CD9F-3220-4DCB-8085-ED6CAA33102C}"/>
              </a:ext>
            </a:extLst>
          </p:cNvPr>
          <p:cNvSpPr/>
          <p:nvPr userDrawn="1"/>
        </p:nvSpPr>
        <p:spPr>
          <a:xfrm>
            <a:off x="883096" y="1386788"/>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2482E1E-984A-406D-A7AC-080B74F64652}"/>
              </a:ext>
            </a:extLst>
          </p:cNvPr>
          <p:cNvSpPr/>
          <p:nvPr userDrawn="1"/>
        </p:nvSpPr>
        <p:spPr>
          <a:xfrm>
            <a:off x="881559" y="2970338"/>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F85E96B-ACE2-4632-8690-A88D666B5770}"/>
              </a:ext>
            </a:extLst>
          </p:cNvPr>
          <p:cNvSpPr/>
          <p:nvPr userDrawn="1"/>
        </p:nvSpPr>
        <p:spPr>
          <a:xfrm>
            <a:off x="3487914" y="1386787"/>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A4EAF2F3-F55B-4A87-9A11-DC2E33CBAEFC}"/>
              </a:ext>
            </a:extLst>
          </p:cNvPr>
          <p:cNvSpPr/>
          <p:nvPr userDrawn="1"/>
        </p:nvSpPr>
        <p:spPr>
          <a:xfrm>
            <a:off x="3487914" y="2970338"/>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889A5F76-DD74-4A9C-8008-D6FCF1DD06FF}"/>
              </a:ext>
            </a:extLst>
          </p:cNvPr>
          <p:cNvSpPr/>
          <p:nvPr userDrawn="1"/>
        </p:nvSpPr>
        <p:spPr>
          <a:xfrm>
            <a:off x="6137353" y="2970338"/>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863600" y="845725"/>
            <a:ext cx="7416800" cy="285865"/>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4" name="Picture Placeholder 3"/>
          <p:cNvSpPr>
            <a:spLocks noGrp="1"/>
          </p:cNvSpPr>
          <p:nvPr>
            <p:ph type="pic" sz="quarter" idx="14" hasCustomPrompt="1"/>
          </p:nvPr>
        </p:nvSpPr>
        <p:spPr>
          <a:xfrm>
            <a:off x="864254" y="1391504"/>
            <a:ext cx="842245" cy="842245"/>
          </a:xfrm>
          <a:prstGeom prst="rect">
            <a:avLst/>
          </a:prstGeom>
        </p:spPr>
        <p:txBody>
          <a:bodyPr/>
          <a:lstStyle>
            <a:lvl1pPr marL="0" indent="0">
              <a:buNone/>
              <a:defRPr sz="1600"/>
            </a:lvl1pPr>
          </a:lstStyle>
          <a:p>
            <a:r>
              <a:rPr lang="en-GB" dirty="0"/>
              <a:t>Add bio pic here</a:t>
            </a:r>
          </a:p>
        </p:txBody>
      </p:sp>
      <p:sp>
        <p:nvSpPr>
          <p:cNvPr id="22" name="Text Placeholder 17"/>
          <p:cNvSpPr>
            <a:spLocks noGrp="1"/>
          </p:cNvSpPr>
          <p:nvPr>
            <p:ph type="body" sz="quarter" idx="21" hasCustomPrompt="1"/>
          </p:nvPr>
        </p:nvSpPr>
        <p:spPr>
          <a:xfrm>
            <a:off x="1743138" y="179222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16" name="Text Placeholder 17">
            <a:extLst>
              <a:ext uri="{FF2B5EF4-FFF2-40B4-BE49-F238E27FC236}">
                <a16:creationId xmlns:a16="http://schemas.microsoft.com/office/drawing/2014/main" id="{BCE3032C-E7C3-437B-AD39-CCCE0BBC13EE}"/>
              </a:ext>
            </a:extLst>
          </p:cNvPr>
          <p:cNvSpPr>
            <a:spLocks noGrp="1"/>
          </p:cNvSpPr>
          <p:nvPr>
            <p:ph type="body" sz="quarter" idx="35" hasCustomPrompt="1"/>
          </p:nvPr>
        </p:nvSpPr>
        <p:spPr>
          <a:xfrm>
            <a:off x="1741601" y="139150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24" name="Picture Placeholder 3">
            <a:extLst>
              <a:ext uri="{FF2B5EF4-FFF2-40B4-BE49-F238E27FC236}">
                <a16:creationId xmlns:a16="http://schemas.microsoft.com/office/drawing/2014/main" id="{0F6D783D-E5B8-4A68-BBD0-2C1E49CF3858}"/>
              </a:ext>
            </a:extLst>
          </p:cNvPr>
          <p:cNvSpPr>
            <a:spLocks noGrp="1"/>
          </p:cNvSpPr>
          <p:nvPr>
            <p:ph type="pic" sz="quarter" idx="36" hasCustomPrompt="1"/>
          </p:nvPr>
        </p:nvSpPr>
        <p:spPr>
          <a:xfrm>
            <a:off x="3470609" y="1391504"/>
            <a:ext cx="842245" cy="842245"/>
          </a:xfrm>
          <a:prstGeom prst="rect">
            <a:avLst/>
          </a:prstGeom>
        </p:spPr>
        <p:txBody>
          <a:bodyPr/>
          <a:lstStyle>
            <a:lvl1pPr marL="0" indent="0">
              <a:buNone/>
              <a:defRPr sz="1600"/>
            </a:lvl1pPr>
          </a:lstStyle>
          <a:p>
            <a:r>
              <a:rPr lang="en-GB" dirty="0"/>
              <a:t>Add bio pic here</a:t>
            </a:r>
          </a:p>
        </p:txBody>
      </p:sp>
      <p:sp>
        <p:nvSpPr>
          <p:cNvPr id="25" name="Text Placeholder 17">
            <a:extLst>
              <a:ext uri="{FF2B5EF4-FFF2-40B4-BE49-F238E27FC236}">
                <a16:creationId xmlns:a16="http://schemas.microsoft.com/office/drawing/2014/main" id="{3470EB01-2812-4BE3-B50E-3584AFC72DCB}"/>
              </a:ext>
            </a:extLst>
          </p:cNvPr>
          <p:cNvSpPr>
            <a:spLocks noGrp="1"/>
          </p:cNvSpPr>
          <p:nvPr>
            <p:ph type="body" sz="quarter" idx="37" hasCustomPrompt="1"/>
          </p:nvPr>
        </p:nvSpPr>
        <p:spPr>
          <a:xfrm>
            <a:off x="4349493" y="179222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26" name="Text Placeholder 17">
            <a:extLst>
              <a:ext uri="{FF2B5EF4-FFF2-40B4-BE49-F238E27FC236}">
                <a16:creationId xmlns:a16="http://schemas.microsoft.com/office/drawing/2014/main" id="{A427432C-347F-4F67-8B8E-66F6081EFEF8}"/>
              </a:ext>
            </a:extLst>
          </p:cNvPr>
          <p:cNvSpPr>
            <a:spLocks noGrp="1"/>
          </p:cNvSpPr>
          <p:nvPr>
            <p:ph type="body" sz="quarter" idx="38" hasCustomPrompt="1"/>
          </p:nvPr>
        </p:nvSpPr>
        <p:spPr>
          <a:xfrm>
            <a:off x="4347956" y="139150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28" name="Text Placeholder 17">
            <a:extLst>
              <a:ext uri="{FF2B5EF4-FFF2-40B4-BE49-F238E27FC236}">
                <a16:creationId xmlns:a16="http://schemas.microsoft.com/office/drawing/2014/main" id="{816D8800-50A7-4066-B2F5-DAD3ABAEFD9E}"/>
              </a:ext>
            </a:extLst>
          </p:cNvPr>
          <p:cNvSpPr>
            <a:spLocks noGrp="1"/>
          </p:cNvSpPr>
          <p:nvPr>
            <p:ph type="body" sz="quarter" idx="40" hasCustomPrompt="1"/>
          </p:nvPr>
        </p:nvSpPr>
        <p:spPr>
          <a:xfrm>
            <a:off x="6997774" y="179222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29" name="Text Placeholder 17">
            <a:extLst>
              <a:ext uri="{FF2B5EF4-FFF2-40B4-BE49-F238E27FC236}">
                <a16:creationId xmlns:a16="http://schemas.microsoft.com/office/drawing/2014/main" id="{3D1F21C0-7B93-4652-8CF2-85947ECB2E2A}"/>
              </a:ext>
            </a:extLst>
          </p:cNvPr>
          <p:cNvSpPr>
            <a:spLocks noGrp="1"/>
          </p:cNvSpPr>
          <p:nvPr>
            <p:ph type="body" sz="quarter" idx="41" hasCustomPrompt="1"/>
          </p:nvPr>
        </p:nvSpPr>
        <p:spPr>
          <a:xfrm>
            <a:off x="6996237" y="139150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30" name="Picture Placeholder 3">
            <a:extLst>
              <a:ext uri="{FF2B5EF4-FFF2-40B4-BE49-F238E27FC236}">
                <a16:creationId xmlns:a16="http://schemas.microsoft.com/office/drawing/2014/main" id="{873436D8-9C25-4AB5-831A-95DD286A6AFC}"/>
              </a:ext>
            </a:extLst>
          </p:cNvPr>
          <p:cNvSpPr>
            <a:spLocks noGrp="1"/>
          </p:cNvSpPr>
          <p:nvPr>
            <p:ph type="pic" sz="quarter" idx="42" hasCustomPrompt="1"/>
          </p:nvPr>
        </p:nvSpPr>
        <p:spPr>
          <a:xfrm>
            <a:off x="856939" y="2975054"/>
            <a:ext cx="842245" cy="842245"/>
          </a:xfrm>
          <a:prstGeom prst="rect">
            <a:avLst/>
          </a:prstGeom>
        </p:spPr>
        <p:txBody>
          <a:bodyPr/>
          <a:lstStyle>
            <a:lvl1pPr marL="0" indent="0">
              <a:buNone/>
              <a:defRPr sz="1600"/>
            </a:lvl1pPr>
          </a:lstStyle>
          <a:p>
            <a:r>
              <a:rPr lang="en-GB" dirty="0"/>
              <a:t>Add bio pic here</a:t>
            </a:r>
          </a:p>
        </p:txBody>
      </p:sp>
      <p:sp>
        <p:nvSpPr>
          <p:cNvPr id="31" name="Text Placeholder 17">
            <a:extLst>
              <a:ext uri="{FF2B5EF4-FFF2-40B4-BE49-F238E27FC236}">
                <a16:creationId xmlns:a16="http://schemas.microsoft.com/office/drawing/2014/main" id="{B63E4433-2AE6-4F16-95EB-E98E66D5983B}"/>
              </a:ext>
            </a:extLst>
          </p:cNvPr>
          <p:cNvSpPr>
            <a:spLocks noGrp="1"/>
          </p:cNvSpPr>
          <p:nvPr>
            <p:ph type="body" sz="quarter" idx="43" hasCustomPrompt="1"/>
          </p:nvPr>
        </p:nvSpPr>
        <p:spPr>
          <a:xfrm>
            <a:off x="1735823" y="337577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32" name="Text Placeholder 17">
            <a:extLst>
              <a:ext uri="{FF2B5EF4-FFF2-40B4-BE49-F238E27FC236}">
                <a16:creationId xmlns:a16="http://schemas.microsoft.com/office/drawing/2014/main" id="{D1C2A12C-3C99-42B5-AC74-E2A083BE88FB}"/>
              </a:ext>
            </a:extLst>
          </p:cNvPr>
          <p:cNvSpPr>
            <a:spLocks noGrp="1"/>
          </p:cNvSpPr>
          <p:nvPr>
            <p:ph type="body" sz="quarter" idx="44" hasCustomPrompt="1"/>
          </p:nvPr>
        </p:nvSpPr>
        <p:spPr>
          <a:xfrm>
            <a:off x="1734286" y="297505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33" name="Picture Placeholder 3">
            <a:extLst>
              <a:ext uri="{FF2B5EF4-FFF2-40B4-BE49-F238E27FC236}">
                <a16:creationId xmlns:a16="http://schemas.microsoft.com/office/drawing/2014/main" id="{A90267CF-D780-4F48-941F-3DB5D69EDDDC}"/>
              </a:ext>
            </a:extLst>
          </p:cNvPr>
          <p:cNvSpPr>
            <a:spLocks noGrp="1"/>
          </p:cNvSpPr>
          <p:nvPr>
            <p:ph type="pic" sz="quarter" idx="45" hasCustomPrompt="1"/>
          </p:nvPr>
        </p:nvSpPr>
        <p:spPr>
          <a:xfrm>
            <a:off x="3463294" y="2975054"/>
            <a:ext cx="842245" cy="842245"/>
          </a:xfrm>
          <a:prstGeom prst="rect">
            <a:avLst/>
          </a:prstGeom>
        </p:spPr>
        <p:txBody>
          <a:bodyPr/>
          <a:lstStyle>
            <a:lvl1pPr marL="0" indent="0">
              <a:buNone/>
              <a:defRPr sz="1600"/>
            </a:lvl1pPr>
          </a:lstStyle>
          <a:p>
            <a:r>
              <a:rPr lang="en-GB" dirty="0"/>
              <a:t>Add bio pic here</a:t>
            </a:r>
          </a:p>
        </p:txBody>
      </p:sp>
      <p:sp>
        <p:nvSpPr>
          <p:cNvPr id="34" name="Text Placeholder 17">
            <a:extLst>
              <a:ext uri="{FF2B5EF4-FFF2-40B4-BE49-F238E27FC236}">
                <a16:creationId xmlns:a16="http://schemas.microsoft.com/office/drawing/2014/main" id="{63C70B80-F11F-4C1A-8171-FAA709F8D2F1}"/>
              </a:ext>
            </a:extLst>
          </p:cNvPr>
          <p:cNvSpPr>
            <a:spLocks noGrp="1"/>
          </p:cNvSpPr>
          <p:nvPr>
            <p:ph type="body" sz="quarter" idx="46" hasCustomPrompt="1"/>
          </p:nvPr>
        </p:nvSpPr>
        <p:spPr>
          <a:xfrm>
            <a:off x="4342178" y="337577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35" name="Text Placeholder 17">
            <a:extLst>
              <a:ext uri="{FF2B5EF4-FFF2-40B4-BE49-F238E27FC236}">
                <a16:creationId xmlns:a16="http://schemas.microsoft.com/office/drawing/2014/main" id="{FF3AA3C6-8337-4618-A382-B0C166E07599}"/>
              </a:ext>
            </a:extLst>
          </p:cNvPr>
          <p:cNvSpPr>
            <a:spLocks noGrp="1"/>
          </p:cNvSpPr>
          <p:nvPr>
            <p:ph type="body" sz="quarter" idx="47" hasCustomPrompt="1"/>
          </p:nvPr>
        </p:nvSpPr>
        <p:spPr>
          <a:xfrm>
            <a:off x="4340641" y="297505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36" name="Picture Placeholder 3">
            <a:extLst>
              <a:ext uri="{FF2B5EF4-FFF2-40B4-BE49-F238E27FC236}">
                <a16:creationId xmlns:a16="http://schemas.microsoft.com/office/drawing/2014/main" id="{E21600FA-DC34-49A7-97D6-2A022EFB3626}"/>
              </a:ext>
            </a:extLst>
          </p:cNvPr>
          <p:cNvSpPr>
            <a:spLocks noGrp="1"/>
          </p:cNvSpPr>
          <p:nvPr>
            <p:ph type="pic" sz="quarter" idx="48" hasCustomPrompt="1"/>
          </p:nvPr>
        </p:nvSpPr>
        <p:spPr>
          <a:xfrm>
            <a:off x="6111575" y="2975054"/>
            <a:ext cx="842245" cy="842245"/>
          </a:xfrm>
          <a:prstGeom prst="rect">
            <a:avLst/>
          </a:prstGeom>
        </p:spPr>
        <p:txBody>
          <a:bodyPr/>
          <a:lstStyle>
            <a:lvl1pPr marL="0" indent="0">
              <a:buNone/>
              <a:defRPr sz="1600"/>
            </a:lvl1pPr>
          </a:lstStyle>
          <a:p>
            <a:r>
              <a:rPr lang="en-GB" dirty="0"/>
              <a:t>Add bio pic here</a:t>
            </a:r>
          </a:p>
        </p:txBody>
      </p:sp>
      <p:sp>
        <p:nvSpPr>
          <p:cNvPr id="37" name="Text Placeholder 17">
            <a:extLst>
              <a:ext uri="{FF2B5EF4-FFF2-40B4-BE49-F238E27FC236}">
                <a16:creationId xmlns:a16="http://schemas.microsoft.com/office/drawing/2014/main" id="{94D3B82D-EF94-4574-90A2-3030C681C41D}"/>
              </a:ext>
            </a:extLst>
          </p:cNvPr>
          <p:cNvSpPr>
            <a:spLocks noGrp="1"/>
          </p:cNvSpPr>
          <p:nvPr>
            <p:ph type="body" sz="quarter" idx="49" hasCustomPrompt="1"/>
          </p:nvPr>
        </p:nvSpPr>
        <p:spPr>
          <a:xfrm>
            <a:off x="6990459" y="337577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38" name="Text Placeholder 17">
            <a:extLst>
              <a:ext uri="{FF2B5EF4-FFF2-40B4-BE49-F238E27FC236}">
                <a16:creationId xmlns:a16="http://schemas.microsoft.com/office/drawing/2014/main" id="{956A282A-6893-4A58-8B5A-B94F19B99314}"/>
              </a:ext>
            </a:extLst>
          </p:cNvPr>
          <p:cNvSpPr>
            <a:spLocks noGrp="1"/>
          </p:cNvSpPr>
          <p:nvPr>
            <p:ph type="body" sz="quarter" idx="50" hasCustomPrompt="1"/>
          </p:nvPr>
        </p:nvSpPr>
        <p:spPr>
          <a:xfrm>
            <a:off x="6988922" y="2975054"/>
            <a:ext cx="1274338" cy="396000"/>
          </a:xfrm>
          <a:prstGeom prst="rect">
            <a:avLst/>
          </a:prstGeom>
        </p:spPr>
        <p:txBody>
          <a:bodyPr bIns="36000"/>
          <a:lstStyle>
            <a:lvl1pPr marL="0" indent="0" algn="l">
              <a:buNone/>
              <a:defRPr sz="1050" b="1" baseline="0"/>
            </a:lvl1pPr>
          </a:lstStyle>
          <a:p>
            <a:pPr lvl="0"/>
            <a:r>
              <a:rPr lang="en-GB" dirty="0"/>
              <a:t>Full Name</a:t>
            </a:r>
          </a:p>
        </p:txBody>
      </p:sp>
    </p:spTree>
    <p:extLst>
      <p:ext uri="{BB962C8B-B14F-4D97-AF65-F5344CB8AC3E}">
        <p14:creationId xmlns:p14="http://schemas.microsoft.com/office/powerpoint/2010/main" val="3823704307"/>
      </p:ext>
    </p:extLst>
  </p:cSld>
  <p:clrMapOvr>
    <a:masterClrMapping/>
  </p:clrMapOvr>
  <p:extLst>
    <p:ext uri="{DCECCB84-F9BA-43D5-87BE-67443E8EF086}">
      <p15:sldGuideLst xmlns:p15="http://schemas.microsoft.com/office/powerpoint/2012/main">
        <p15:guide id="1" pos="1066">
          <p15:clr>
            <a:srgbClr val="FBAE40"/>
          </p15:clr>
        </p15:guide>
        <p15:guide id="2" orient="horz" pos="5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Bios_9">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6AF984A-90C5-4508-BB8C-537F14B2F7E2}"/>
              </a:ext>
            </a:extLst>
          </p:cNvPr>
          <p:cNvSpPr/>
          <p:nvPr userDrawn="1"/>
        </p:nvSpPr>
        <p:spPr>
          <a:xfrm>
            <a:off x="908508" y="1387273"/>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3938C837-DB50-4DCD-8062-1B00B421FAF6}"/>
              </a:ext>
            </a:extLst>
          </p:cNvPr>
          <p:cNvSpPr/>
          <p:nvPr userDrawn="1"/>
        </p:nvSpPr>
        <p:spPr>
          <a:xfrm>
            <a:off x="3517842" y="1391504"/>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8641EB23-A105-46CE-BAA4-FBB018E36505}"/>
              </a:ext>
            </a:extLst>
          </p:cNvPr>
          <p:cNvSpPr/>
          <p:nvPr userDrawn="1"/>
        </p:nvSpPr>
        <p:spPr>
          <a:xfrm>
            <a:off x="891202" y="2428081"/>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BE540E45-FB9E-4E32-8832-8825F8D085C0}"/>
              </a:ext>
            </a:extLst>
          </p:cNvPr>
          <p:cNvSpPr/>
          <p:nvPr userDrawn="1"/>
        </p:nvSpPr>
        <p:spPr>
          <a:xfrm>
            <a:off x="882768" y="3484271"/>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7A5A8D8-06A0-4BC0-88FD-E266B34342A6}"/>
              </a:ext>
            </a:extLst>
          </p:cNvPr>
          <p:cNvSpPr/>
          <p:nvPr userDrawn="1"/>
        </p:nvSpPr>
        <p:spPr>
          <a:xfrm>
            <a:off x="3517842" y="2442521"/>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460A3420-71E6-48AB-B7C6-53EB8E12D386}"/>
              </a:ext>
            </a:extLst>
          </p:cNvPr>
          <p:cNvSpPr/>
          <p:nvPr userDrawn="1"/>
        </p:nvSpPr>
        <p:spPr>
          <a:xfrm>
            <a:off x="3516282" y="3480825"/>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768F203-B88E-4755-8EDA-237606D9A1B9}"/>
              </a:ext>
            </a:extLst>
          </p:cNvPr>
          <p:cNvSpPr/>
          <p:nvPr userDrawn="1"/>
        </p:nvSpPr>
        <p:spPr>
          <a:xfrm>
            <a:off x="6116881" y="3480825"/>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ABAB3163-024C-40F5-95BD-D9431FFA6549}"/>
              </a:ext>
            </a:extLst>
          </p:cNvPr>
          <p:cNvSpPr/>
          <p:nvPr userDrawn="1"/>
        </p:nvSpPr>
        <p:spPr>
          <a:xfrm>
            <a:off x="6116881" y="2423849"/>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35B47F49-AC14-493E-8632-3FFC956EBCFD}"/>
              </a:ext>
            </a:extLst>
          </p:cNvPr>
          <p:cNvSpPr/>
          <p:nvPr userDrawn="1"/>
        </p:nvSpPr>
        <p:spPr>
          <a:xfrm>
            <a:off x="6126871" y="1391504"/>
            <a:ext cx="807634" cy="842245"/>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873896" y="845725"/>
            <a:ext cx="7406503" cy="285865"/>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4" name="Picture Placeholder 3"/>
          <p:cNvSpPr>
            <a:spLocks noGrp="1"/>
          </p:cNvSpPr>
          <p:nvPr>
            <p:ph type="pic" sz="quarter" idx="14" hasCustomPrompt="1"/>
          </p:nvPr>
        </p:nvSpPr>
        <p:spPr>
          <a:xfrm>
            <a:off x="873897" y="1391504"/>
            <a:ext cx="842245" cy="842245"/>
          </a:xfrm>
          <a:prstGeom prst="rect">
            <a:avLst/>
          </a:prstGeom>
        </p:spPr>
        <p:txBody>
          <a:bodyPr/>
          <a:lstStyle>
            <a:lvl1pPr marL="0" indent="0">
              <a:buNone/>
              <a:defRPr sz="1600"/>
            </a:lvl1pPr>
          </a:lstStyle>
          <a:p>
            <a:r>
              <a:rPr lang="en-GB" dirty="0"/>
              <a:t>Add bio pic here</a:t>
            </a:r>
          </a:p>
        </p:txBody>
      </p:sp>
      <p:sp>
        <p:nvSpPr>
          <p:cNvPr id="22" name="Text Placeholder 17"/>
          <p:cNvSpPr>
            <a:spLocks noGrp="1"/>
          </p:cNvSpPr>
          <p:nvPr>
            <p:ph type="body" sz="quarter" idx="21" hasCustomPrompt="1"/>
          </p:nvPr>
        </p:nvSpPr>
        <p:spPr>
          <a:xfrm>
            <a:off x="1752781" y="179222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16" name="Text Placeholder 17">
            <a:extLst>
              <a:ext uri="{FF2B5EF4-FFF2-40B4-BE49-F238E27FC236}">
                <a16:creationId xmlns:a16="http://schemas.microsoft.com/office/drawing/2014/main" id="{BCE3032C-E7C3-437B-AD39-CCCE0BBC13EE}"/>
              </a:ext>
            </a:extLst>
          </p:cNvPr>
          <p:cNvSpPr>
            <a:spLocks noGrp="1"/>
          </p:cNvSpPr>
          <p:nvPr>
            <p:ph type="body" sz="quarter" idx="35" hasCustomPrompt="1"/>
          </p:nvPr>
        </p:nvSpPr>
        <p:spPr>
          <a:xfrm>
            <a:off x="1751244" y="139150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24" name="Picture Placeholder 3">
            <a:extLst>
              <a:ext uri="{FF2B5EF4-FFF2-40B4-BE49-F238E27FC236}">
                <a16:creationId xmlns:a16="http://schemas.microsoft.com/office/drawing/2014/main" id="{0F6D783D-E5B8-4A68-BBD0-2C1E49CF3858}"/>
              </a:ext>
            </a:extLst>
          </p:cNvPr>
          <p:cNvSpPr>
            <a:spLocks noGrp="1"/>
          </p:cNvSpPr>
          <p:nvPr>
            <p:ph type="pic" sz="quarter" idx="36" hasCustomPrompt="1"/>
          </p:nvPr>
        </p:nvSpPr>
        <p:spPr>
          <a:xfrm>
            <a:off x="3500537" y="1391504"/>
            <a:ext cx="842245" cy="842245"/>
          </a:xfrm>
          <a:prstGeom prst="rect">
            <a:avLst/>
          </a:prstGeom>
        </p:spPr>
        <p:txBody>
          <a:bodyPr/>
          <a:lstStyle>
            <a:lvl1pPr marL="0" indent="0">
              <a:buNone/>
              <a:defRPr sz="1600"/>
            </a:lvl1pPr>
          </a:lstStyle>
          <a:p>
            <a:r>
              <a:rPr lang="en-GB" dirty="0"/>
              <a:t>Add bio pic here</a:t>
            </a:r>
          </a:p>
        </p:txBody>
      </p:sp>
      <p:sp>
        <p:nvSpPr>
          <p:cNvPr id="25" name="Text Placeholder 17">
            <a:extLst>
              <a:ext uri="{FF2B5EF4-FFF2-40B4-BE49-F238E27FC236}">
                <a16:creationId xmlns:a16="http://schemas.microsoft.com/office/drawing/2014/main" id="{3470EB01-2812-4BE3-B50E-3584AFC72DCB}"/>
              </a:ext>
            </a:extLst>
          </p:cNvPr>
          <p:cNvSpPr>
            <a:spLocks noGrp="1"/>
          </p:cNvSpPr>
          <p:nvPr>
            <p:ph type="body" sz="quarter" idx="37" hasCustomPrompt="1"/>
          </p:nvPr>
        </p:nvSpPr>
        <p:spPr>
          <a:xfrm>
            <a:off x="4379421" y="179222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26" name="Text Placeholder 17">
            <a:extLst>
              <a:ext uri="{FF2B5EF4-FFF2-40B4-BE49-F238E27FC236}">
                <a16:creationId xmlns:a16="http://schemas.microsoft.com/office/drawing/2014/main" id="{A427432C-347F-4F67-8B8E-66F6081EFEF8}"/>
              </a:ext>
            </a:extLst>
          </p:cNvPr>
          <p:cNvSpPr>
            <a:spLocks noGrp="1"/>
          </p:cNvSpPr>
          <p:nvPr>
            <p:ph type="body" sz="quarter" idx="38" hasCustomPrompt="1"/>
          </p:nvPr>
        </p:nvSpPr>
        <p:spPr>
          <a:xfrm>
            <a:off x="4377884" y="139150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27" name="Picture Placeholder 3">
            <a:extLst>
              <a:ext uri="{FF2B5EF4-FFF2-40B4-BE49-F238E27FC236}">
                <a16:creationId xmlns:a16="http://schemas.microsoft.com/office/drawing/2014/main" id="{E91C884A-3441-44D0-B2CC-E472EF2D9DF5}"/>
              </a:ext>
            </a:extLst>
          </p:cNvPr>
          <p:cNvSpPr>
            <a:spLocks noGrp="1"/>
          </p:cNvSpPr>
          <p:nvPr>
            <p:ph type="pic" sz="quarter" idx="39" hasCustomPrompt="1"/>
          </p:nvPr>
        </p:nvSpPr>
        <p:spPr>
          <a:xfrm>
            <a:off x="6116881" y="1391504"/>
            <a:ext cx="842245" cy="842245"/>
          </a:xfrm>
          <a:prstGeom prst="rect">
            <a:avLst/>
          </a:prstGeom>
        </p:spPr>
        <p:txBody>
          <a:bodyPr/>
          <a:lstStyle>
            <a:lvl1pPr marL="0" indent="0">
              <a:buNone/>
              <a:defRPr sz="1600"/>
            </a:lvl1pPr>
          </a:lstStyle>
          <a:p>
            <a:r>
              <a:rPr lang="en-GB" dirty="0"/>
              <a:t>Add bio pic here</a:t>
            </a:r>
          </a:p>
        </p:txBody>
      </p:sp>
      <p:sp>
        <p:nvSpPr>
          <p:cNvPr id="28" name="Text Placeholder 17">
            <a:extLst>
              <a:ext uri="{FF2B5EF4-FFF2-40B4-BE49-F238E27FC236}">
                <a16:creationId xmlns:a16="http://schemas.microsoft.com/office/drawing/2014/main" id="{816D8800-50A7-4066-B2F5-DAD3ABAEFD9E}"/>
              </a:ext>
            </a:extLst>
          </p:cNvPr>
          <p:cNvSpPr>
            <a:spLocks noGrp="1"/>
          </p:cNvSpPr>
          <p:nvPr>
            <p:ph type="body" sz="quarter" idx="40" hasCustomPrompt="1"/>
          </p:nvPr>
        </p:nvSpPr>
        <p:spPr>
          <a:xfrm>
            <a:off x="6995765" y="1792220"/>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29" name="Text Placeholder 17">
            <a:extLst>
              <a:ext uri="{FF2B5EF4-FFF2-40B4-BE49-F238E27FC236}">
                <a16:creationId xmlns:a16="http://schemas.microsoft.com/office/drawing/2014/main" id="{3D1F21C0-7B93-4652-8CF2-85947ECB2E2A}"/>
              </a:ext>
            </a:extLst>
          </p:cNvPr>
          <p:cNvSpPr>
            <a:spLocks noGrp="1"/>
          </p:cNvSpPr>
          <p:nvPr>
            <p:ph type="body" sz="quarter" idx="41" hasCustomPrompt="1"/>
          </p:nvPr>
        </p:nvSpPr>
        <p:spPr>
          <a:xfrm>
            <a:off x="6994228" y="1391504"/>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30" name="Picture Placeholder 3">
            <a:extLst>
              <a:ext uri="{FF2B5EF4-FFF2-40B4-BE49-F238E27FC236}">
                <a16:creationId xmlns:a16="http://schemas.microsoft.com/office/drawing/2014/main" id="{873436D8-9C25-4AB5-831A-95DD286A6AFC}"/>
              </a:ext>
            </a:extLst>
          </p:cNvPr>
          <p:cNvSpPr>
            <a:spLocks noGrp="1"/>
          </p:cNvSpPr>
          <p:nvPr>
            <p:ph type="pic" sz="quarter" idx="42" hasCustomPrompt="1"/>
          </p:nvPr>
        </p:nvSpPr>
        <p:spPr>
          <a:xfrm>
            <a:off x="875093" y="2423850"/>
            <a:ext cx="842245" cy="842245"/>
          </a:xfrm>
          <a:prstGeom prst="rect">
            <a:avLst/>
          </a:prstGeom>
        </p:spPr>
        <p:txBody>
          <a:bodyPr/>
          <a:lstStyle>
            <a:lvl1pPr marL="0" indent="0">
              <a:buNone/>
              <a:defRPr sz="1600"/>
            </a:lvl1pPr>
          </a:lstStyle>
          <a:p>
            <a:r>
              <a:rPr lang="en-GB" dirty="0"/>
              <a:t>Add bio pic here</a:t>
            </a:r>
          </a:p>
        </p:txBody>
      </p:sp>
      <p:sp>
        <p:nvSpPr>
          <p:cNvPr id="31" name="Text Placeholder 17">
            <a:extLst>
              <a:ext uri="{FF2B5EF4-FFF2-40B4-BE49-F238E27FC236}">
                <a16:creationId xmlns:a16="http://schemas.microsoft.com/office/drawing/2014/main" id="{B63E4433-2AE6-4F16-95EB-E98E66D5983B}"/>
              </a:ext>
            </a:extLst>
          </p:cNvPr>
          <p:cNvSpPr>
            <a:spLocks noGrp="1"/>
          </p:cNvSpPr>
          <p:nvPr>
            <p:ph type="body" sz="quarter" idx="43" hasCustomPrompt="1"/>
          </p:nvPr>
        </p:nvSpPr>
        <p:spPr>
          <a:xfrm>
            <a:off x="1745466" y="2824566"/>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32" name="Text Placeholder 17">
            <a:extLst>
              <a:ext uri="{FF2B5EF4-FFF2-40B4-BE49-F238E27FC236}">
                <a16:creationId xmlns:a16="http://schemas.microsoft.com/office/drawing/2014/main" id="{D1C2A12C-3C99-42B5-AC74-E2A083BE88FB}"/>
              </a:ext>
            </a:extLst>
          </p:cNvPr>
          <p:cNvSpPr>
            <a:spLocks noGrp="1"/>
          </p:cNvSpPr>
          <p:nvPr>
            <p:ph type="body" sz="quarter" idx="44" hasCustomPrompt="1"/>
          </p:nvPr>
        </p:nvSpPr>
        <p:spPr>
          <a:xfrm>
            <a:off x="1743929" y="2423850"/>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33" name="Picture Placeholder 3">
            <a:extLst>
              <a:ext uri="{FF2B5EF4-FFF2-40B4-BE49-F238E27FC236}">
                <a16:creationId xmlns:a16="http://schemas.microsoft.com/office/drawing/2014/main" id="{A90267CF-D780-4F48-941F-3DB5D69EDDDC}"/>
              </a:ext>
            </a:extLst>
          </p:cNvPr>
          <p:cNvSpPr>
            <a:spLocks noGrp="1"/>
          </p:cNvSpPr>
          <p:nvPr>
            <p:ph type="pic" sz="quarter" idx="45" hasCustomPrompt="1"/>
          </p:nvPr>
        </p:nvSpPr>
        <p:spPr>
          <a:xfrm>
            <a:off x="3500537" y="2423850"/>
            <a:ext cx="842245" cy="842245"/>
          </a:xfrm>
          <a:prstGeom prst="rect">
            <a:avLst/>
          </a:prstGeom>
        </p:spPr>
        <p:txBody>
          <a:bodyPr/>
          <a:lstStyle>
            <a:lvl1pPr marL="0" indent="0">
              <a:buNone/>
              <a:defRPr sz="1600"/>
            </a:lvl1pPr>
          </a:lstStyle>
          <a:p>
            <a:r>
              <a:rPr lang="en-GB" dirty="0"/>
              <a:t>Add bio pic here</a:t>
            </a:r>
          </a:p>
        </p:txBody>
      </p:sp>
      <p:sp>
        <p:nvSpPr>
          <p:cNvPr id="34" name="Text Placeholder 17">
            <a:extLst>
              <a:ext uri="{FF2B5EF4-FFF2-40B4-BE49-F238E27FC236}">
                <a16:creationId xmlns:a16="http://schemas.microsoft.com/office/drawing/2014/main" id="{63C70B80-F11F-4C1A-8171-FAA709F8D2F1}"/>
              </a:ext>
            </a:extLst>
          </p:cNvPr>
          <p:cNvSpPr>
            <a:spLocks noGrp="1"/>
          </p:cNvSpPr>
          <p:nvPr>
            <p:ph type="body" sz="quarter" idx="46" hasCustomPrompt="1"/>
          </p:nvPr>
        </p:nvSpPr>
        <p:spPr>
          <a:xfrm>
            <a:off x="4372106" y="2824566"/>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35" name="Text Placeholder 17">
            <a:extLst>
              <a:ext uri="{FF2B5EF4-FFF2-40B4-BE49-F238E27FC236}">
                <a16:creationId xmlns:a16="http://schemas.microsoft.com/office/drawing/2014/main" id="{FF3AA3C6-8337-4618-A382-B0C166E07599}"/>
              </a:ext>
            </a:extLst>
          </p:cNvPr>
          <p:cNvSpPr>
            <a:spLocks noGrp="1"/>
          </p:cNvSpPr>
          <p:nvPr>
            <p:ph type="body" sz="quarter" idx="47" hasCustomPrompt="1"/>
          </p:nvPr>
        </p:nvSpPr>
        <p:spPr>
          <a:xfrm>
            <a:off x="4370569" y="2423850"/>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36" name="Picture Placeholder 3">
            <a:extLst>
              <a:ext uri="{FF2B5EF4-FFF2-40B4-BE49-F238E27FC236}">
                <a16:creationId xmlns:a16="http://schemas.microsoft.com/office/drawing/2014/main" id="{E21600FA-DC34-49A7-97D6-2A022EFB3626}"/>
              </a:ext>
            </a:extLst>
          </p:cNvPr>
          <p:cNvSpPr>
            <a:spLocks noGrp="1"/>
          </p:cNvSpPr>
          <p:nvPr>
            <p:ph type="pic" sz="quarter" idx="48" hasCustomPrompt="1"/>
          </p:nvPr>
        </p:nvSpPr>
        <p:spPr>
          <a:xfrm>
            <a:off x="6116881" y="2423850"/>
            <a:ext cx="842245" cy="842245"/>
          </a:xfrm>
          <a:prstGeom prst="rect">
            <a:avLst/>
          </a:prstGeom>
        </p:spPr>
        <p:txBody>
          <a:bodyPr/>
          <a:lstStyle>
            <a:lvl1pPr marL="0" indent="0">
              <a:buNone/>
              <a:defRPr sz="1600"/>
            </a:lvl1pPr>
          </a:lstStyle>
          <a:p>
            <a:r>
              <a:rPr lang="en-GB" dirty="0"/>
              <a:t>Add bio pic here</a:t>
            </a:r>
          </a:p>
        </p:txBody>
      </p:sp>
      <p:sp>
        <p:nvSpPr>
          <p:cNvPr id="37" name="Text Placeholder 17">
            <a:extLst>
              <a:ext uri="{FF2B5EF4-FFF2-40B4-BE49-F238E27FC236}">
                <a16:creationId xmlns:a16="http://schemas.microsoft.com/office/drawing/2014/main" id="{94D3B82D-EF94-4574-90A2-3030C681C41D}"/>
              </a:ext>
            </a:extLst>
          </p:cNvPr>
          <p:cNvSpPr>
            <a:spLocks noGrp="1"/>
          </p:cNvSpPr>
          <p:nvPr>
            <p:ph type="body" sz="quarter" idx="49" hasCustomPrompt="1"/>
          </p:nvPr>
        </p:nvSpPr>
        <p:spPr>
          <a:xfrm>
            <a:off x="6988450" y="2824566"/>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38" name="Text Placeholder 17">
            <a:extLst>
              <a:ext uri="{FF2B5EF4-FFF2-40B4-BE49-F238E27FC236}">
                <a16:creationId xmlns:a16="http://schemas.microsoft.com/office/drawing/2014/main" id="{956A282A-6893-4A58-8B5A-B94F19B99314}"/>
              </a:ext>
            </a:extLst>
          </p:cNvPr>
          <p:cNvSpPr>
            <a:spLocks noGrp="1"/>
          </p:cNvSpPr>
          <p:nvPr>
            <p:ph type="body" sz="quarter" idx="50" hasCustomPrompt="1"/>
          </p:nvPr>
        </p:nvSpPr>
        <p:spPr>
          <a:xfrm>
            <a:off x="6986913" y="2423850"/>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23" name="Picture Placeholder 3">
            <a:extLst>
              <a:ext uri="{FF2B5EF4-FFF2-40B4-BE49-F238E27FC236}">
                <a16:creationId xmlns:a16="http://schemas.microsoft.com/office/drawing/2014/main" id="{00312764-156D-457C-ABC3-59BA368E06B3}"/>
              </a:ext>
            </a:extLst>
          </p:cNvPr>
          <p:cNvSpPr>
            <a:spLocks noGrp="1"/>
          </p:cNvSpPr>
          <p:nvPr>
            <p:ph type="pic" sz="quarter" idx="51" hasCustomPrompt="1"/>
          </p:nvPr>
        </p:nvSpPr>
        <p:spPr>
          <a:xfrm>
            <a:off x="873897" y="3480825"/>
            <a:ext cx="842245" cy="842245"/>
          </a:xfrm>
          <a:prstGeom prst="rect">
            <a:avLst/>
          </a:prstGeom>
        </p:spPr>
        <p:txBody>
          <a:bodyPr/>
          <a:lstStyle>
            <a:lvl1pPr marL="0" indent="0">
              <a:buNone/>
              <a:defRPr sz="1600"/>
            </a:lvl1pPr>
          </a:lstStyle>
          <a:p>
            <a:r>
              <a:rPr lang="en-GB" dirty="0"/>
              <a:t>Add bio pic here</a:t>
            </a:r>
          </a:p>
        </p:txBody>
      </p:sp>
      <p:sp>
        <p:nvSpPr>
          <p:cNvPr id="39" name="Text Placeholder 17">
            <a:extLst>
              <a:ext uri="{FF2B5EF4-FFF2-40B4-BE49-F238E27FC236}">
                <a16:creationId xmlns:a16="http://schemas.microsoft.com/office/drawing/2014/main" id="{AF974E07-D172-4BE4-84BF-E5292A870005}"/>
              </a:ext>
            </a:extLst>
          </p:cNvPr>
          <p:cNvSpPr>
            <a:spLocks noGrp="1"/>
          </p:cNvSpPr>
          <p:nvPr>
            <p:ph type="body" sz="quarter" idx="52" hasCustomPrompt="1"/>
          </p:nvPr>
        </p:nvSpPr>
        <p:spPr>
          <a:xfrm>
            <a:off x="1752781" y="3881541"/>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40" name="Text Placeholder 17">
            <a:extLst>
              <a:ext uri="{FF2B5EF4-FFF2-40B4-BE49-F238E27FC236}">
                <a16:creationId xmlns:a16="http://schemas.microsoft.com/office/drawing/2014/main" id="{889B644D-3F77-408E-BBAF-38D43726A78D}"/>
              </a:ext>
            </a:extLst>
          </p:cNvPr>
          <p:cNvSpPr>
            <a:spLocks noGrp="1"/>
          </p:cNvSpPr>
          <p:nvPr>
            <p:ph type="body" sz="quarter" idx="53" hasCustomPrompt="1"/>
          </p:nvPr>
        </p:nvSpPr>
        <p:spPr>
          <a:xfrm>
            <a:off x="1751244" y="3480825"/>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41" name="Picture Placeholder 3">
            <a:extLst>
              <a:ext uri="{FF2B5EF4-FFF2-40B4-BE49-F238E27FC236}">
                <a16:creationId xmlns:a16="http://schemas.microsoft.com/office/drawing/2014/main" id="{4098F46F-D737-491F-9984-C1C4A1CAD084}"/>
              </a:ext>
            </a:extLst>
          </p:cNvPr>
          <p:cNvSpPr>
            <a:spLocks noGrp="1"/>
          </p:cNvSpPr>
          <p:nvPr>
            <p:ph type="pic" sz="quarter" idx="54" hasCustomPrompt="1"/>
          </p:nvPr>
        </p:nvSpPr>
        <p:spPr>
          <a:xfrm>
            <a:off x="3500537" y="3480825"/>
            <a:ext cx="842245" cy="842245"/>
          </a:xfrm>
          <a:prstGeom prst="rect">
            <a:avLst/>
          </a:prstGeom>
        </p:spPr>
        <p:txBody>
          <a:bodyPr/>
          <a:lstStyle>
            <a:lvl1pPr marL="0" indent="0">
              <a:buNone/>
              <a:defRPr sz="1600"/>
            </a:lvl1pPr>
          </a:lstStyle>
          <a:p>
            <a:r>
              <a:rPr lang="en-GB" dirty="0"/>
              <a:t>Add bio pic here</a:t>
            </a:r>
          </a:p>
        </p:txBody>
      </p:sp>
      <p:sp>
        <p:nvSpPr>
          <p:cNvPr id="42" name="Text Placeholder 17">
            <a:extLst>
              <a:ext uri="{FF2B5EF4-FFF2-40B4-BE49-F238E27FC236}">
                <a16:creationId xmlns:a16="http://schemas.microsoft.com/office/drawing/2014/main" id="{436B3E54-7960-4B69-B850-4EEB52353069}"/>
              </a:ext>
            </a:extLst>
          </p:cNvPr>
          <p:cNvSpPr>
            <a:spLocks noGrp="1"/>
          </p:cNvSpPr>
          <p:nvPr>
            <p:ph type="body" sz="quarter" idx="55" hasCustomPrompt="1"/>
          </p:nvPr>
        </p:nvSpPr>
        <p:spPr>
          <a:xfrm>
            <a:off x="4379421" y="3881541"/>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43" name="Text Placeholder 17">
            <a:extLst>
              <a:ext uri="{FF2B5EF4-FFF2-40B4-BE49-F238E27FC236}">
                <a16:creationId xmlns:a16="http://schemas.microsoft.com/office/drawing/2014/main" id="{32446E0F-0871-426C-A39E-36E646DDDC08}"/>
              </a:ext>
            </a:extLst>
          </p:cNvPr>
          <p:cNvSpPr>
            <a:spLocks noGrp="1"/>
          </p:cNvSpPr>
          <p:nvPr>
            <p:ph type="body" sz="quarter" idx="56" hasCustomPrompt="1"/>
          </p:nvPr>
        </p:nvSpPr>
        <p:spPr>
          <a:xfrm>
            <a:off x="4377884" y="3480825"/>
            <a:ext cx="1274338" cy="396000"/>
          </a:xfrm>
          <a:prstGeom prst="rect">
            <a:avLst/>
          </a:prstGeom>
        </p:spPr>
        <p:txBody>
          <a:bodyPr bIns="36000"/>
          <a:lstStyle>
            <a:lvl1pPr marL="0" indent="0" algn="l">
              <a:buNone/>
              <a:defRPr sz="1050" b="1" baseline="0"/>
            </a:lvl1pPr>
          </a:lstStyle>
          <a:p>
            <a:pPr lvl="0"/>
            <a:r>
              <a:rPr lang="en-GB" dirty="0"/>
              <a:t>Full Name</a:t>
            </a:r>
          </a:p>
        </p:txBody>
      </p:sp>
      <p:sp>
        <p:nvSpPr>
          <p:cNvPr id="44" name="Picture Placeholder 3">
            <a:extLst>
              <a:ext uri="{FF2B5EF4-FFF2-40B4-BE49-F238E27FC236}">
                <a16:creationId xmlns:a16="http://schemas.microsoft.com/office/drawing/2014/main" id="{B25C2C89-0746-4EE9-8953-C6A8A2E743DA}"/>
              </a:ext>
            </a:extLst>
          </p:cNvPr>
          <p:cNvSpPr>
            <a:spLocks noGrp="1"/>
          </p:cNvSpPr>
          <p:nvPr>
            <p:ph type="pic" sz="quarter" idx="57" hasCustomPrompt="1"/>
          </p:nvPr>
        </p:nvSpPr>
        <p:spPr>
          <a:xfrm>
            <a:off x="6116881" y="3480825"/>
            <a:ext cx="842245" cy="842245"/>
          </a:xfrm>
          <a:prstGeom prst="rect">
            <a:avLst/>
          </a:prstGeom>
        </p:spPr>
        <p:txBody>
          <a:bodyPr/>
          <a:lstStyle>
            <a:lvl1pPr marL="0" indent="0">
              <a:buNone/>
              <a:defRPr sz="1600"/>
            </a:lvl1pPr>
          </a:lstStyle>
          <a:p>
            <a:r>
              <a:rPr lang="en-GB" dirty="0"/>
              <a:t>Add bio pic here</a:t>
            </a:r>
          </a:p>
        </p:txBody>
      </p:sp>
      <p:sp>
        <p:nvSpPr>
          <p:cNvPr id="45" name="Text Placeholder 17">
            <a:extLst>
              <a:ext uri="{FF2B5EF4-FFF2-40B4-BE49-F238E27FC236}">
                <a16:creationId xmlns:a16="http://schemas.microsoft.com/office/drawing/2014/main" id="{9C81E85E-EEC2-4802-B259-CB1C1EF0A69C}"/>
              </a:ext>
            </a:extLst>
          </p:cNvPr>
          <p:cNvSpPr>
            <a:spLocks noGrp="1"/>
          </p:cNvSpPr>
          <p:nvPr>
            <p:ph type="body" sz="quarter" idx="58" hasCustomPrompt="1"/>
          </p:nvPr>
        </p:nvSpPr>
        <p:spPr>
          <a:xfrm>
            <a:off x="6995765" y="3881541"/>
            <a:ext cx="1274338" cy="576660"/>
          </a:xfrm>
          <a:prstGeom prst="rect">
            <a:avLst/>
          </a:prstGeom>
        </p:spPr>
        <p:txBody>
          <a:bodyPr tIns="0" bIns="36000"/>
          <a:lstStyle>
            <a:lvl1pPr marL="0" indent="0" algn="l">
              <a:buNone/>
              <a:defRPr sz="1050" b="0" baseline="0"/>
            </a:lvl1pPr>
          </a:lstStyle>
          <a:p>
            <a:pPr lvl="0"/>
            <a:r>
              <a:rPr lang="en-GB" dirty="0"/>
              <a:t>Job Title</a:t>
            </a:r>
          </a:p>
        </p:txBody>
      </p:sp>
      <p:sp>
        <p:nvSpPr>
          <p:cNvPr id="46" name="Text Placeholder 17">
            <a:extLst>
              <a:ext uri="{FF2B5EF4-FFF2-40B4-BE49-F238E27FC236}">
                <a16:creationId xmlns:a16="http://schemas.microsoft.com/office/drawing/2014/main" id="{6F8EA2CF-6DDE-49CC-BE2A-4CA40162FD6B}"/>
              </a:ext>
            </a:extLst>
          </p:cNvPr>
          <p:cNvSpPr>
            <a:spLocks noGrp="1"/>
          </p:cNvSpPr>
          <p:nvPr>
            <p:ph type="body" sz="quarter" idx="59" hasCustomPrompt="1"/>
          </p:nvPr>
        </p:nvSpPr>
        <p:spPr>
          <a:xfrm>
            <a:off x="6994228" y="3480825"/>
            <a:ext cx="1274338" cy="396000"/>
          </a:xfrm>
          <a:prstGeom prst="rect">
            <a:avLst/>
          </a:prstGeom>
        </p:spPr>
        <p:txBody>
          <a:bodyPr bIns="36000"/>
          <a:lstStyle>
            <a:lvl1pPr marL="0" indent="0" algn="l">
              <a:buNone/>
              <a:defRPr sz="1050" b="1" baseline="0"/>
            </a:lvl1pPr>
          </a:lstStyle>
          <a:p>
            <a:pPr lvl="0"/>
            <a:r>
              <a:rPr lang="en-GB" dirty="0"/>
              <a:t>Full Name</a:t>
            </a:r>
          </a:p>
        </p:txBody>
      </p:sp>
    </p:spTree>
    <p:extLst>
      <p:ext uri="{BB962C8B-B14F-4D97-AF65-F5344CB8AC3E}">
        <p14:creationId xmlns:p14="http://schemas.microsoft.com/office/powerpoint/2010/main" val="3745674680"/>
      </p:ext>
    </p:extLst>
  </p:cSld>
  <p:clrMapOvr>
    <a:masterClrMapping/>
  </p:clrMapOvr>
  <p:extLst>
    <p:ext uri="{DCECCB84-F9BA-43D5-87BE-67443E8EF086}">
      <p15:sldGuideLst xmlns:p15="http://schemas.microsoft.com/office/powerpoint/2012/main">
        <p15:guide id="1" pos="1066">
          <p15:clr>
            <a:srgbClr val="FBAE40"/>
          </p15:clr>
        </p15:guide>
        <p15:guide id="2" orient="horz" pos="53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 Grey">
    <p:bg>
      <p:bgPr>
        <a:solidFill>
          <a:srgbClr val="80828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3600" y="2211710"/>
            <a:ext cx="7416799" cy="425054"/>
          </a:xfrm>
          <a:prstGeom prst="rect">
            <a:avLst/>
          </a:prstGeom>
        </p:spPr>
        <p:txBody>
          <a:bodyPr anchor="t">
            <a:noAutofit/>
          </a:bodyPr>
          <a:lstStyle>
            <a:lvl1pPr algn="ctr">
              <a:defRPr sz="2400" b="0" baseline="0">
                <a:solidFill>
                  <a:schemeClr val="bg1"/>
                </a:solidFill>
              </a:defRPr>
            </a:lvl1pPr>
          </a:lstStyle>
          <a:p>
            <a:r>
              <a:rPr lang="en-US" dirty="0"/>
              <a:t>Title of the document</a:t>
            </a:r>
            <a:endParaRPr lang="en-GB" dirty="0"/>
          </a:p>
        </p:txBody>
      </p:sp>
      <p:pic>
        <p:nvPicPr>
          <p:cNvPr id="4100" name="Picture 4" descr="W:\WebCertain\99 Technology\Clients\Webcertain\PROJECTS\171101-Gemma - Webcertain PPT\SlideAssets\logo-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82158" y="4334395"/>
            <a:ext cx="1398241" cy="22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37416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3600" y="2211710"/>
            <a:ext cx="7416799" cy="425054"/>
          </a:xfrm>
          <a:prstGeom prst="rect">
            <a:avLst/>
          </a:prstGeom>
        </p:spPr>
        <p:txBody>
          <a:bodyPr anchor="t">
            <a:noAutofit/>
          </a:bodyPr>
          <a:lstStyle>
            <a:lvl1pPr algn="ctr">
              <a:defRPr sz="2400" b="0" baseline="0">
                <a:solidFill>
                  <a:schemeClr val="tx1"/>
                </a:solidFill>
              </a:defRPr>
            </a:lvl1pPr>
          </a:lstStyle>
          <a:p>
            <a:r>
              <a:rPr lang="en-US" dirty="0"/>
              <a:t>Title of the document</a:t>
            </a:r>
            <a:endParaRPr lang="en-GB" dirty="0"/>
          </a:p>
        </p:txBody>
      </p:sp>
      <p:pic>
        <p:nvPicPr>
          <p:cNvPr id="5122" name="Picture 2" descr="W:\WebCertain\99 Technology\Clients\Webcertain\PROJECTS\171101-Gemma - Webcertain PPT\SlideAssets\logo-black.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80221" y="4360918"/>
            <a:ext cx="1400178" cy="22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90284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Divider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73213" y="1275606"/>
            <a:ext cx="5486400" cy="425054"/>
          </a:xfrm>
          <a:prstGeom prst="rect">
            <a:avLst/>
          </a:prstGeom>
        </p:spPr>
        <p:txBody>
          <a:bodyPr anchor="t">
            <a:noAutofit/>
          </a:bodyPr>
          <a:lstStyle>
            <a:lvl1pPr algn="l">
              <a:defRPr sz="2400" b="0"/>
            </a:lvl1pPr>
          </a:lstStyle>
          <a:p>
            <a:r>
              <a:rPr lang="en-US" dirty="0"/>
              <a:t>Divider Page Title</a:t>
            </a:r>
            <a:endParaRPr lang="en-GB" dirty="0"/>
          </a:p>
        </p:txBody>
      </p:sp>
    </p:spTree>
    <p:extLst>
      <p:ext uri="{BB962C8B-B14F-4D97-AF65-F5344CB8AC3E}">
        <p14:creationId xmlns:p14="http://schemas.microsoft.com/office/powerpoint/2010/main" val="1187855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ivider Slide - Grey">
    <p:bg>
      <p:bgPr>
        <a:solidFill>
          <a:srgbClr val="AEB4B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73213" y="1275606"/>
            <a:ext cx="5486400" cy="425054"/>
          </a:xfrm>
          <a:prstGeom prst="rect">
            <a:avLst/>
          </a:prstGeom>
        </p:spPr>
        <p:txBody>
          <a:bodyPr anchor="t">
            <a:noAutofit/>
          </a:bodyPr>
          <a:lstStyle>
            <a:lvl1pPr algn="l">
              <a:defRPr sz="2400" b="0"/>
            </a:lvl1pPr>
          </a:lstStyle>
          <a:p>
            <a:r>
              <a:rPr lang="en-US" dirty="0"/>
              <a:t>Divider Page Title</a:t>
            </a:r>
            <a:endParaRPr lang="en-GB" dirty="0"/>
          </a:p>
        </p:txBody>
      </p:sp>
    </p:spTree>
    <p:extLst>
      <p:ext uri="{BB962C8B-B14F-4D97-AF65-F5344CB8AC3E}">
        <p14:creationId xmlns:p14="http://schemas.microsoft.com/office/powerpoint/2010/main" val="23269501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xt-Image-50-5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7DC642-564B-48CD-8F27-FFD42BC6B38A}"/>
              </a:ext>
            </a:extLst>
          </p:cNvPr>
          <p:cNvSpPr/>
          <p:nvPr userDrawn="1"/>
        </p:nvSpPr>
        <p:spPr>
          <a:xfrm>
            <a:off x="-1" y="3930"/>
            <a:ext cx="4572000" cy="513957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1" hasCustomPrompt="1"/>
          </p:nvPr>
        </p:nvSpPr>
        <p:spPr>
          <a:xfrm>
            <a:off x="2771" y="0"/>
            <a:ext cx="4572000" cy="5143500"/>
          </a:xfrm>
          <a:prstGeom prst="rect">
            <a:avLst/>
          </a:prstGeom>
        </p:spPr>
        <p:txBody>
          <a:bodyPr/>
          <a:lstStyle>
            <a:lvl1pPr marL="0" indent="0">
              <a:buNone/>
              <a:defRPr sz="2000" baseline="0"/>
            </a:lvl1pPr>
          </a:lstStyle>
          <a:p>
            <a:r>
              <a:rPr lang="en-GB" dirty="0"/>
              <a:t>Click on the icon to add an image</a:t>
            </a:r>
          </a:p>
        </p:txBody>
      </p:sp>
      <p:sp>
        <p:nvSpPr>
          <p:cNvPr id="2" name="Title 1"/>
          <p:cNvSpPr>
            <a:spLocks noGrp="1"/>
          </p:cNvSpPr>
          <p:nvPr>
            <p:ph type="title" hasCustomPrompt="1"/>
          </p:nvPr>
        </p:nvSpPr>
        <p:spPr>
          <a:xfrm>
            <a:off x="5441142" y="846175"/>
            <a:ext cx="2838312" cy="285415"/>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18" name="Text Placeholder 17"/>
          <p:cNvSpPr>
            <a:spLocks noGrp="1"/>
          </p:cNvSpPr>
          <p:nvPr>
            <p:ph type="body" sz="quarter" idx="13" hasCustomPrompt="1"/>
          </p:nvPr>
        </p:nvSpPr>
        <p:spPr>
          <a:xfrm>
            <a:off x="5441546" y="1131888"/>
            <a:ext cx="2837770"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20" name="Text Placeholder 19"/>
          <p:cNvSpPr>
            <a:spLocks noGrp="1"/>
          </p:cNvSpPr>
          <p:nvPr>
            <p:ph type="body" sz="quarter" idx="14"/>
          </p:nvPr>
        </p:nvSpPr>
        <p:spPr>
          <a:xfrm>
            <a:off x="5438371" y="1635647"/>
            <a:ext cx="2842029" cy="2664891"/>
          </a:xfrm>
          <a:prstGeom prst="rect">
            <a:avLst/>
          </a:prstGeom>
        </p:spPr>
        <p:txBody>
          <a:bodyPr lIns="0" tIns="0" rIns="180000" bIns="0"/>
          <a:lstStyle>
            <a:lvl1pPr marL="0" marR="0" indent="0" algn="l" defTabSz="914400" rtl="0" eaLnBrk="1" fontAlgn="auto" latinLnBrk="0" hangingPunct="1">
              <a:lnSpc>
                <a:spcPts val="1600"/>
              </a:lnSpc>
              <a:spcBef>
                <a:spcPts val="600"/>
              </a:spcBef>
              <a:spcAft>
                <a:spcPts val="600"/>
              </a:spcAft>
              <a:buClrTx/>
              <a:buSzTx/>
              <a:buFont typeface="Arial" panose="020B0604020202020204" pitchFamily="34" charset="0"/>
              <a:buNone/>
              <a:tabLst/>
              <a:defRPr sz="1050" baseline="0"/>
            </a:lvl1pPr>
          </a:lstStyle>
          <a:p>
            <a:pPr lvl="0"/>
            <a:endParaRPr lang="en-GB" dirty="0"/>
          </a:p>
        </p:txBody>
      </p:sp>
    </p:spTree>
    <p:extLst>
      <p:ext uri="{BB962C8B-B14F-4D97-AF65-F5344CB8AC3E}">
        <p14:creationId xmlns:p14="http://schemas.microsoft.com/office/powerpoint/2010/main" val="2612650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ullet-Right-Image-50-5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4EECE0-936E-4CE7-826C-4AF75B2BE763}"/>
              </a:ext>
            </a:extLst>
          </p:cNvPr>
          <p:cNvSpPr/>
          <p:nvPr userDrawn="1"/>
        </p:nvSpPr>
        <p:spPr>
          <a:xfrm>
            <a:off x="-1" y="3930"/>
            <a:ext cx="4572000" cy="513957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1" hasCustomPrompt="1"/>
          </p:nvPr>
        </p:nvSpPr>
        <p:spPr>
          <a:xfrm>
            <a:off x="2771" y="0"/>
            <a:ext cx="4572000" cy="5143500"/>
          </a:xfrm>
          <a:prstGeom prst="rect">
            <a:avLst/>
          </a:prstGeom>
        </p:spPr>
        <p:txBody>
          <a:bodyPr/>
          <a:lstStyle>
            <a:lvl1pPr marL="0" indent="0">
              <a:buNone/>
              <a:defRPr sz="2000" baseline="0"/>
            </a:lvl1pPr>
          </a:lstStyle>
          <a:p>
            <a:r>
              <a:rPr lang="en-GB" dirty="0"/>
              <a:t>Click on the icon to add an image</a:t>
            </a:r>
          </a:p>
        </p:txBody>
      </p:sp>
      <p:sp>
        <p:nvSpPr>
          <p:cNvPr id="2" name="Title 1"/>
          <p:cNvSpPr>
            <a:spLocks noGrp="1"/>
          </p:cNvSpPr>
          <p:nvPr>
            <p:ph type="title" hasCustomPrompt="1"/>
          </p:nvPr>
        </p:nvSpPr>
        <p:spPr>
          <a:xfrm>
            <a:off x="5441142" y="846175"/>
            <a:ext cx="2838312" cy="285415"/>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18" name="Text Placeholder 17"/>
          <p:cNvSpPr>
            <a:spLocks noGrp="1"/>
          </p:cNvSpPr>
          <p:nvPr>
            <p:ph type="body" sz="quarter" idx="13" hasCustomPrompt="1"/>
          </p:nvPr>
        </p:nvSpPr>
        <p:spPr>
          <a:xfrm>
            <a:off x="5441546" y="1131888"/>
            <a:ext cx="2837770"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9" name="Content Placeholder 3">
            <a:extLst>
              <a:ext uri="{FF2B5EF4-FFF2-40B4-BE49-F238E27FC236}">
                <a16:creationId xmlns:a16="http://schemas.microsoft.com/office/drawing/2014/main" id="{20F57220-20A0-4E29-BF1B-BC2FA4820D1D}"/>
              </a:ext>
            </a:extLst>
          </p:cNvPr>
          <p:cNvSpPr>
            <a:spLocks noGrp="1"/>
          </p:cNvSpPr>
          <p:nvPr>
            <p:ph sz="half" idx="2"/>
          </p:nvPr>
        </p:nvSpPr>
        <p:spPr>
          <a:xfrm>
            <a:off x="5432831" y="1628823"/>
            <a:ext cx="2846485" cy="2671714"/>
          </a:xfrm>
          <a:prstGeom prst="rect">
            <a:avLst/>
          </a:prstGeom>
        </p:spPr>
        <p:txBody>
          <a:bodyPr lIns="0" tIns="0" rIns="360000" bIns="72000"/>
          <a:lstStyle>
            <a:lvl1pPr marL="171450" indent="-171450" algn="l">
              <a:lnSpc>
                <a:spcPct val="100000"/>
              </a:lnSpc>
              <a:spcBef>
                <a:spcPts val="0"/>
              </a:spcBef>
              <a:spcAft>
                <a:spcPts val="600"/>
              </a:spcAft>
              <a:buFont typeface="Arial" panose="020B0604020202020204" pitchFamily="34" charset="0"/>
              <a:buChar char="•"/>
              <a:defRPr lang="pt-BR" sz="1100" b="0" i="0" u="none" strike="noStrike" baseline="0" smtClean="0">
                <a:latin typeface="Lato Medium" panose="020F0502020204030203" pitchFamily="34" charset="0"/>
                <a:ea typeface="Lato Medium" panose="020F0502020204030203" pitchFamily="34" charset="0"/>
                <a:cs typeface="Lato Medium" panose="020F0502020204030203" pitchFamily="34" charset="0"/>
              </a:defRPr>
            </a:lvl1pPr>
            <a:lvl2pPr marL="216000" indent="144000">
              <a:spcAft>
                <a:spcPts val="600"/>
              </a:spcAft>
              <a:buFont typeface="Lato" panose="020F0502020204030203" pitchFamily="34" charset="0"/>
              <a:buChar char="◦"/>
              <a:defRPr sz="1100"/>
            </a:lvl2pPr>
            <a:lvl3pPr marL="432000" indent="144000">
              <a:spcAft>
                <a:spcPts val="600"/>
              </a:spcAft>
              <a:buFont typeface="Lato" panose="020F0502020204030203" pitchFamily="34" charset="0"/>
              <a:buChar char="‐"/>
              <a:defRPr sz="1100"/>
            </a:lvl3pPr>
            <a:lvl4pPr marL="864000" indent="-171450">
              <a:spcAft>
                <a:spcPts val="600"/>
              </a:spcAft>
              <a:buFont typeface="Arial" panose="020B0604020202020204" pitchFamily="34" charset="0"/>
              <a:buChar char="▪"/>
              <a:defRPr sz="1100"/>
            </a:lvl4pPr>
            <a:lvl5pPr marL="1251450" indent="-171450">
              <a:spcAft>
                <a:spcPts val="600"/>
              </a:spcAft>
              <a:buFont typeface="Arial" panose="020B0604020202020204" pitchFamily="34" charset="0"/>
              <a:buChar cha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232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28B3-73A8-40FD-8DEC-80057E390EB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74CD2A-3EEC-4B82-A8BD-6EC33251D8F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527CD3-E3B2-4D03-8481-89E7C15AED58}"/>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9E8C8919-C684-4191-8932-7E5105B61A32}"/>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30AD9A7-C126-4E81-A38F-9EE66854D4B6}"/>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3478066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Text-Image-50-5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DD958F-5413-4FD3-B7EB-E097C84EF1E4}"/>
              </a:ext>
            </a:extLst>
          </p:cNvPr>
          <p:cNvSpPr/>
          <p:nvPr userDrawn="1"/>
        </p:nvSpPr>
        <p:spPr>
          <a:xfrm>
            <a:off x="4572000" y="3930"/>
            <a:ext cx="4572000" cy="5139570"/>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863600" y="842963"/>
            <a:ext cx="2837873" cy="288627"/>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8" name="Picture Placeholder 7"/>
          <p:cNvSpPr>
            <a:spLocks noGrp="1"/>
          </p:cNvSpPr>
          <p:nvPr>
            <p:ph type="pic" sz="quarter" idx="11" hasCustomPrompt="1"/>
          </p:nvPr>
        </p:nvSpPr>
        <p:spPr>
          <a:xfrm>
            <a:off x="4572000" y="0"/>
            <a:ext cx="4572000" cy="5143500"/>
          </a:xfrm>
          <a:prstGeom prst="rect">
            <a:avLst/>
          </a:prstGeom>
        </p:spPr>
        <p:txBody>
          <a:bodyPr/>
          <a:lstStyle>
            <a:lvl1pPr marL="0" indent="0">
              <a:buNone/>
              <a:defRPr sz="2000" baseline="0"/>
            </a:lvl1pPr>
          </a:lstStyle>
          <a:p>
            <a:r>
              <a:rPr lang="en-GB" dirty="0"/>
              <a:t>Click on the icon to add an image</a:t>
            </a:r>
          </a:p>
        </p:txBody>
      </p:sp>
      <p:sp>
        <p:nvSpPr>
          <p:cNvPr id="18" name="Text Placeholder 17"/>
          <p:cNvSpPr>
            <a:spLocks noGrp="1"/>
          </p:cNvSpPr>
          <p:nvPr>
            <p:ph type="body" sz="quarter" idx="13" hasCustomPrompt="1"/>
          </p:nvPr>
        </p:nvSpPr>
        <p:spPr>
          <a:xfrm>
            <a:off x="863600" y="1131888"/>
            <a:ext cx="2837873"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20" name="Text Placeholder 19"/>
          <p:cNvSpPr>
            <a:spLocks noGrp="1"/>
          </p:cNvSpPr>
          <p:nvPr>
            <p:ph type="body" sz="quarter" idx="14"/>
          </p:nvPr>
        </p:nvSpPr>
        <p:spPr>
          <a:xfrm>
            <a:off x="863600" y="1635647"/>
            <a:ext cx="2837873" cy="2664892"/>
          </a:xfrm>
          <a:prstGeom prst="rect">
            <a:avLst/>
          </a:prstGeom>
        </p:spPr>
        <p:txBody>
          <a:bodyPr lIns="0" tIns="0" rIns="180000" bIns="0"/>
          <a:lstStyle>
            <a:lvl1pPr marL="0" marR="0" indent="0" algn="l" defTabSz="914400" rtl="0" eaLnBrk="1" fontAlgn="auto" latinLnBrk="0" hangingPunct="1">
              <a:lnSpc>
                <a:spcPts val="1600"/>
              </a:lnSpc>
              <a:spcBef>
                <a:spcPts val="600"/>
              </a:spcBef>
              <a:spcAft>
                <a:spcPts val="600"/>
              </a:spcAft>
              <a:buClrTx/>
              <a:buSzTx/>
              <a:buFont typeface="Arial" panose="020B0604020202020204" pitchFamily="34" charset="0"/>
              <a:buNone/>
              <a:tabLst/>
              <a:defRPr sz="1050" baseline="0"/>
            </a:lvl1pPr>
          </a:lstStyle>
          <a:p>
            <a:pPr lvl="0"/>
            <a:endParaRPr lang="en-GB" dirty="0"/>
          </a:p>
        </p:txBody>
      </p:sp>
      <p:sp>
        <p:nvSpPr>
          <p:cNvPr id="13" name="Slide Number Placeholder 5">
            <a:extLst>
              <a:ext uri="{FF2B5EF4-FFF2-40B4-BE49-F238E27FC236}">
                <a16:creationId xmlns:a16="http://schemas.microsoft.com/office/drawing/2014/main" id="{E407056D-578E-41C3-9C1A-5B4AF0C96A7A}"/>
              </a:ext>
            </a:extLst>
          </p:cNvPr>
          <p:cNvSpPr>
            <a:spLocks noGrp="1"/>
          </p:cNvSpPr>
          <p:nvPr>
            <p:ph type="sldNum" sz="quarter" idx="4"/>
          </p:nvPr>
        </p:nvSpPr>
        <p:spPr>
          <a:xfrm>
            <a:off x="7903803" y="4697761"/>
            <a:ext cx="366901" cy="162135"/>
          </a:xfrm>
          <a:prstGeom prst="rect">
            <a:avLst/>
          </a:prstGeom>
        </p:spPr>
        <p:txBody>
          <a:bodyPr vert="horz" lIns="91440" tIns="45720" rIns="91440" bIns="45720" rtlCol="0" anchor="ctr"/>
          <a:lstStyle>
            <a:lvl1pPr algn="r">
              <a:defRPr sz="800" b="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stStyle>
          <a:p>
            <a:fld id="{AA12DA52-A9F6-4768-B49C-299E512AAEAC}" type="slidenum">
              <a:rPr lang="en-GB" smtClean="0"/>
              <a:pPr/>
              <a:t>‹#›</a:t>
            </a:fld>
            <a:endParaRPr lang="en-GB" dirty="0"/>
          </a:p>
        </p:txBody>
      </p:sp>
      <p:grpSp>
        <p:nvGrpSpPr>
          <p:cNvPr id="3" name="Group 2">
            <a:extLst>
              <a:ext uri="{FF2B5EF4-FFF2-40B4-BE49-F238E27FC236}">
                <a16:creationId xmlns:a16="http://schemas.microsoft.com/office/drawing/2014/main" id="{1B4AB539-D576-44F0-B244-00F90691E9E2}"/>
              </a:ext>
            </a:extLst>
          </p:cNvPr>
          <p:cNvGrpSpPr/>
          <p:nvPr userDrawn="1"/>
        </p:nvGrpSpPr>
        <p:grpSpPr>
          <a:xfrm>
            <a:off x="7252528" y="4684516"/>
            <a:ext cx="811138" cy="184666"/>
            <a:chOff x="7252528" y="4684516"/>
            <a:chExt cx="811138" cy="184666"/>
          </a:xfrm>
        </p:grpSpPr>
        <p:sp>
          <p:nvSpPr>
            <p:cNvPr id="14" name="TextBox 13">
              <a:extLst>
                <a:ext uri="{FF2B5EF4-FFF2-40B4-BE49-F238E27FC236}">
                  <a16:creationId xmlns:a16="http://schemas.microsoft.com/office/drawing/2014/main" id="{47C3AEDF-138A-4D5D-B957-9463278C9BC2}"/>
                </a:ext>
              </a:extLst>
            </p:cNvPr>
            <p:cNvSpPr txBox="1"/>
            <p:nvPr userDrawn="1"/>
          </p:nvSpPr>
          <p:spPr>
            <a:xfrm>
              <a:off x="7859764" y="4684516"/>
              <a:ext cx="203902" cy="184666"/>
            </a:xfrm>
            <a:prstGeom prst="rect">
              <a:avLst/>
            </a:prstGeom>
            <a:noFill/>
          </p:spPr>
          <p:txBody>
            <a:bodyPr wrap="none" rtlCol="0">
              <a:spAutoFit/>
            </a:bodyPr>
            <a:lstStyle/>
            <a:p>
              <a:r>
                <a:rPr lang="en-GB" sz="600" b="1" dirty="0">
                  <a:latin typeface="Lato Medium" panose="020F0502020204030203" pitchFamily="34" charset="0"/>
                  <a:ea typeface="Lato Medium" panose="020F0502020204030203" pitchFamily="34" charset="0"/>
                  <a:cs typeface="Lato Medium" panose="020F0502020204030203" pitchFamily="34" charset="0"/>
                </a:rPr>
                <a:t>|</a:t>
              </a:r>
            </a:p>
          </p:txBody>
        </p:sp>
        <p:pic>
          <p:nvPicPr>
            <p:cNvPr id="15" name="Picture 14">
              <a:extLst>
                <a:ext uri="{FF2B5EF4-FFF2-40B4-BE49-F238E27FC236}">
                  <a16:creationId xmlns:a16="http://schemas.microsoft.com/office/drawing/2014/main" id="{41B91474-71B7-412F-80B1-0B0743125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2528" y="4721727"/>
              <a:ext cx="616892" cy="95375"/>
            </a:xfrm>
            <a:prstGeom prst="rect">
              <a:avLst/>
            </a:prstGeom>
          </p:spPr>
        </p:pic>
      </p:grpSp>
    </p:spTree>
    <p:extLst>
      <p:ext uri="{BB962C8B-B14F-4D97-AF65-F5344CB8AC3E}">
        <p14:creationId xmlns:p14="http://schemas.microsoft.com/office/powerpoint/2010/main" val="3174962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Text-50-50">
    <p:spTree>
      <p:nvGrpSpPr>
        <p:cNvPr id="1" name=""/>
        <p:cNvGrpSpPr/>
        <p:nvPr/>
      </p:nvGrpSpPr>
      <p:grpSpPr>
        <a:xfrm>
          <a:off x="0" y="0"/>
          <a:ext cx="0" cy="0"/>
          <a:chOff x="0" y="0"/>
          <a:chExt cx="0" cy="0"/>
        </a:xfrm>
      </p:grpSpPr>
      <p:sp>
        <p:nvSpPr>
          <p:cNvPr id="5" name="Rectangle 4"/>
          <p:cNvSpPr/>
          <p:nvPr userDrawn="1"/>
        </p:nvSpPr>
        <p:spPr>
          <a:xfrm>
            <a:off x="0" y="0"/>
            <a:ext cx="4569229" cy="5143500"/>
          </a:xfrm>
          <a:prstGeom prst="rect">
            <a:avLst/>
          </a:prstGeom>
          <a:solidFill>
            <a:srgbClr val="AE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863601" y="845725"/>
            <a:ext cx="2839258" cy="429881"/>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8" name="Text Placeholder 6"/>
          <p:cNvSpPr>
            <a:spLocks noGrp="1"/>
          </p:cNvSpPr>
          <p:nvPr>
            <p:ph type="body" sz="quarter" idx="12" hasCustomPrompt="1"/>
          </p:nvPr>
        </p:nvSpPr>
        <p:spPr>
          <a:xfrm>
            <a:off x="5430059" y="842963"/>
            <a:ext cx="2839349" cy="432643"/>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10" name="Text Placeholder 9"/>
          <p:cNvSpPr>
            <a:spLocks noGrp="1"/>
          </p:cNvSpPr>
          <p:nvPr>
            <p:ph type="body" sz="quarter" idx="13" hasCustomPrompt="1"/>
          </p:nvPr>
        </p:nvSpPr>
        <p:spPr>
          <a:xfrm>
            <a:off x="863601" y="1491630"/>
            <a:ext cx="2839258" cy="2808908"/>
          </a:xfrm>
          <a:prstGeom prst="rect">
            <a:avLst/>
          </a:prstGeom>
        </p:spPr>
        <p:txBody>
          <a:bodyPr lIns="0" tIns="0" rIns="180000" bIns="0"/>
          <a:lstStyle>
            <a:lvl1pPr marL="0" indent="0">
              <a:lnSpc>
                <a:spcPts val="1600"/>
              </a:lnSpc>
              <a:spcBef>
                <a:spcPts val="600"/>
              </a:spcBef>
              <a:spcAft>
                <a:spcPts val="600"/>
              </a:spcAft>
              <a:buNone/>
              <a:defRPr sz="1050" baseline="0"/>
            </a:lvl1pPr>
          </a:lstStyle>
          <a:p>
            <a:pPr lvl="0"/>
            <a:r>
              <a:rPr lang="en-US" dirty="0"/>
              <a:t>Paragraph Text</a:t>
            </a:r>
            <a:endParaRPr lang="en-GB" dirty="0"/>
          </a:p>
        </p:txBody>
      </p:sp>
      <p:sp>
        <p:nvSpPr>
          <p:cNvPr id="15" name="Text Placeholder 9"/>
          <p:cNvSpPr>
            <a:spLocks noGrp="1"/>
          </p:cNvSpPr>
          <p:nvPr>
            <p:ph type="body" sz="quarter" idx="14" hasCustomPrompt="1"/>
          </p:nvPr>
        </p:nvSpPr>
        <p:spPr>
          <a:xfrm>
            <a:off x="5426461" y="1491630"/>
            <a:ext cx="2844243" cy="2808908"/>
          </a:xfrm>
          <a:prstGeom prst="rect">
            <a:avLst/>
          </a:prstGeom>
        </p:spPr>
        <p:txBody>
          <a:bodyPr lIns="0" tIns="0" rIns="180000" bIns="0"/>
          <a:lstStyle>
            <a:lvl1pPr marL="0" indent="0">
              <a:lnSpc>
                <a:spcPts val="1600"/>
              </a:lnSpc>
              <a:spcBef>
                <a:spcPts val="600"/>
              </a:spcBef>
              <a:spcAft>
                <a:spcPts val="600"/>
              </a:spcAft>
              <a:buNone/>
              <a:defRPr sz="1050" baseline="0"/>
            </a:lvl1pPr>
          </a:lstStyle>
          <a:p>
            <a:pPr lvl="0"/>
            <a:r>
              <a:rPr lang="en-US" dirty="0"/>
              <a:t>Paragraph Text</a:t>
            </a:r>
            <a:endParaRPr lang="en-GB" dirty="0"/>
          </a:p>
        </p:txBody>
      </p:sp>
    </p:spTree>
    <p:extLst>
      <p:ext uri="{BB962C8B-B14F-4D97-AF65-F5344CB8AC3E}">
        <p14:creationId xmlns:p14="http://schemas.microsoft.com/office/powerpoint/2010/main" val="101088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1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860243" y="845725"/>
            <a:ext cx="7410461" cy="285865"/>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10" name="Text Placeholder 9"/>
          <p:cNvSpPr>
            <a:spLocks noGrp="1"/>
          </p:cNvSpPr>
          <p:nvPr>
            <p:ph type="body" sz="quarter" idx="13" hasCustomPrompt="1"/>
          </p:nvPr>
        </p:nvSpPr>
        <p:spPr>
          <a:xfrm>
            <a:off x="860243" y="1635646"/>
            <a:ext cx="7410461" cy="2376264"/>
          </a:xfrm>
          <a:prstGeom prst="rect">
            <a:avLst/>
          </a:prstGeom>
        </p:spPr>
        <p:txBody>
          <a:bodyPr lIns="0" tIns="0" rIns="180000" bIns="0"/>
          <a:lstStyle>
            <a:lvl1pPr marL="0" indent="0">
              <a:lnSpc>
                <a:spcPts val="1600"/>
              </a:lnSpc>
              <a:spcBef>
                <a:spcPts val="600"/>
              </a:spcBef>
              <a:spcAft>
                <a:spcPts val="600"/>
              </a:spcAft>
              <a:buNone/>
              <a:defRPr sz="1050" baseline="0"/>
            </a:lvl1pPr>
          </a:lstStyle>
          <a:p>
            <a:pPr lvl="0"/>
            <a:r>
              <a:rPr lang="en-US" dirty="0"/>
              <a:t>Paragraph Text</a:t>
            </a:r>
            <a:endParaRPr lang="en-GB" dirty="0"/>
          </a:p>
        </p:txBody>
      </p:sp>
    </p:spTree>
    <p:extLst>
      <p:ext uri="{BB962C8B-B14F-4D97-AF65-F5344CB8AC3E}">
        <p14:creationId xmlns:p14="http://schemas.microsoft.com/office/powerpoint/2010/main" val="2511779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1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0FDF7A-40D1-4790-BA99-92708879ED2A}"/>
              </a:ext>
            </a:extLst>
          </p:cNvPr>
          <p:cNvSpPr/>
          <p:nvPr userDrawn="1"/>
        </p:nvSpPr>
        <p:spPr>
          <a:xfrm>
            <a:off x="863599" y="1632362"/>
            <a:ext cx="7416797" cy="2665413"/>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860242" y="845725"/>
            <a:ext cx="7410461" cy="285865"/>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Heading</a:t>
            </a:r>
          </a:p>
        </p:txBody>
      </p:sp>
      <p:sp>
        <p:nvSpPr>
          <p:cNvPr id="4" name="Picture Placeholder 3"/>
          <p:cNvSpPr>
            <a:spLocks noGrp="1"/>
          </p:cNvSpPr>
          <p:nvPr>
            <p:ph type="pic" sz="quarter" idx="12" hasCustomPrompt="1"/>
          </p:nvPr>
        </p:nvSpPr>
        <p:spPr>
          <a:xfrm>
            <a:off x="860243" y="1635125"/>
            <a:ext cx="7410461" cy="2665413"/>
          </a:xfrm>
          <a:prstGeom prst="rect">
            <a:avLst/>
          </a:prstGeom>
        </p:spPr>
        <p:txBody>
          <a:bodyPr/>
          <a:lstStyle>
            <a:lvl1pPr marL="0" indent="0">
              <a:buNone/>
              <a:defRPr sz="2000"/>
            </a:lvl1pPr>
          </a:lstStyle>
          <a:p>
            <a:r>
              <a:rPr lang="en-GB" dirty="0"/>
              <a:t>Click on the icon to add an image</a:t>
            </a:r>
          </a:p>
        </p:txBody>
      </p:sp>
    </p:spTree>
    <p:extLst>
      <p:ext uri="{BB962C8B-B14F-4D97-AF65-F5344CB8AC3E}">
        <p14:creationId xmlns:p14="http://schemas.microsoft.com/office/powerpoint/2010/main" val="146538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7" name="Text Placeholder 6"/>
          <p:cNvSpPr>
            <a:spLocks noGrp="1"/>
          </p:cNvSpPr>
          <p:nvPr>
            <p:ph type="body" sz="quarter" idx="11" hasCustomPrompt="1"/>
          </p:nvPr>
        </p:nvSpPr>
        <p:spPr>
          <a:xfrm>
            <a:off x="860242" y="845725"/>
            <a:ext cx="7410461" cy="285865"/>
          </a:xfrm>
          <a:prstGeom prst="rect">
            <a:avLst/>
          </a:prstGeom>
        </p:spPr>
        <p:txBody>
          <a:bodyPr lIns="0" tIns="0" rIns="180000" bIns="0"/>
          <a:lstStyle>
            <a:lvl1pPr marL="0" indent="0">
              <a:buNone/>
              <a:defRPr sz="1800" b="1" baseline="0">
                <a:latin typeface="Lato" panose="020F0502020204030203" pitchFamily="34" charset="0"/>
                <a:ea typeface="Lato" panose="020F0502020204030203" pitchFamily="34" charset="0"/>
                <a:cs typeface="Lato" panose="020F0502020204030203" pitchFamily="34" charset="0"/>
              </a:defRPr>
            </a:lvl1pPr>
          </a:lstStyle>
          <a:p>
            <a:pPr lvl="0"/>
            <a:r>
              <a:rPr lang="en-GB" dirty="0"/>
              <a:t>Table title</a:t>
            </a:r>
          </a:p>
        </p:txBody>
      </p:sp>
      <p:sp>
        <p:nvSpPr>
          <p:cNvPr id="5" name="Table Placeholder 4"/>
          <p:cNvSpPr>
            <a:spLocks noGrp="1"/>
          </p:cNvSpPr>
          <p:nvPr>
            <p:ph type="tbl" sz="quarter" idx="12" hasCustomPrompt="1"/>
          </p:nvPr>
        </p:nvSpPr>
        <p:spPr>
          <a:xfrm>
            <a:off x="860242" y="1635125"/>
            <a:ext cx="7410461" cy="2665413"/>
          </a:xfrm>
          <a:prstGeom prst="rect">
            <a:avLst/>
          </a:prstGeom>
        </p:spPr>
        <p:txBody>
          <a:bodyPr lIns="0" tIns="0" rIns="0" bIns="0"/>
          <a:lstStyle>
            <a:lvl1pPr marL="0" indent="0">
              <a:buNone/>
              <a:defRPr/>
            </a:lvl1pPr>
          </a:lstStyle>
          <a:p>
            <a:r>
              <a:rPr lang="en-GB" dirty="0"/>
              <a:t>Click to insert table</a:t>
            </a:r>
          </a:p>
        </p:txBody>
      </p:sp>
      <p:sp>
        <p:nvSpPr>
          <p:cNvPr id="8" name="Text Placeholder 6"/>
          <p:cNvSpPr>
            <a:spLocks noGrp="1"/>
          </p:cNvSpPr>
          <p:nvPr>
            <p:ph type="body" sz="quarter" idx="13" hasCustomPrompt="1"/>
          </p:nvPr>
        </p:nvSpPr>
        <p:spPr>
          <a:xfrm>
            <a:off x="860242" y="1131590"/>
            <a:ext cx="7410461" cy="285865"/>
          </a:xfrm>
          <a:prstGeom prst="rect">
            <a:avLst/>
          </a:prstGeom>
        </p:spPr>
        <p:txBody>
          <a:bodyPr lIns="0" tIns="0" rIns="180000" bIns="0"/>
          <a:lstStyle>
            <a:lvl1pPr marL="0" indent="0">
              <a:buNone/>
              <a:defRPr sz="1600" baseline="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Tree>
    <p:extLst>
      <p:ext uri="{BB962C8B-B14F-4D97-AF65-F5344CB8AC3E}">
        <p14:creationId xmlns:p14="http://schemas.microsoft.com/office/powerpoint/2010/main" val="3083296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Numbered-List-Image-50-50">
    <p:spTree>
      <p:nvGrpSpPr>
        <p:cNvPr id="1" name=""/>
        <p:cNvGrpSpPr/>
        <p:nvPr/>
      </p:nvGrpSpPr>
      <p:grpSpPr>
        <a:xfrm>
          <a:off x="0" y="0"/>
          <a:ext cx="0" cy="0"/>
          <a:chOff x="0" y="0"/>
          <a:chExt cx="0" cy="0"/>
        </a:xfrm>
      </p:grpSpPr>
      <p:pic>
        <p:nvPicPr>
          <p:cNvPr id="1026" name="Picture 2" descr="W:\WebCertain\99 Technology\Clients\Webcertain\PROJECTS\171101-Gemma - Webcertain PPT\SlideAssets\slide-default-505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p:cNvSpPr>
            <a:spLocks noGrp="1"/>
          </p:cNvSpPr>
          <p:nvPr>
            <p:ph type="pic" sz="quarter" idx="11" hasCustomPrompt="1"/>
          </p:nvPr>
        </p:nvSpPr>
        <p:spPr>
          <a:xfrm>
            <a:off x="2771" y="0"/>
            <a:ext cx="4572000" cy="5143500"/>
          </a:xfrm>
          <a:prstGeom prst="rect">
            <a:avLst/>
          </a:prstGeom>
        </p:spPr>
        <p:txBody>
          <a:bodyPr/>
          <a:lstStyle>
            <a:lvl1pPr marL="0" indent="0">
              <a:buNone/>
              <a:defRPr sz="2000" baseline="0"/>
            </a:lvl1pPr>
          </a:lstStyle>
          <a:p>
            <a:r>
              <a:rPr lang="en-GB" dirty="0"/>
              <a:t>Click on the icon to add an image or remove this frame to use the default one</a:t>
            </a:r>
          </a:p>
        </p:txBody>
      </p:sp>
      <p:sp>
        <p:nvSpPr>
          <p:cNvPr id="2" name="Title 1"/>
          <p:cNvSpPr>
            <a:spLocks noGrp="1"/>
          </p:cNvSpPr>
          <p:nvPr>
            <p:ph type="title" hasCustomPrompt="1"/>
          </p:nvPr>
        </p:nvSpPr>
        <p:spPr>
          <a:xfrm>
            <a:off x="5449341" y="846175"/>
            <a:ext cx="2820439" cy="285415"/>
          </a:xfrm>
          <a:prstGeom prst="rect">
            <a:avLst/>
          </a:prstGeom>
        </p:spPr>
        <p:txBody>
          <a:bodyPr lIns="0" tIns="0" rIns="18000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1800" b="1">
                <a:latin typeface="Lato" panose="020F0502020204030203" pitchFamily="34" charset="0"/>
                <a:ea typeface="Lato" panose="020F0502020204030203" pitchFamily="34" charset="0"/>
                <a:cs typeface="Lato" panose="020F0502020204030203" pitchFamily="34" charset="0"/>
              </a:defRPr>
            </a:lvl1pPr>
          </a:lstStyle>
          <a:p>
            <a:r>
              <a:rPr lang="en-US" dirty="0"/>
              <a:t>Title</a:t>
            </a:r>
            <a:endParaRPr lang="en-GB" dirty="0"/>
          </a:p>
        </p:txBody>
      </p:sp>
      <p:sp>
        <p:nvSpPr>
          <p:cNvPr id="3" name="Slide Number Placeholder 2"/>
          <p:cNvSpPr>
            <a:spLocks noGrp="1"/>
          </p:cNvSpPr>
          <p:nvPr>
            <p:ph type="sldNum" sz="quarter" idx="10"/>
          </p:nvPr>
        </p:nvSpPr>
        <p:spPr/>
        <p:txBody>
          <a:bodyPr/>
          <a:lstStyle/>
          <a:p>
            <a:fld id="{AA12DA52-A9F6-4768-B49C-299E512AAEAC}" type="slidenum">
              <a:rPr lang="en-GB" smtClean="0"/>
              <a:pPr/>
              <a:t>‹#›</a:t>
            </a:fld>
            <a:endParaRPr lang="en-GB" dirty="0"/>
          </a:p>
        </p:txBody>
      </p:sp>
      <p:sp>
        <p:nvSpPr>
          <p:cNvPr id="18" name="Text Placeholder 17"/>
          <p:cNvSpPr>
            <a:spLocks noGrp="1"/>
          </p:cNvSpPr>
          <p:nvPr>
            <p:ph type="body" sz="quarter" idx="13" hasCustomPrompt="1"/>
          </p:nvPr>
        </p:nvSpPr>
        <p:spPr>
          <a:xfrm>
            <a:off x="5449745" y="1131888"/>
            <a:ext cx="2819901" cy="287734"/>
          </a:xfrm>
          <a:prstGeom prst="rect">
            <a:avLst/>
          </a:prstGeom>
        </p:spPr>
        <p:txBody>
          <a:bodyPr lIns="0" tIns="0" rIns="180000" bIns="0"/>
          <a:lstStyle>
            <a:lvl1pPr marL="0" indent="0">
              <a:buNone/>
              <a:defRPr sz="1600">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Subtitle</a:t>
            </a:r>
          </a:p>
        </p:txBody>
      </p:sp>
      <p:sp>
        <p:nvSpPr>
          <p:cNvPr id="11" name="Content Placeholder 3">
            <a:extLst>
              <a:ext uri="{FF2B5EF4-FFF2-40B4-BE49-F238E27FC236}">
                <a16:creationId xmlns:a16="http://schemas.microsoft.com/office/drawing/2014/main" id="{4A05704D-958B-44A9-BD56-D4657651F93E}"/>
              </a:ext>
            </a:extLst>
          </p:cNvPr>
          <p:cNvSpPr>
            <a:spLocks noGrp="1"/>
          </p:cNvSpPr>
          <p:nvPr>
            <p:ph sz="half" idx="2"/>
          </p:nvPr>
        </p:nvSpPr>
        <p:spPr>
          <a:xfrm>
            <a:off x="5443800" y="1628823"/>
            <a:ext cx="2825179" cy="2568340"/>
          </a:xfrm>
          <a:prstGeom prst="rect">
            <a:avLst/>
          </a:prstGeom>
        </p:spPr>
        <p:txBody>
          <a:bodyPr lIns="0" tIns="0" rIns="360000" bIns="72000"/>
          <a:lstStyle>
            <a:lvl1pPr marL="171450" indent="-171450" algn="l">
              <a:lnSpc>
                <a:spcPct val="100000"/>
              </a:lnSpc>
              <a:spcBef>
                <a:spcPts val="0"/>
              </a:spcBef>
              <a:spcAft>
                <a:spcPts val="600"/>
              </a:spcAft>
              <a:buFont typeface="Arial" panose="020B0604020202020204" pitchFamily="34" charset="0"/>
              <a:buChar char="•"/>
              <a:defRPr lang="pt-BR" sz="1100" b="0" i="0" u="none" strike="noStrike" baseline="0" smtClean="0">
                <a:latin typeface="Lato Medium" panose="020F0502020204030203" pitchFamily="34" charset="0"/>
                <a:ea typeface="Lato Medium" panose="020F0502020204030203" pitchFamily="34" charset="0"/>
                <a:cs typeface="Lato Medium" panose="020F0502020204030203" pitchFamily="34" charset="0"/>
              </a:defRPr>
            </a:lvl1pPr>
            <a:lvl2pPr marL="216000" indent="144000">
              <a:spcAft>
                <a:spcPts val="600"/>
              </a:spcAft>
              <a:buFont typeface="Lato" panose="020F0502020204030203" pitchFamily="34" charset="0"/>
              <a:buChar char="◦"/>
              <a:defRPr sz="1100"/>
            </a:lvl2pPr>
            <a:lvl3pPr marL="432000" indent="144000">
              <a:spcAft>
                <a:spcPts val="600"/>
              </a:spcAft>
              <a:buFont typeface="Lato" panose="020F0502020204030203" pitchFamily="34" charset="0"/>
              <a:buChar char="‐"/>
              <a:defRPr sz="1100"/>
            </a:lvl3pPr>
            <a:lvl4pPr marL="864000" indent="-171450">
              <a:spcAft>
                <a:spcPts val="600"/>
              </a:spcAft>
              <a:buFont typeface="Arial" panose="020B0604020202020204" pitchFamily="34" charset="0"/>
              <a:buChar char="▪"/>
              <a:defRPr sz="1100"/>
            </a:lvl4pPr>
            <a:lvl5pPr marL="1251450" indent="-171450">
              <a:spcAft>
                <a:spcPts val="600"/>
              </a:spcAft>
              <a:buFont typeface="Arial" panose="020B0604020202020204" pitchFamily="34" charset="0"/>
              <a:buChar cha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3286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nfo shee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A12DA52-A9F6-4768-B49C-299E512AAEAC}" type="slidenum">
              <a:rPr lang="en-GB" smtClean="0"/>
              <a:t>‹#›</a:t>
            </a:fld>
            <a:endParaRPr lang="en-GB"/>
          </a:p>
        </p:txBody>
      </p:sp>
      <p:sp>
        <p:nvSpPr>
          <p:cNvPr id="10" name="TextBox 9"/>
          <p:cNvSpPr txBox="1"/>
          <p:nvPr userDrawn="1"/>
        </p:nvSpPr>
        <p:spPr>
          <a:xfrm>
            <a:off x="1259632" y="1419622"/>
            <a:ext cx="2736304" cy="2308324"/>
          </a:xfrm>
          <a:prstGeom prst="rect">
            <a:avLst/>
          </a:prstGeom>
          <a:noFill/>
        </p:spPr>
        <p:txBody>
          <a:bodyPr wrap="square" lIns="0" tIns="0" rIns="0" bIns="0" rtlCol="0">
            <a:spAutoFit/>
          </a:bodyPr>
          <a:lstStyle/>
          <a:p>
            <a:r>
              <a:rPr lang="en-US" sz="1200" dirty="0">
                <a:latin typeface="Lato Black" panose="020F0502020204030203" pitchFamily="34" charset="0"/>
                <a:ea typeface="Lato Black" panose="020F0502020204030203" pitchFamily="34" charset="0"/>
                <a:cs typeface="Lato Black" panose="020F0502020204030203" pitchFamily="34" charset="0"/>
              </a:rPr>
              <a:t>Numbered list.</a:t>
            </a:r>
          </a:p>
          <a:p>
            <a:endParaRPr lang="en-US" sz="1200" dirty="0">
              <a:latin typeface="Lato Black" panose="020F0502020204030203" pitchFamily="34" charset="0"/>
              <a:ea typeface="Lato Black" panose="020F0502020204030203" pitchFamily="34" charset="0"/>
              <a:cs typeface="Lato Black" panose="020F0502020204030203" pitchFamily="34" charset="0"/>
            </a:endParaRPr>
          </a:p>
          <a:p>
            <a:pPr marL="228600" indent="-228600">
              <a:buAutoNum type="arabicPeriod"/>
            </a:pPr>
            <a:r>
              <a:rPr lang="en-US" sz="1050" dirty="0" err="1">
                <a:latin typeface="Lato" panose="020F0502020204030203" pitchFamily="34" charset="0"/>
                <a:ea typeface="Lato" panose="020F0502020204030203" pitchFamily="34" charset="0"/>
                <a:cs typeface="Lato" panose="020F0502020204030203" pitchFamily="34" charset="0"/>
              </a:rPr>
              <a:t>Nem</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Itas</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consed</a:t>
            </a:r>
            <a:r>
              <a:rPr lang="en-US" sz="1050" dirty="0">
                <a:latin typeface="Lato" panose="020F0502020204030203" pitchFamily="34" charset="0"/>
                <a:ea typeface="Lato" panose="020F0502020204030203" pitchFamily="34" charset="0"/>
                <a:cs typeface="Lato" panose="020F0502020204030203" pitchFamily="34" charset="0"/>
              </a:rPr>
              <a:t> 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228600" indent="-228600">
              <a:buAutoNum type="arabicPeriod"/>
            </a:pPr>
            <a:r>
              <a:rPr lang="en-US" sz="1050" dirty="0">
                <a:latin typeface="Lato" panose="020F0502020204030203" pitchFamily="34" charset="0"/>
                <a:ea typeface="Lato" panose="020F0502020204030203" pitchFamily="34" charset="0"/>
                <a:cs typeface="Lato" panose="020F0502020204030203" pitchFamily="34" charset="0"/>
              </a:rPr>
              <a:t>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228600" indent="-228600">
              <a:buAutoNum type="arabicPeriod"/>
            </a:pPr>
            <a:r>
              <a:rPr lang="en-US" sz="1050" dirty="0">
                <a:latin typeface="Lato" panose="020F0502020204030203" pitchFamily="34" charset="0"/>
                <a:ea typeface="Lato" panose="020F0502020204030203" pitchFamily="34" charset="0"/>
                <a:cs typeface="Lato" panose="020F0502020204030203" pitchFamily="34" charset="0"/>
              </a:rPr>
              <a:t>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228600" indent="-228600">
              <a:buAutoNum type="arabicPeriod"/>
            </a:pPr>
            <a:endParaRPr lang="en-US" sz="1050" dirty="0">
              <a:latin typeface="Lato" panose="020F0502020204030203" pitchFamily="34" charset="0"/>
              <a:ea typeface="Lato" panose="020F0502020204030203" pitchFamily="34" charset="0"/>
              <a:cs typeface="Lato" panose="020F0502020204030203" pitchFamily="34" charset="0"/>
            </a:endParaRPr>
          </a:p>
          <a:p>
            <a:pPr>
              <a:spcBef>
                <a:spcPct val="0"/>
              </a:spcBef>
              <a:defRPr/>
            </a:pPr>
            <a:r>
              <a:rPr lang="en-US" sz="1050" dirty="0">
                <a:latin typeface="Lato Black" panose="020F0502020204030203" pitchFamily="34" charset="0"/>
                <a:ea typeface="Lato Black" panose="020F0502020204030203" pitchFamily="34" charset="0"/>
                <a:cs typeface="Lato Black" panose="020F0502020204030203" pitchFamily="34" charset="0"/>
              </a:rPr>
              <a:t>Numbered list hierarchy.</a:t>
            </a:r>
          </a:p>
          <a:p>
            <a:endParaRPr lang="en-US" sz="1050" dirty="0">
              <a:latin typeface="Lato" panose="020F0502020204030203" pitchFamily="34" charset="0"/>
              <a:ea typeface="Lato" panose="020F0502020204030203" pitchFamily="34" charset="0"/>
              <a:cs typeface="Lato" panose="020F0502020204030203" pitchFamily="34" charset="0"/>
            </a:endParaRPr>
          </a:p>
          <a:p>
            <a:pPr marL="228600" indent="-228600">
              <a:buAutoNum type="arabicPeriod"/>
            </a:pPr>
            <a:r>
              <a:rPr lang="en-US" sz="1050" dirty="0" err="1">
                <a:latin typeface="Lato" panose="020F0502020204030203" pitchFamily="34" charset="0"/>
                <a:ea typeface="Lato" panose="020F0502020204030203" pitchFamily="34" charset="0"/>
                <a:cs typeface="Lato" panose="020F0502020204030203" pitchFamily="34" charset="0"/>
              </a:rPr>
              <a:t>Nem</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Itas</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consed</a:t>
            </a:r>
            <a:r>
              <a:rPr lang="en-US" sz="1050" dirty="0">
                <a:latin typeface="Lato" panose="020F0502020204030203" pitchFamily="34" charset="0"/>
                <a:ea typeface="Lato" panose="020F0502020204030203" pitchFamily="34" charset="0"/>
                <a:cs typeface="Lato" panose="020F0502020204030203" pitchFamily="34" charset="0"/>
              </a:rPr>
              <a:t> 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358775"/>
            <a:r>
              <a:rPr lang="en-US" sz="1050" dirty="0">
                <a:latin typeface="Lato" panose="020F0502020204030203" pitchFamily="34" charset="0"/>
                <a:ea typeface="Lato" panose="020F0502020204030203" pitchFamily="34" charset="0"/>
                <a:cs typeface="Lato" panose="020F0502020204030203" pitchFamily="34" charset="0"/>
              </a:rPr>
              <a:t>1.1. 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endParaRPr lang="en-US" sz="1050" dirty="0">
              <a:latin typeface="Lato" panose="020F0502020204030203" pitchFamily="34" charset="0"/>
              <a:ea typeface="Lato" panose="020F0502020204030203" pitchFamily="34" charset="0"/>
              <a:cs typeface="Lato" panose="020F0502020204030203" pitchFamily="34" charset="0"/>
            </a:endParaRPr>
          </a:p>
          <a:p>
            <a:pPr marL="717550"/>
            <a:r>
              <a:rPr lang="en-US" sz="1050" dirty="0">
                <a:latin typeface="Lato" panose="020F0502020204030203" pitchFamily="34" charset="0"/>
                <a:ea typeface="Lato" panose="020F0502020204030203" pitchFamily="34" charset="0"/>
                <a:cs typeface="Lato" panose="020F0502020204030203" pitchFamily="34" charset="0"/>
              </a:rPr>
              <a:t>1.1.1. 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p>
        </p:txBody>
      </p:sp>
      <p:sp>
        <p:nvSpPr>
          <p:cNvPr id="12" name="TextBox 11"/>
          <p:cNvSpPr txBox="1"/>
          <p:nvPr userDrawn="1"/>
        </p:nvSpPr>
        <p:spPr>
          <a:xfrm>
            <a:off x="268288" y="235704"/>
            <a:ext cx="4464496" cy="276999"/>
          </a:xfrm>
          <a:prstGeom prst="rect">
            <a:avLst/>
          </a:prstGeom>
          <a:noFill/>
        </p:spPr>
        <p:txBody>
          <a:bodyPr wrap="square" lIns="0" tIns="0" rIns="0" bIns="0" rtlCol="0">
            <a:spAutoFit/>
          </a:bodyPr>
          <a:lstStyle/>
          <a:p>
            <a:r>
              <a:rPr lang="en-GB" dirty="0"/>
              <a:t>Info sheet:</a:t>
            </a:r>
            <a:r>
              <a:rPr lang="en-GB" baseline="0" dirty="0"/>
              <a:t> </a:t>
            </a:r>
            <a:r>
              <a:rPr lang="en-GB" dirty="0"/>
              <a:t>Paragraph</a:t>
            </a:r>
            <a:r>
              <a:rPr lang="en-GB" baseline="0" dirty="0"/>
              <a:t> style</a:t>
            </a:r>
            <a:endParaRPr lang="en-GB" dirty="0"/>
          </a:p>
        </p:txBody>
      </p:sp>
      <p:sp>
        <p:nvSpPr>
          <p:cNvPr id="9" name="TextBox 8"/>
          <p:cNvSpPr txBox="1"/>
          <p:nvPr userDrawn="1"/>
        </p:nvSpPr>
        <p:spPr>
          <a:xfrm>
            <a:off x="5364163" y="1430685"/>
            <a:ext cx="2736304" cy="2308324"/>
          </a:xfrm>
          <a:prstGeom prst="rect">
            <a:avLst/>
          </a:prstGeom>
          <a:noFill/>
        </p:spPr>
        <p:txBody>
          <a:bodyPr wrap="square" lIns="0" tIns="0" rIns="0" bIns="0" rtlCol="0">
            <a:spAutoFit/>
          </a:bodyPr>
          <a:lstStyle/>
          <a:p>
            <a:r>
              <a:rPr lang="en-US" sz="1200" dirty="0">
                <a:latin typeface="Lato Black" panose="020F0502020204030203" pitchFamily="34" charset="0"/>
                <a:ea typeface="Lato Black" panose="020F0502020204030203" pitchFamily="34" charset="0"/>
                <a:cs typeface="Lato Black" panose="020F0502020204030203" pitchFamily="34" charset="0"/>
              </a:rPr>
              <a:t>Unordered list.</a:t>
            </a:r>
          </a:p>
          <a:p>
            <a:endParaRPr lang="en-US" sz="1200" dirty="0">
              <a:latin typeface="Lato Black" panose="020F0502020204030203" pitchFamily="34" charset="0"/>
              <a:ea typeface="Lato Black" panose="020F0502020204030203" pitchFamily="34" charset="0"/>
              <a:cs typeface="Lato Black" panose="020F0502020204030203" pitchFamily="34" charset="0"/>
            </a:endParaRPr>
          </a:p>
          <a:p>
            <a:pPr marL="171450" indent="-171450">
              <a:buFont typeface="Lato" panose="020F0502020204030203" pitchFamily="34" charset="0"/>
              <a:buChar char="●"/>
            </a:pPr>
            <a:r>
              <a:rPr lang="en-US" sz="1050" dirty="0" err="1">
                <a:latin typeface="Lato" panose="020F0502020204030203" pitchFamily="34" charset="0"/>
                <a:ea typeface="Lato" panose="020F0502020204030203" pitchFamily="34" charset="0"/>
                <a:cs typeface="Lato" panose="020F0502020204030203" pitchFamily="34" charset="0"/>
              </a:rPr>
              <a:t>Nem</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Itas</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consed</a:t>
            </a:r>
            <a:r>
              <a:rPr lang="en-US" sz="1050" dirty="0">
                <a:latin typeface="Lato" panose="020F0502020204030203" pitchFamily="34" charset="0"/>
                <a:ea typeface="Lato" panose="020F0502020204030203" pitchFamily="34" charset="0"/>
                <a:cs typeface="Lato" panose="020F0502020204030203" pitchFamily="34" charset="0"/>
              </a:rPr>
              <a:t> 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171450" indent="-171450">
              <a:buFont typeface="Lato" panose="020F0502020204030203" pitchFamily="34" charset="0"/>
              <a:buChar char="●"/>
            </a:pPr>
            <a:r>
              <a:rPr lang="en-US" sz="1050" dirty="0">
                <a:latin typeface="Lato" panose="020F0502020204030203" pitchFamily="34" charset="0"/>
                <a:ea typeface="Lato" panose="020F0502020204030203" pitchFamily="34" charset="0"/>
                <a:cs typeface="Lato" panose="020F0502020204030203" pitchFamily="34" charset="0"/>
              </a:rPr>
              <a:t>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171450" indent="-171450">
              <a:buFont typeface="Lato" panose="020F0502020204030203" pitchFamily="34" charset="0"/>
              <a:buChar char="●"/>
            </a:pPr>
            <a:r>
              <a:rPr lang="en-US" sz="1050" dirty="0">
                <a:latin typeface="Lato" panose="020F0502020204030203" pitchFamily="34" charset="0"/>
                <a:ea typeface="Lato" panose="020F0502020204030203" pitchFamily="34" charset="0"/>
                <a:cs typeface="Lato" panose="020F0502020204030203" pitchFamily="34" charset="0"/>
              </a:rPr>
              <a:t>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228600" indent="-228600">
              <a:buAutoNum type="arabicPeriod"/>
            </a:pPr>
            <a:endParaRPr lang="en-US" sz="1050" dirty="0">
              <a:latin typeface="Lato" panose="020F0502020204030203" pitchFamily="34" charset="0"/>
              <a:ea typeface="Lato" panose="020F0502020204030203" pitchFamily="34" charset="0"/>
              <a:cs typeface="Lato" panose="020F0502020204030203" pitchFamily="34" charset="0"/>
            </a:endParaRPr>
          </a:p>
          <a:p>
            <a:pPr>
              <a:spcBef>
                <a:spcPct val="0"/>
              </a:spcBef>
              <a:defRPr/>
            </a:pPr>
            <a:r>
              <a:rPr lang="en-US" sz="1050" dirty="0">
                <a:latin typeface="Lato Black" panose="020F0502020204030203" pitchFamily="34" charset="0"/>
                <a:ea typeface="Lato Black" panose="020F0502020204030203" pitchFamily="34" charset="0"/>
                <a:cs typeface="Lato Black" panose="020F0502020204030203" pitchFamily="34" charset="0"/>
              </a:rPr>
              <a:t>Numbered list hierarchy.</a:t>
            </a:r>
          </a:p>
          <a:p>
            <a:endParaRPr lang="en-US" sz="1050" dirty="0">
              <a:latin typeface="Lato" panose="020F0502020204030203" pitchFamily="34" charset="0"/>
              <a:ea typeface="Lato" panose="020F0502020204030203" pitchFamily="34" charset="0"/>
              <a:cs typeface="Lato" panose="020F0502020204030203" pitchFamily="34" charset="0"/>
            </a:endParaRPr>
          </a:p>
          <a:p>
            <a:pPr marL="228600" indent="-228600">
              <a:buFont typeface="Lato" panose="020F0502020204030203" pitchFamily="34" charset="0"/>
              <a:buChar char="●"/>
            </a:pPr>
            <a:r>
              <a:rPr lang="en-US" sz="1050" dirty="0" err="1">
                <a:latin typeface="Lato" panose="020F0502020204030203" pitchFamily="34" charset="0"/>
                <a:ea typeface="Lato" panose="020F0502020204030203" pitchFamily="34" charset="0"/>
                <a:cs typeface="Lato" panose="020F0502020204030203" pitchFamily="34" charset="0"/>
              </a:rPr>
              <a:t>Nem</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Itas</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consed</a:t>
            </a:r>
            <a:r>
              <a:rPr lang="en-US" sz="1050" dirty="0">
                <a:latin typeface="Lato" panose="020F0502020204030203" pitchFamily="34" charset="0"/>
                <a:ea typeface="Lato" panose="020F0502020204030203" pitchFamily="34" charset="0"/>
                <a:cs typeface="Lato" panose="020F0502020204030203" pitchFamily="34" charset="0"/>
              </a:rPr>
              <a:t> 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r>
              <a:rPr lang="en-US" sz="1050" dirty="0">
                <a:latin typeface="Lato" panose="020F0502020204030203" pitchFamily="34" charset="0"/>
                <a:ea typeface="Lato" panose="020F0502020204030203" pitchFamily="34" charset="0"/>
                <a:cs typeface="Lato" panose="020F0502020204030203" pitchFamily="34" charset="0"/>
              </a:rPr>
              <a:t>.</a:t>
            </a:r>
          </a:p>
          <a:p>
            <a:pPr marL="530225" indent="-171450">
              <a:buFont typeface="Courier New" panose="02070309020205020404" pitchFamily="49" charset="0"/>
              <a:buChar char="o"/>
            </a:pPr>
            <a:r>
              <a:rPr lang="en-US" sz="1050" dirty="0">
                <a:latin typeface="Lato" panose="020F0502020204030203" pitchFamily="34" charset="0"/>
                <a:ea typeface="Lato" panose="020F0502020204030203" pitchFamily="34" charset="0"/>
                <a:cs typeface="Lato" panose="020F0502020204030203" pitchFamily="34" charset="0"/>
              </a:rPr>
              <a:t>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cerior</a:t>
            </a:r>
            <a:r>
              <a:rPr lang="en-US" sz="1050" dirty="0">
                <a:latin typeface="Lato" panose="020F0502020204030203" pitchFamily="34" charset="0"/>
                <a:ea typeface="Lato" panose="020F0502020204030203" pitchFamily="34" charset="0"/>
                <a:cs typeface="Lato" panose="020F0502020204030203" pitchFamily="34" charset="0"/>
              </a:rPr>
              <a:t> mil </a:t>
            </a:r>
            <a:r>
              <a:rPr lang="en-US" sz="1050" dirty="0" err="1">
                <a:latin typeface="Lato" panose="020F0502020204030203" pitchFamily="34" charset="0"/>
                <a:ea typeface="Lato" panose="020F0502020204030203" pitchFamily="34" charset="0"/>
                <a:cs typeface="Lato" panose="020F0502020204030203" pitchFamily="34" charset="0"/>
              </a:rPr>
              <a:t>eicim</a:t>
            </a:r>
            <a:endParaRPr lang="en-US" sz="1050" dirty="0">
              <a:latin typeface="Lato" panose="020F0502020204030203" pitchFamily="34" charset="0"/>
              <a:ea typeface="Lato" panose="020F0502020204030203" pitchFamily="34" charset="0"/>
              <a:cs typeface="Lato" panose="020F0502020204030203" pitchFamily="34" charset="0"/>
            </a:endParaRPr>
          </a:p>
          <a:p>
            <a:pPr marL="717550"/>
            <a:r>
              <a:rPr lang="en-US" sz="1050" dirty="0">
                <a:latin typeface="Lato" panose="020F0502020204030203" pitchFamily="34" charset="0"/>
                <a:ea typeface="Lato" panose="020F0502020204030203" pitchFamily="34" charset="0"/>
                <a:cs typeface="Lato" panose="020F0502020204030203" pitchFamily="34" charset="0"/>
              </a:rPr>
              <a:t>-</a:t>
            </a:r>
            <a:r>
              <a:rPr lang="en-US" sz="1050" baseline="0" dirty="0">
                <a:latin typeface="Lato" panose="020F0502020204030203" pitchFamily="34" charset="0"/>
                <a:ea typeface="Lato" panose="020F0502020204030203" pitchFamily="34" charset="0"/>
                <a:cs typeface="Lato" panose="020F0502020204030203" pitchFamily="34" charset="0"/>
              </a:rPr>
              <a:t> </a:t>
            </a:r>
            <a:r>
              <a:rPr lang="en-US" sz="1050" dirty="0">
                <a:latin typeface="Lato" panose="020F0502020204030203" pitchFamily="34" charset="0"/>
                <a:ea typeface="Lato" panose="020F0502020204030203" pitchFamily="34" charset="0"/>
                <a:cs typeface="Lato" panose="020F0502020204030203" pitchFamily="34" charset="0"/>
              </a:rPr>
              <a:t>Quam la </a:t>
            </a:r>
            <a:r>
              <a:rPr lang="en-US" sz="1050" dirty="0" err="1">
                <a:latin typeface="Lato" panose="020F0502020204030203" pitchFamily="34" charset="0"/>
                <a:ea typeface="Lato" panose="020F0502020204030203" pitchFamily="34" charset="0"/>
                <a:cs typeface="Lato" panose="020F0502020204030203" pitchFamily="34" charset="0"/>
              </a:rPr>
              <a:t>sequi</a:t>
            </a:r>
            <a:r>
              <a:rPr lang="en-US" sz="1050" dirty="0">
                <a:latin typeface="Lato" panose="020F0502020204030203" pitchFamily="34" charset="0"/>
                <a:ea typeface="Lato" panose="020F0502020204030203" pitchFamily="34" charset="0"/>
                <a:cs typeface="Lato" panose="020F0502020204030203" pitchFamily="34" charset="0"/>
              </a:rPr>
              <a:t> </a:t>
            </a:r>
            <a:r>
              <a:rPr lang="en-US" sz="1050" dirty="0" err="1">
                <a:latin typeface="Lato" panose="020F0502020204030203" pitchFamily="34" charset="0"/>
                <a:ea typeface="Lato" panose="020F0502020204030203" pitchFamily="34" charset="0"/>
                <a:cs typeface="Lato" panose="020F0502020204030203" pitchFamily="34" charset="0"/>
              </a:rPr>
              <a:t>odiosae</a:t>
            </a:r>
            <a:r>
              <a:rPr lang="en-US" sz="1050"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666491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Info shee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A12DA52-A9F6-4768-B49C-299E512AAEAC}" type="slidenum">
              <a:rPr lang="en-GB" smtClean="0"/>
              <a:t>‹#›</a:t>
            </a:fld>
            <a:endParaRPr lang="en-GB"/>
          </a:p>
        </p:txBody>
      </p:sp>
      <p:sp>
        <p:nvSpPr>
          <p:cNvPr id="2" name="TextBox 1"/>
          <p:cNvSpPr txBox="1"/>
          <p:nvPr userDrawn="1"/>
        </p:nvSpPr>
        <p:spPr>
          <a:xfrm>
            <a:off x="971600" y="1488378"/>
            <a:ext cx="3167757" cy="276999"/>
          </a:xfrm>
          <a:prstGeom prst="rect">
            <a:avLst/>
          </a:prstGeom>
          <a:noFill/>
        </p:spPr>
        <p:txBody>
          <a:bodyPr wrap="square" lIns="0" tIns="0" rIns="0" bIns="0" rtlCol="0">
            <a:spAutoFit/>
          </a:bodyPr>
          <a:lstStyle/>
          <a:p>
            <a:r>
              <a:rPr lang="en-GB" dirty="0">
                <a:latin typeface="Lato Black" panose="020F0502020204030203" pitchFamily="34" charset="0"/>
                <a:ea typeface="Lato Black" panose="020F0502020204030203" pitchFamily="34" charset="0"/>
                <a:cs typeface="Lato Black" panose="020F0502020204030203" pitchFamily="34" charset="0"/>
              </a:rPr>
              <a:t>Large Heading – </a:t>
            </a:r>
            <a:r>
              <a:rPr lang="en-GB" dirty="0" err="1">
                <a:latin typeface="Lato Black" panose="020F0502020204030203" pitchFamily="34" charset="0"/>
                <a:ea typeface="Lato Black" panose="020F0502020204030203" pitchFamily="34" charset="0"/>
                <a:cs typeface="Lato Black" panose="020F0502020204030203" pitchFamily="34" charset="0"/>
              </a:rPr>
              <a:t>Lato</a:t>
            </a:r>
            <a:r>
              <a:rPr lang="en-GB" dirty="0">
                <a:latin typeface="Lato Black" panose="020F0502020204030203" pitchFamily="34" charset="0"/>
                <a:ea typeface="Lato Black" panose="020F0502020204030203" pitchFamily="34" charset="0"/>
                <a:cs typeface="Lato Black" panose="020F0502020204030203" pitchFamily="34" charset="0"/>
              </a:rPr>
              <a:t> Black 18</a:t>
            </a:r>
          </a:p>
        </p:txBody>
      </p:sp>
      <p:sp>
        <p:nvSpPr>
          <p:cNvPr id="4" name="TextBox 3"/>
          <p:cNvSpPr txBox="1"/>
          <p:nvPr userDrawn="1"/>
        </p:nvSpPr>
        <p:spPr>
          <a:xfrm>
            <a:off x="971599" y="2859782"/>
            <a:ext cx="2879725" cy="6694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Lato Black" panose="020F0502020204030203" pitchFamily="34" charset="0"/>
                <a:ea typeface="Lato Black" panose="020F0502020204030203" pitchFamily="34" charset="0"/>
                <a:cs typeface="Lato Black" panose="020F0502020204030203" pitchFamily="34" charset="0"/>
              </a:rPr>
              <a:t>Paragraph</a:t>
            </a:r>
            <a:r>
              <a:rPr lang="en-GB" sz="1200" baseline="0" dirty="0">
                <a:latin typeface="Lato Black" panose="020F0502020204030203" pitchFamily="34" charset="0"/>
                <a:ea typeface="Lato Black" panose="020F0502020204030203" pitchFamily="34" charset="0"/>
                <a:cs typeface="Lato Black" panose="020F0502020204030203" pitchFamily="34" charset="0"/>
              </a:rPr>
              <a:t> heading – </a:t>
            </a:r>
            <a:r>
              <a:rPr lang="en-GB" sz="1200" baseline="0" dirty="0" err="1">
                <a:latin typeface="Lato Black" panose="020F0502020204030203" pitchFamily="34" charset="0"/>
                <a:ea typeface="Lato Black" panose="020F0502020204030203" pitchFamily="34" charset="0"/>
                <a:cs typeface="Lato Black" panose="020F0502020204030203" pitchFamily="34" charset="0"/>
              </a:rPr>
              <a:t>Lato</a:t>
            </a:r>
            <a:r>
              <a:rPr lang="en-GB" sz="1200" baseline="0" dirty="0">
                <a:latin typeface="Lato Black" panose="020F0502020204030203" pitchFamily="34" charset="0"/>
                <a:ea typeface="Lato Black" panose="020F0502020204030203" pitchFamily="34" charset="0"/>
                <a:cs typeface="Lato Black" panose="020F0502020204030203" pitchFamily="34" charset="0"/>
              </a:rPr>
              <a:t> Black 10.5</a:t>
            </a:r>
            <a:endParaRPr lang="en-GB" sz="1200" dirty="0">
              <a:latin typeface="Lato Black" panose="020F0502020204030203" pitchFamily="34" charset="0"/>
              <a:ea typeface="Lato Black" panose="020F0502020204030203" pitchFamily="34" charset="0"/>
              <a:cs typeface="Lato Black" panose="020F0502020204030203" pitchFamily="34" charset="0"/>
            </a:endParaRPr>
          </a:p>
          <a:p>
            <a:r>
              <a:rPr lang="en-GB" sz="1050" dirty="0"/>
              <a:t>Paragraph</a:t>
            </a:r>
            <a:r>
              <a:rPr lang="en-GB" sz="1050" baseline="0" dirty="0"/>
              <a:t> text – </a:t>
            </a:r>
            <a:r>
              <a:rPr lang="en-GB" sz="1050" baseline="0" dirty="0" err="1"/>
              <a:t>Lato</a:t>
            </a:r>
            <a:r>
              <a:rPr lang="en-GB" sz="1050" baseline="0" dirty="0"/>
              <a:t> Regular 10.5</a:t>
            </a:r>
          </a:p>
          <a:p>
            <a:pPr marL="0" marR="0" indent="0" algn="l" defTabSz="914400" rtl="0" eaLnBrk="1" fontAlgn="auto" latinLnBrk="0" hangingPunct="1">
              <a:lnSpc>
                <a:spcPct val="100000"/>
              </a:lnSpc>
              <a:spcBef>
                <a:spcPts val="0"/>
              </a:spcBef>
              <a:spcAft>
                <a:spcPts val="0"/>
              </a:spcAft>
              <a:buClrTx/>
              <a:buSzTx/>
              <a:buFontTx/>
              <a:buNone/>
              <a:tabLst/>
              <a:defRPr/>
            </a:pPr>
            <a:r>
              <a:rPr lang="en-GB" sz="1050" i="1" dirty="0"/>
              <a:t>Quotation</a:t>
            </a:r>
            <a:r>
              <a:rPr lang="en-GB" sz="1050" i="1" baseline="0" dirty="0"/>
              <a:t> text – </a:t>
            </a:r>
            <a:r>
              <a:rPr lang="en-GB" sz="1050" i="1" baseline="0" dirty="0" err="1"/>
              <a:t>Lato</a:t>
            </a:r>
            <a:r>
              <a:rPr lang="en-GB" sz="1050" i="1" baseline="0" dirty="0"/>
              <a:t> Regular Italic 10.5</a:t>
            </a:r>
            <a:endParaRPr lang="en-GB" sz="1050" i="1" dirty="0"/>
          </a:p>
          <a:p>
            <a:endParaRPr lang="en-GB" sz="1050" dirty="0"/>
          </a:p>
        </p:txBody>
      </p:sp>
      <p:sp>
        <p:nvSpPr>
          <p:cNvPr id="5" name="Rectangle 4"/>
          <p:cNvSpPr/>
          <p:nvPr userDrawn="1"/>
        </p:nvSpPr>
        <p:spPr>
          <a:xfrm>
            <a:off x="971600" y="2365767"/>
            <a:ext cx="2591693" cy="298075"/>
          </a:xfrm>
          <a:prstGeom prst="rect">
            <a:avLst/>
          </a:prstGeom>
        </p:spPr>
        <p:txBody>
          <a:bodyPr wrap="square" lIns="0" tIns="0" rIns="0" bIns="0">
            <a:spAutoFit/>
          </a:bodyPr>
          <a:lstStyle/>
          <a:p>
            <a:pPr lvl="0"/>
            <a:r>
              <a:rPr lang="en-GB" sz="1600" dirty="0">
                <a:latin typeface="Lato Light" panose="020F0502020204030203" pitchFamily="34" charset="0"/>
                <a:ea typeface="Lato Light" panose="020F0502020204030203" pitchFamily="34" charset="0"/>
                <a:cs typeface="Lato Light" panose="020F0502020204030203" pitchFamily="34" charset="0"/>
              </a:rPr>
              <a:t>Subtitle – </a:t>
            </a:r>
            <a:r>
              <a:rPr lang="en-GB" sz="1600" dirty="0" err="1">
                <a:latin typeface="Lato Light" panose="020F0502020204030203" pitchFamily="34" charset="0"/>
                <a:ea typeface="Lato Light" panose="020F0502020204030203" pitchFamily="34" charset="0"/>
                <a:cs typeface="Lato Light" panose="020F0502020204030203" pitchFamily="34" charset="0"/>
              </a:rPr>
              <a:t>Lato</a:t>
            </a:r>
            <a:r>
              <a:rPr lang="en-GB" sz="1600" dirty="0">
                <a:latin typeface="Lato Light" panose="020F0502020204030203" pitchFamily="34" charset="0"/>
                <a:ea typeface="Lato Light" panose="020F0502020204030203" pitchFamily="34" charset="0"/>
                <a:cs typeface="Lato Light" panose="020F0502020204030203" pitchFamily="34" charset="0"/>
              </a:rPr>
              <a:t> Light 16</a:t>
            </a:r>
          </a:p>
        </p:txBody>
      </p:sp>
      <p:sp>
        <p:nvSpPr>
          <p:cNvPr id="12" name="TextBox 11"/>
          <p:cNvSpPr txBox="1"/>
          <p:nvPr userDrawn="1"/>
        </p:nvSpPr>
        <p:spPr>
          <a:xfrm>
            <a:off x="268288" y="235704"/>
            <a:ext cx="4464496" cy="276999"/>
          </a:xfrm>
          <a:prstGeom prst="rect">
            <a:avLst/>
          </a:prstGeom>
          <a:noFill/>
        </p:spPr>
        <p:txBody>
          <a:bodyPr wrap="square" lIns="0" tIns="0" rIns="0" bIns="0" rtlCol="0">
            <a:spAutoFit/>
          </a:bodyPr>
          <a:lstStyle/>
          <a:p>
            <a:r>
              <a:rPr lang="en-GB" dirty="0"/>
              <a:t>Info sheet:</a:t>
            </a:r>
            <a:r>
              <a:rPr lang="en-GB" baseline="0" dirty="0"/>
              <a:t> </a:t>
            </a:r>
            <a:r>
              <a:rPr lang="en-GB" dirty="0"/>
              <a:t>Presentation</a:t>
            </a:r>
            <a:r>
              <a:rPr lang="en-GB" baseline="0" dirty="0"/>
              <a:t> fonts</a:t>
            </a:r>
            <a:endParaRPr lang="en-GB" dirty="0"/>
          </a:p>
        </p:txBody>
      </p:sp>
      <p:sp>
        <p:nvSpPr>
          <p:cNvPr id="14" name="TextBox 13"/>
          <p:cNvSpPr txBox="1"/>
          <p:nvPr userDrawn="1"/>
        </p:nvSpPr>
        <p:spPr>
          <a:xfrm>
            <a:off x="971599" y="842963"/>
            <a:ext cx="7056419" cy="369332"/>
          </a:xfrm>
          <a:prstGeom prst="rect">
            <a:avLst/>
          </a:prstGeom>
          <a:noFill/>
        </p:spPr>
        <p:txBody>
          <a:bodyPr wrap="none" lIns="0" tIns="0" rIns="0" bIns="0" rtlCol="0">
            <a:spAutoFit/>
          </a:bodyPr>
          <a:lstStyle/>
          <a:p>
            <a:r>
              <a:rPr lang="en-GB" sz="2400" dirty="0"/>
              <a:t>Divider</a:t>
            </a:r>
            <a:r>
              <a:rPr lang="en-GB" sz="2400" baseline="0" dirty="0"/>
              <a:t> Slide Title, Presentation Title – </a:t>
            </a:r>
            <a:r>
              <a:rPr lang="en-GB" sz="2400" baseline="0" dirty="0" err="1"/>
              <a:t>Lato</a:t>
            </a:r>
            <a:r>
              <a:rPr lang="en-GB" sz="2400" baseline="0" dirty="0"/>
              <a:t> Light 24</a:t>
            </a:r>
            <a:endParaRPr lang="en-GB" sz="2400" dirty="0"/>
          </a:p>
        </p:txBody>
      </p:sp>
      <p:sp>
        <p:nvSpPr>
          <p:cNvPr id="15" name="TextBox 14"/>
          <p:cNvSpPr txBox="1"/>
          <p:nvPr userDrawn="1"/>
        </p:nvSpPr>
        <p:spPr>
          <a:xfrm>
            <a:off x="971599" y="1995686"/>
            <a:ext cx="2591693" cy="28665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latin typeface="Lato Black" panose="020F0502020204030203" pitchFamily="34" charset="0"/>
                <a:ea typeface="Lato Black" panose="020F0502020204030203" pitchFamily="34" charset="0"/>
                <a:cs typeface="Lato Black" panose="020F0502020204030203" pitchFamily="34" charset="0"/>
              </a:rPr>
              <a:t>Small Heading – </a:t>
            </a:r>
            <a:r>
              <a:rPr lang="en-GB" sz="1200" baseline="0" dirty="0" err="1">
                <a:latin typeface="Lato Black" panose="020F0502020204030203" pitchFamily="34" charset="0"/>
                <a:ea typeface="Lato Black" panose="020F0502020204030203" pitchFamily="34" charset="0"/>
                <a:cs typeface="Lato Black" panose="020F0502020204030203" pitchFamily="34" charset="0"/>
              </a:rPr>
              <a:t>Lato</a:t>
            </a:r>
            <a:r>
              <a:rPr lang="en-GB" sz="1200" baseline="0" dirty="0">
                <a:latin typeface="Lato Black" panose="020F0502020204030203" pitchFamily="34" charset="0"/>
                <a:ea typeface="Lato Black" panose="020F0502020204030203" pitchFamily="34" charset="0"/>
                <a:cs typeface="Lato Black" panose="020F0502020204030203" pitchFamily="34" charset="0"/>
              </a:rPr>
              <a:t> Black 12</a:t>
            </a:r>
            <a:endParaRPr lang="en-GB" sz="1200" dirty="0">
              <a:latin typeface="Lato Black" panose="020F0502020204030203" pitchFamily="34" charset="0"/>
              <a:ea typeface="Lato Black" panose="020F0502020204030203" pitchFamily="34" charset="0"/>
              <a:cs typeface="Lato Black" panose="020F0502020204030203" pitchFamily="34" charset="0"/>
            </a:endParaRPr>
          </a:p>
          <a:p>
            <a:endParaRPr lang="en-GB" dirty="0"/>
          </a:p>
        </p:txBody>
      </p:sp>
      <p:sp>
        <p:nvSpPr>
          <p:cNvPr id="18" name="Title 17"/>
          <p:cNvSpPr>
            <a:spLocks noGrp="1"/>
          </p:cNvSpPr>
          <p:nvPr>
            <p:ph type="title"/>
          </p:nvPr>
        </p:nvSpPr>
        <p:spPr>
          <a:xfrm>
            <a:off x="1674812" y="1678178"/>
            <a:ext cx="5849515" cy="144016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258978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Divider -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0C6431-61F2-46AE-AEC5-AE3DD45428E7}"/>
              </a:ext>
            </a:extLst>
          </p:cNvPr>
          <p:cNvSpPr/>
          <p:nvPr userDrawn="1"/>
        </p:nvSpPr>
        <p:spPr>
          <a:xfrm>
            <a:off x="0" y="0"/>
            <a:ext cx="9144000" cy="5143500"/>
          </a:xfrm>
          <a:prstGeom prst="rect">
            <a:avLst/>
          </a:prstGeom>
          <a:pattFill prst="pct5">
            <a:fgClr>
              <a:schemeClr val="accent1"/>
            </a:fgClr>
            <a:bgClr>
              <a:schemeClr val="bg1"/>
            </a:bgClr>
          </a:patt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Picture Placeholder 2"/>
          <p:cNvSpPr>
            <a:spLocks noGrp="1"/>
          </p:cNvSpPr>
          <p:nvPr>
            <p:ph type="pic" idx="1" hasCustomPrompt="1"/>
          </p:nvPr>
        </p:nvSpPr>
        <p:spPr>
          <a:xfrm>
            <a:off x="0" y="5090"/>
            <a:ext cx="9144000" cy="5138411"/>
          </a:xfrm>
          <a:prstGeom prst="rect">
            <a:avLst/>
          </a:prstGeom>
        </p:spPr>
        <p:txBody>
          <a:bodyPr/>
          <a:lstStyle>
            <a:lvl1pPr marL="0" indent="0">
              <a:buNone/>
              <a:defRPr sz="24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GB" dirty="0"/>
              <a:t>Click on the icon to add an image</a:t>
            </a:r>
          </a:p>
        </p:txBody>
      </p:sp>
      <p:sp>
        <p:nvSpPr>
          <p:cNvPr id="2" name="Title 1"/>
          <p:cNvSpPr>
            <a:spLocks noGrp="1"/>
          </p:cNvSpPr>
          <p:nvPr>
            <p:ph type="title" hasCustomPrompt="1"/>
          </p:nvPr>
        </p:nvSpPr>
        <p:spPr>
          <a:xfrm>
            <a:off x="1573214" y="1596331"/>
            <a:ext cx="2998787" cy="425054"/>
          </a:xfrm>
        </p:spPr>
        <p:txBody>
          <a:bodyPr anchor="b">
            <a:noAutofit/>
          </a:bodyPr>
          <a:lstStyle>
            <a:lvl1pPr algn="l">
              <a:defRPr sz="2400" b="1"/>
            </a:lvl1pPr>
          </a:lstStyle>
          <a:p>
            <a:r>
              <a:rPr lang="en-US" dirty="0"/>
              <a:t>Divider Page Title</a:t>
            </a:r>
            <a:endParaRPr lang="en-GB" dirty="0"/>
          </a:p>
        </p:txBody>
      </p:sp>
    </p:spTree>
    <p:extLst>
      <p:ext uri="{BB962C8B-B14F-4D97-AF65-F5344CB8AC3E}">
        <p14:creationId xmlns:p14="http://schemas.microsoft.com/office/powerpoint/2010/main" val="2368584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ext - 3 column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A12DA52-A9F6-4768-B49C-299E512AAEAC}" type="slidenum">
              <a:rPr lang="en-GB" smtClean="0"/>
              <a:t>‹#›</a:t>
            </a:fld>
            <a:endParaRPr lang="en-GB"/>
          </a:p>
        </p:txBody>
      </p:sp>
      <p:sp>
        <p:nvSpPr>
          <p:cNvPr id="13" name="Text Placeholder 5"/>
          <p:cNvSpPr>
            <a:spLocks noGrp="1"/>
          </p:cNvSpPr>
          <p:nvPr>
            <p:ph type="body" sz="quarter" idx="16" hasCustomPrompt="1"/>
          </p:nvPr>
        </p:nvSpPr>
        <p:spPr>
          <a:xfrm>
            <a:off x="873410" y="842963"/>
            <a:ext cx="1943999" cy="360635"/>
          </a:xfrm>
          <a:prstGeom prst="rect">
            <a:avLst/>
          </a:prstGeom>
        </p:spPr>
        <p:txBody>
          <a:bodyPr lIns="0" tIns="0" rIns="0" bIns="0"/>
          <a:lstStyle>
            <a:lvl1pPr marL="0" indent="0">
              <a:buNone/>
              <a:defRPr sz="1800" b="1">
                <a:latin typeface="Lato" panose="020F0502020204030203" pitchFamily="34" charset="0"/>
                <a:ea typeface="Lato" panose="020F0502020204030203" pitchFamily="34" charset="0"/>
                <a:cs typeface="Lato" panose="020F0502020204030203" pitchFamily="34" charset="0"/>
              </a:defRPr>
            </a:lvl1pPr>
          </a:lstStyle>
          <a:p>
            <a:pPr lvl="0"/>
            <a:r>
              <a:rPr lang="en-US" dirty="0"/>
              <a:t>Heading</a:t>
            </a:r>
            <a:endParaRPr lang="en-GB" dirty="0"/>
          </a:p>
        </p:txBody>
      </p:sp>
      <p:sp>
        <p:nvSpPr>
          <p:cNvPr id="6" name="Text Placeholder 5"/>
          <p:cNvSpPr>
            <a:spLocks noGrp="1"/>
          </p:cNvSpPr>
          <p:nvPr>
            <p:ph type="body" sz="quarter" idx="17" hasCustomPrompt="1"/>
          </p:nvPr>
        </p:nvSpPr>
        <p:spPr>
          <a:xfrm>
            <a:off x="3582038" y="842963"/>
            <a:ext cx="1943999" cy="360635"/>
          </a:xfrm>
          <a:prstGeom prst="rect">
            <a:avLst/>
          </a:prstGeom>
        </p:spPr>
        <p:txBody>
          <a:bodyPr lIns="0" tIns="0" rIns="0" bIns="0"/>
          <a:lstStyle>
            <a:lvl1pPr marL="0" indent="0">
              <a:buNone/>
              <a:defRPr sz="1800" b="1">
                <a:latin typeface="Lato" panose="020F0502020204030203" pitchFamily="34" charset="0"/>
                <a:ea typeface="Lato" panose="020F0502020204030203" pitchFamily="34" charset="0"/>
                <a:cs typeface="Lato" panose="020F0502020204030203" pitchFamily="34" charset="0"/>
              </a:defRPr>
            </a:lvl1pPr>
          </a:lstStyle>
          <a:p>
            <a:pPr lvl="0"/>
            <a:r>
              <a:rPr lang="en-US" dirty="0"/>
              <a:t>Heading</a:t>
            </a:r>
            <a:endParaRPr lang="en-GB" dirty="0"/>
          </a:p>
        </p:txBody>
      </p:sp>
      <p:sp>
        <p:nvSpPr>
          <p:cNvPr id="8" name="Text Placeholder 5"/>
          <p:cNvSpPr>
            <a:spLocks noGrp="1"/>
          </p:cNvSpPr>
          <p:nvPr>
            <p:ph type="body" sz="quarter" idx="18" hasCustomPrompt="1"/>
          </p:nvPr>
        </p:nvSpPr>
        <p:spPr>
          <a:xfrm>
            <a:off x="6319282" y="842963"/>
            <a:ext cx="1944000" cy="360635"/>
          </a:xfrm>
          <a:prstGeom prst="rect">
            <a:avLst/>
          </a:prstGeom>
        </p:spPr>
        <p:txBody>
          <a:bodyPr lIns="0" tIns="0" rIns="0" bIns="0"/>
          <a:lstStyle>
            <a:lvl1pPr marL="0" indent="0">
              <a:buNone/>
              <a:defRPr sz="1800" b="1">
                <a:latin typeface="Lato" panose="020F0502020204030203" pitchFamily="34" charset="0"/>
                <a:ea typeface="Lato" panose="020F0502020204030203" pitchFamily="34" charset="0"/>
                <a:cs typeface="Lato" panose="020F0502020204030203" pitchFamily="34" charset="0"/>
              </a:defRPr>
            </a:lvl1pPr>
          </a:lstStyle>
          <a:p>
            <a:pPr lvl="0"/>
            <a:r>
              <a:rPr lang="en-US" dirty="0"/>
              <a:t>Heading</a:t>
            </a:r>
            <a:endParaRPr lang="en-GB" dirty="0"/>
          </a:p>
        </p:txBody>
      </p:sp>
      <p:sp>
        <p:nvSpPr>
          <p:cNvPr id="4" name="Text Placeholder 3"/>
          <p:cNvSpPr>
            <a:spLocks noGrp="1"/>
          </p:cNvSpPr>
          <p:nvPr>
            <p:ph type="body" sz="quarter" idx="19" hasCustomPrompt="1"/>
          </p:nvPr>
        </p:nvSpPr>
        <p:spPr>
          <a:xfrm>
            <a:off x="873409" y="1635125"/>
            <a:ext cx="1944000" cy="2665413"/>
          </a:xfrm>
          <a:prstGeom prst="rect">
            <a:avLst/>
          </a:prstGeom>
        </p:spPr>
        <p:txBody>
          <a:bodyPr lIns="0" tIns="0" rIns="0" bIns="0"/>
          <a:lstStyle>
            <a:lvl1pPr marL="0" indent="0">
              <a:lnSpc>
                <a:spcPts val="1600"/>
              </a:lnSpc>
              <a:spcBef>
                <a:spcPts val="600"/>
              </a:spcBef>
              <a:spcAft>
                <a:spcPts val="600"/>
              </a:spcAft>
              <a:buNone/>
              <a:defRPr sz="1050"/>
            </a:lvl1pPr>
          </a:lstStyle>
          <a:p>
            <a:pPr lvl="0"/>
            <a:r>
              <a:rPr lang="en-GB" dirty="0"/>
              <a:t>Paragraph text</a:t>
            </a:r>
          </a:p>
        </p:txBody>
      </p:sp>
      <p:sp>
        <p:nvSpPr>
          <p:cNvPr id="12" name="Text Placeholder 3"/>
          <p:cNvSpPr>
            <a:spLocks noGrp="1"/>
          </p:cNvSpPr>
          <p:nvPr>
            <p:ph type="body" sz="quarter" idx="20" hasCustomPrompt="1"/>
          </p:nvPr>
        </p:nvSpPr>
        <p:spPr>
          <a:xfrm>
            <a:off x="3585290" y="1635125"/>
            <a:ext cx="1944000" cy="2665413"/>
          </a:xfrm>
          <a:prstGeom prst="rect">
            <a:avLst/>
          </a:prstGeom>
        </p:spPr>
        <p:txBody>
          <a:bodyPr lIns="0" tIns="0" rIns="0" bIns="0"/>
          <a:lstStyle>
            <a:lvl1pPr marL="0" indent="0">
              <a:lnSpc>
                <a:spcPts val="1600"/>
              </a:lnSpc>
              <a:spcBef>
                <a:spcPts val="600"/>
              </a:spcBef>
              <a:spcAft>
                <a:spcPts val="600"/>
              </a:spcAft>
              <a:buNone/>
              <a:defRPr sz="1050"/>
            </a:lvl1pPr>
          </a:lstStyle>
          <a:p>
            <a:pPr lvl="0"/>
            <a:r>
              <a:rPr lang="en-GB" dirty="0"/>
              <a:t>Paragraph text</a:t>
            </a:r>
          </a:p>
        </p:txBody>
      </p:sp>
      <p:sp>
        <p:nvSpPr>
          <p:cNvPr id="14" name="Text Placeholder 3"/>
          <p:cNvSpPr>
            <a:spLocks noGrp="1"/>
          </p:cNvSpPr>
          <p:nvPr>
            <p:ph type="body" sz="quarter" idx="21" hasCustomPrompt="1"/>
          </p:nvPr>
        </p:nvSpPr>
        <p:spPr>
          <a:xfrm>
            <a:off x="6319282" y="1635125"/>
            <a:ext cx="1944000" cy="2665413"/>
          </a:xfrm>
          <a:prstGeom prst="rect">
            <a:avLst/>
          </a:prstGeom>
        </p:spPr>
        <p:txBody>
          <a:bodyPr lIns="0" tIns="0" rIns="0" bIns="0"/>
          <a:lstStyle>
            <a:lvl1pPr marL="0" indent="0">
              <a:lnSpc>
                <a:spcPts val="1600"/>
              </a:lnSpc>
              <a:spcBef>
                <a:spcPts val="600"/>
              </a:spcBef>
              <a:spcAft>
                <a:spcPts val="600"/>
              </a:spcAft>
              <a:buNone/>
              <a:defRPr sz="1050"/>
            </a:lvl1pPr>
          </a:lstStyle>
          <a:p>
            <a:pPr lvl="0"/>
            <a:r>
              <a:rPr lang="en-GB" dirty="0"/>
              <a:t>Paragraph text</a:t>
            </a:r>
          </a:p>
        </p:txBody>
      </p:sp>
    </p:spTree>
    <p:extLst>
      <p:ext uri="{BB962C8B-B14F-4D97-AF65-F5344CB8AC3E}">
        <p14:creationId xmlns:p14="http://schemas.microsoft.com/office/powerpoint/2010/main" val="129013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8B35-A708-4120-8AAB-0CA08FD5BE4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AA447D-A3F8-4D60-8914-38983925FAB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2FF8AE-D177-407B-9643-C991ECFF315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173D97-4341-4764-8AFC-5615426E00F9}"/>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A6721903-ADD6-4CC8-B6E8-B9B5585952CA}"/>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D813A02-2874-4903-90C6-722386975A56}"/>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2387590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E7B8-47CF-4865-A2E8-09F4A35DB07C}"/>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A3F9D3-9FFA-4B38-9EBB-11B71986AC96}"/>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59A85-C0D0-41C7-AA14-B29265FFC25C}"/>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D38358-E719-4223-9A2A-03BB02585B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6A64DBE-F13A-483F-9BA3-481A98D201AC}"/>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55F0CC-2786-4E2A-B5BB-2D172EF308C7}"/>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D0353B4E-4C94-4E83-82E5-1C56B341D982}"/>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176D17D-7537-466D-B837-154304B7A2BB}"/>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391510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623F-3ECD-4051-BC5D-07B12AD85A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327C09-DD0C-4BE7-85DD-2D1FD041AAE8}"/>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36044E53-49D5-452E-A9FB-E77D2186D585}"/>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A690131-3519-4971-B2DD-0D7E07B09A01}"/>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17608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186BF7-FE7B-409B-A775-93D8AD0A7580}"/>
              </a:ext>
            </a:extLst>
          </p:cNvPr>
          <p:cNvSpPr>
            <a:spLocks noGrp="1"/>
          </p:cNvSpPr>
          <p:nvPr>
            <p:ph type="sldNum" sz="quarter" idx="10"/>
          </p:nvPr>
        </p:nvSpPr>
        <p:spPr>
          <a:xfrm>
            <a:off x="6165850" y="3922713"/>
            <a:ext cx="2057400" cy="273844"/>
          </a:xfrm>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208488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F3A8-6F03-4CFD-9B2B-D04D1E41AFB9}"/>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95C4F3-568E-4691-A6A8-72CF7CDCA981}"/>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1FDB80-F90B-4AE1-A9C5-B5CE8A14CC8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1A11F7-62F5-43AC-A7BB-14AD6D55FB0D}"/>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FED89A34-E64D-4EE0-8D02-61DD78FC321E}"/>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34053B5-FC0D-478C-94EA-AE6B6CFB21E7}"/>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2195282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CF45-FFCE-45C8-9E13-8D2D1181C62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730711-8DFD-43AF-982A-BCCA5C29219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DCBF4290-0646-41D2-95CD-F1B3506DA1B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386F978-2CAD-401D-974F-BF80DBD35192}"/>
              </a:ext>
            </a:extLst>
          </p:cNvPr>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B4AC2295-5DA2-427B-9B05-936835952C36}"/>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3DB15FA-071A-4A59-B1F6-EA2D9DDAC471}"/>
              </a:ext>
            </a:extLst>
          </p:cNvPr>
          <p:cNvSpPr>
            <a:spLocks noGrp="1"/>
          </p:cNvSpPr>
          <p:nvPr>
            <p:ph type="sldNum" sz="quarter" idx="12"/>
          </p:nvPr>
        </p:nvSpPr>
        <p:spPr/>
        <p:txBody>
          <a:bodyPr/>
          <a:lstStyle/>
          <a:p>
            <a:fld id="{AA12DA52-A9F6-4768-B49C-299E512AAEAC}" type="slidenum">
              <a:rPr lang="en-GB" smtClean="0"/>
              <a:pPr/>
              <a:t>‹#›</a:t>
            </a:fld>
            <a:endParaRPr lang="en-GB" dirty="0"/>
          </a:p>
        </p:txBody>
      </p:sp>
    </p:spTree>
    <p:extLst>
      <p:ext uri="{BB962C8B-B14F-4D97-AF65-F5344CB8AC3E}">
        <p14:creationId xmlns:p14="http://schemas.microsoft.com/office/powerpoint/2010/main" val="42501470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D5DACA-3026-4EBE-9E2D-6175BFA965ED}"/>
              </a:ext>
            </a:extLst>
          </p:cNvPr>
          <p:cNvSpPr>
            <a:spLocks noGrp="1"/>
          </p:cNvSpPr>
          <p:nvPr>
            <p:ph type="sldNum" sz="quarter" idx="4"/>
          </p:nvPr>
        </p:nvSpPr>
        <p:spPr>
          <a:xfrm>
            <a:off x="6946900" y="472281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A12DA52-A9F6-4768-B49C-299E512AAEAC}" type="slidenum">
              <a:rPr lang="en-GB" smtClean="0"/>
              <a:pPr/>
              <a:t>‹#›</a:t>
            </a:fld>
            <a:endParaRPr lang="en-GB" dirty="0"/>
          </a:p>
        </p:txBody>
      </p:sp>
      <p:sp>
        <p:nvSpPr>
          <p:cNvPr id="9" name="Title 1">
            <a:extLst>
              <a:ext uri="{FF2B5EF4-FFF2-40B4-BE49-F238E27FC236}">
                <a16:creationId xmlns:a16="http://schemas.microsoft.com/office/drawing/2014/main" id="{9909F07C-675E-4B56-8BEA-4E17A72153AE}"/>
              </a:ext>
            </a:extLst>
          </p:cNvPr>
          <p:cNvSpPr txBox="1">
            <a:spLocks/>
          </p:cNvSpPr>
          <p:nvPr userDrawn="1"/>
        </p:nvSpPr>
        <p:spPr>
          <a:xfrm>
            <a:off x="1609725" y="1844129"/>
            <a:ext cx="5905078" cy="1102519"/>
          </a:xfrm>
          <a:prstGeom prst="rect">
            <a:avLst/>
          </a:prstGeom>
        </p:spPr>
        <p:txBody>
          <a:bodyPr>
            <a:normAutofit/>
          </a:bodyPr>
          <a:lstStyle>
            <a:lvl1pPr algn="ctr" defTabSz="914400" rtl="0" eaLnBrk="1" latinLnBrk="0" hangingPunct="1">
              <a:spcBef>
                <a:spcPct val="0"/>
              </a:spcBef>
              <a:buNone/>
              <a:defRPr sz="22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stStyle>
          <a:p>
            <a:endParaRPr lang="en-GB" dirty="0"/>
          </a:p>
        </p:txBody>
      </p:sp>
    </p:spTree>
    <p:extLst>
      <p:ext uri="{BB962C8B-B14F-4D97-AF65-F5344CB8AC3E}">
        <p14:creationId xmlns:p14="http://schemas.microsoft.com/office/powerpoint/2010/main" val="2562003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07" r:id="rId14"/>
    <p:sldLayoutId id="2147483708" r:id="rId15"/>
    <p:sldLayoutId id="2147483709" r:id="rId16"/>
    <p:sldLayoutId id="2147483710" r:id="rId17"/>
    <p:sldLayoutId id="2147483716" r:id="rId18"/>
    <p:sldLayoutId id="2147483717" r:id="rId19"/>
    <p:sldLayoutId id="2147483718" r:id="rId20"/>
    <p:sldLayoutId id="2147483723" r:id="rId21"/>
    <p:sldLayoutId id="2147483724" r:id="rId22"/>
    <p:sldLayoutId id="2147483726" r:id="rId23"/>
    <p:sldLayoutId id="2147483662" r:id="rId24"/>
    <p:sldLayoutId id="2147483663" r:id="rId25"/>
    <p:sldLayoutId id="2147483660" r:id="rId26"/>
    <p:sldLayoutId id="2147483661" r:id="rId27"/>
    <p:sldLayoutId id="2147483658" r:id="rId28"/>
    <p:sldLayoutId id="2147483729" r:id="rId29"/>
    <p:sldLayoutId id="2147483670" r:id="rId30"/>
    <p:sldLayoutId id="2147483659" r:id="rId31"/>
    <p:sldLayoutId id="2147483664" r:id="rId32"/>
    <p:sldLayoutId id="2147483667" r:id="rId33"/>
    <p:sldLayoutId id="2147483673" r:id="rId34"/>
    <p:sldLayoutId id="2147483676" r:id="rId35"/>
    <p:sldLayoutId id="2147483671" r:id="rId36"/>
    <p:sldLayoutId id="2147483668" r:id="rId37"/>
    <p:sldLayoutId id="2147483760" r:id="rId38"/>
    <p:sldLayoutId id="2147483761" r:id="rId39"/>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8.xml"/><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3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mailto:development@webcertain.com" TargetMode="External"/><Relationship Id="rId4" Type="http://schemas.openxmlformats.org/officeDocument/2006/relationships/hyperlink" Target="mailto:gemma.houghton@webcertain.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2">
            <a:extLst>
              <a:ext uri="{28A0092B-C50C-407E-A947-70E740481C1C}">
                <a14:useLocalDpi xmlns:a14="http://schemas.microsoft.com/office/drawing/2010/main"/>
              </a:ext>
            </a:extLst>
          </a:blip>
          <a:srcRect l="215" r="215"/>
          <a:stretch>
            <a:fillRect/>
          </a:stretch>
        </p:blipFill>
        <p:spPr/>
      </p:pic>
      <p:sp>
        <p:nvSpPr>
          <p:cNvPr id="12" name="Rectangle 11">
            <a:extLst>
              <a:ext uri="{FF2B5EF4-FFF2-40B4-BE49-F238E27FC236}">
                <a16:creationId xmlns:a16="http://schemas.microsoft.com/office/drawing/2014/main" id="{ED0284A2-CAE5-416A-A275-7E6ED17E1B99}"/>
              </a:ext>
            </a:extLst>
          </p:cNvPr>
          <p:cNvSpPr/>
          <p:nvPr/>
        </p:nvSpPr>
        <p:spPr>
          <a:xfrm>
            <a:off x="0" y="0"/>
            <a:ext cx="9144000" cy="5154013"/>
          </a:xfrm>
          <a:prstGeom prst="rect">
            <a:avLst/>
          </a:prstGeom>
          <a:solidFill>
            <a:schemeClr val="tx1">
              <a:lumMod val="95000"/>
              <a:lumOff val="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2">
            <a:extLst>
              <a:ext uri="{FF2B5EF4-FFF2-40B4-BE49-F238E27FC236}">
                <a16:creationId xmlns:a16="http://schemas.microsoft.com/office/drawing/2014/main" id="{D5C130FA-9809-4625-BC7C-62F06087DF84}"/>
              </a:ext>
            </a:extLst>
          </p:cNvPr>
          <p:cNvSpPr>
            <a:spLocks noGrp="1"/>
          </p:cNvSpPr>
          <p:nvPr>
            <p:ph type="title"/>
          </p:nvPr>
        </p:nvSpPr>
        <p:spPr>
          <a:xfrm>
            <a:off x="1419429" y="1318462"/>
            <a:ext cx="5254982" cy="2187338"/>
          </a:xfrm>
        </p:spPr>
        <p:txBody>
          <a:bodyPr anchor="t"/>
          <a:lstStyle/>
          <a:p>
            <a:r>
              <a:rPr lang="en-GB" sz="4000" b="0" dirty="0">
                <a:solidFill>
                  <a:schemeClr val="bg1"/>
                </a:solidFill>
                <a:latin typeface="Lato Light" panose="020F0502020204030203" pitchFamily="34" charset="0"/>
                <a:ea typeface="Lato Thin" panose="020F0502020204030203" pitchFamily="34" charset="0"/>
                <a:cs typeface="Lato Light" panose="020F0502020204030203" pitchFamily="34" charset="0"/>
              </a:rPr>
              <a:t>Improving conversions for Berlitz while reducing CPC </a:t>
            </a:r>
            <a:br>
              <a:rPr lang="en-GB" sz="4000" b="0" dirty="0">
                <a:solidFill>
                  <a:schemeClr val="bg1"/>
                </a:solidFill>
                <a:latin typeface="Lato Light" panose="020F0502020204030203" pitchFamily="34" charset="0"/>
                <a:ea typeface="Lato Thin" panose="020F0502020204030203" pitchFamily="34" charset="0"/>
                <a:cs typeface="Lato Light" panose="020F0502020204030203" pitchFamily="34" charset="0"/>
              </a:rPr>
            </a:br>
            <a:r>
              <a:rPr lang="en-GB" sz="4000" b="0" dirty="0">
                <a:solidFill>
                  <a:schemeClr val="bg1"/>
                </a:solidFill>
                <a:latin typeface="Lato Light" panose="020F0502020204030203" pitchFamily="34" charset="0"/>
                <a:ea typeface="Lato Thin" panose="020F0502020204030203" pitchFamily="34" charset="0"/>
                <a:cs typeface="Lato Light" panose="020F0502020204030203" pitchFamily="34" charset="0"/>
              </a:rPr>
              <a:t>and CPA</a:t>
            </a:r>
          </a:p>
        </p:txBody>
      </p:sp>
      <p:sp>
        <p:nvSpPr>
          <p:cNvPr id="11" name="Title 2">
            <a:extLst>
              <a:ext uri="{FF2B5EF4-FFF2-40B4-BE49-F238E27FC236}">
                <a16:creationId xmlns:a16="http://schemas.microsoft.com/office/drawing/2014/main" id="{8106FAC8-C293-479C-B4DA-21585056BCDF}"/>
              </a:ext>
            </a:extLst>
          </p:cNvPr>
          <p:cNvSpPr txBox="1">
            <a:spLocks/>
          </p:cNvSpPr>
          <p:nvPr/>
        </p:nvSpPr>
        <p:spPr>
          <a:xfrm>
            <a:off x="1432520" y="3719692"/>
            <a:ext cx="3350530" cy="507372"/>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0" kern="120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stStyle>
          <a:p>
            <a:r>
              <a:rPr lang="pt-BR" sz="15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Case Study</a:t>
            </a:r>
            <a:endParaRPr lang="en-GB" sz="15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14" name="Graphic 5">
            <a:extLst>
              <a:ext uri="{FF2B5EF4-FFF2-40B4-BE49-F238E27FC236}">
                <a16:creationId xmlns:a16="http://schemas.microsoft.com/office/drawing/2014/main" id="{22A94AB5-E52E-7E40-9060-D4DCDBC96D4C}"/>
              </a:ext>
            </a:extLst>
          </p:cNvPr>
          <p:cNvPicPr>
            <a:picLocks noChangeAspect="1"/>
          </p:cNvPicPr>
          <p:nvPr/>
        </p:nvPicPr>
        <p:blipFill>
          <a:blip r:embed="rId3"/>
          <a:srcRect/>
          <a:stretch/>
        </p:blipFill>
        <p:spPr>
          <a:xfrm>
            <a:off x="7075182" y="4627487"/>
            <a:ext cx="1803226" cy="275089"/>
          </a:xfrm>
          <a:prstGeom prst="rect">
            <a:avLst/>
          </a:prstGeom>
        </p:spPr>
      </p:pic>
      <p:cxnSp>
        <p:nvCxnSpPr>
          <p:cNvPr id="16" name="Straight Connector 15">
            <a:extLst>
              <a:ext uri="{FF2B5EF4-FFF2-40B4-BE49-F238E27FC236}">
                <a16:creationId xmlns:a16="http://schemas.microsoft.com/office/drawing/2014/main" id="{472000F5-80D5-4D47-B9AF-467E74889B07}"/>
              </a:ext>
            </a:extLst>
          </p:cNvPr>
          <p:cNvCxnSpPr>
            <a:cxnSpLocks/>
            <a:stCxn id="17" idx="4"/>
          </p:cNvCxnSpPr>
          <p:nvPr/>
        </p:nvCxnSpPr>
        <p:spPr>
          <a:xfrm flipH="1">
            <a:off x="792288" y="2295884"/>
            <a:ext cx="2836" cy="2847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83FEB06-5C90-BC4E-856A-7B070256DE13}"/>
              </a:ext>
            </a:extLst>
          </p:cNvPr>
          <p:cNvSpPr/>
          <p:nvPr/>
        </p:nvSpPr>
        <p:spPr>
          <a:xfrm>
            <a:off x="675706" y="2057047"/>
            <a:ext cx="238836" cy="2388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ACF4F23-2406-114E-A889-99D057D0FD51}"/>
              </a:ext>
            </a:extLst>
          </p:cNvPr>
          <p:cNvSpPr/>
          <p:nvPr/>
        </p:nvSpPr>
        <p:spPr>
          <a:xfrm>
            <a:off x="1271658" y="2132112"/>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9" name="Straight Connector 18">
            <a:extLst>
              <a:ext uri="{FF2B5EF4-FFF2-40B4-BE49-F238E27FC236}">
                <a16:creationId xmlns:a16="http://schemas.microsoft.com/office/drawing/2014/main" id="{A2719B3B-868F-514C-B70F-6D9315C4E950}"/>
              </a:ext>
            </a:extLst>
          </p:cNvPr>
          <p:cNvCxnSpPr>
            <a:stCxn id="17" idx="6"/>
            <a:endCxn id="18" idx="2"/>
          </p:cNvCxnSpPr>
          <p:nvPr/>
        </p:nvCxnSpPr>
        <p:spPr>
          <a:xfrm>
            <a:off x="914543" y="2176466"/>
            <a:ext cx="357115" cy="34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0EE7D8-EBA5-A44F-8BEF-D4E53D640E1B}"/>
              </a:ext>
            </a:extLst>
          </p:cNvPr>
          <p:cNvCxnSpPr>
            <a:cxnSpLocks/>
            <a:endCxn id="17" idx="0"/>
          </p:cNvCxnSpPr>
          <p:nvPr/>
        </p:nvCxnSpPr>
        <p:spPr>
          <a:xfrm>
            <a:off x="792288" y="1385889"/>
            <a:ext cx="2836" cy="6711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74DD049-C226-A949-B8CE-230D83609CFE}"/>
              </a:ext>
            </a:extLst>
          </p:cNvPr>
          <p:cNvSpPr/>
          <p:nvPr/>
        </p:nvSpPr>
        <p:spPr>
          <a:xfrm>
            <a:off x="748528" y="2132146"/>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D009D4E5-2AAA-5F4F-9293-E7CC0D67CB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207" y="786447"/>
            <a:ext cx="609600" cy="609600"/>
          </a:xfrm>
          <a:prstGeom prst="rect">
            <a:avLst/>
          </a:prstGeom>
        </p:spPr>
      </p:pic>
    </p:spTree>
    <p:extLst>
      <p:ext uri="{BB962C8B-B14F-4D97-AF65-F5344CB8AC3E}">
        <p14:creationId xmlns:p14="http://schemas.microsoft.com/office/powerpoint/2010/main" val="147377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CCE2B85-24E0-EC44-A0FC-AF32A30766C8}"/>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2335" r="22851"/>
          <a:stretch/>
        </p:blipFill>
        <p:spPr>
          <a:xfrm>
            <a:off x="0" y="0"/>
            <a:ext cx="9144000" cy="5143500"/>
          </a:xfrm>
          <a:prstGeom prst="rect">
            <a:avLst/>
          </a:prstGeom>
        </p:spPr>
      </p:pic>
      <p:pic>
        <p:nvPicPr>
          <p:cNvPr id="4" name="Picture 3">
            <a:extLst>
              <a:ext uri="{FF2B5EF4-FFF2-40B4-BE49-F238E27FC236}">
                <a16:creationId xmlns:a16="http://schemas.microsoft.com/office/drawing/2014/main" id="{B71AD967-9DF0-C94C-BCEE-EAD010B20E8B}"/>
              </a:ext>
            </a:extLst>
          </p:cNvPr>
          <p:cNvPicPr>
            <a:picLocks noChangeAspect="1"/>
          </p:cNvPicPr>
          <p:nvPr/>
        </p:nvPicPr>
        <p:blipFill>
          <a:blip r:embed="rId4"/>
          <a:srcRect/>
          <a:stretch/>
        </p:blipFill>
        <p:spPr>
          <a:xfrm>
            <a:off x="2684735" y="2099356"/>
            <a:ext cx="3774531" cy="791434"/>
          </a:xfrm>
          <a:prstGeom prst="rect">
            <a:avLst/>
          </a:prstGeom>
        </p:spPr>
      </p:pic>
      <p:cxnSp>
        <p:nvCxnSpPr>
          <p:cNvPr id="12" name="Straight Connector 11">
            <a:extLst>
              <a:ext uri="{FF2B5EF4-FFF2-40B4-BE49-F238E27FC236}">
                <a16:creationId xmlns:a16="http://schemas.microsoft.com/office/drawing/2014/main" id="{89560D86-08BD-496E-808F-9BABE11E2778}"/>
              </a:ext>
            </a:extLst>
          </p:cNvPr>
          <p:cNvCxnSpPr>
            <a:cxnSpLocks/>
            <a:endCxn id="14" idx="4"/>
          </p:cNvCxnSpPr>
          <p:nvPr/>
        </p:nvCxnSpPr>
        <p:spPr>
          <a:xfrm flipH="1">
            <a:off x="793406" y="0"/>
            <a:ext cx="1722" cy="8511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24D18F-0C03-4749-A0D5-3C5B2FE7797F}"/>
              </a:ext>
            </a:extLst>
          </p:cNvPr>
          <p:cNvCxnSpPr>
            <a:cxnSpLocks/>
            <a:endCxn id="15" idx="6"/>
          </p:cNvCxnSpPr>
          <p:nvPr/>
        </p:nvCxnSpPr>
        <p:spPr>
          <a:xfrm>
            <a:off x="823602" y="805154"/>
            <a:ext cx="3676835" cy="28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20D313D-9E06-43CB-9312-08354336A81C}"/>
              </a:ext>
            </a:extLst>
          </p:cNvPr>
          <p:cNvSpPr/>
          <p:nvPr/>
        </p:nvSpPr>
        <p:spPr>
          <a:xfrm>
            <a:off x="745639" y="755578"/>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5" name="Oval 14">
            <a:extLst>
              <a:ext uri="{FF2B5EF4-FFF2-40B4-BE49-F238E27FC236}">
                <a16:creationId xmlns:a16="http://schemas.microsoft.com/office/drawing/2014/main" id="{0780CA96-13F6-47F3-8097-D5F29C94B176}"/>
              </a:ext>
            </a:extLst>
          </p:cNvPr>
          <p:cNvSpPr/>
          <p:nvPr/>
        </p:nvSpPr>
        <p:spPr>
          <a:xfrm>
            <a:off x="4404903" y="760271"/>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6" name="Straight Connector 15">
            <a:extLst>
              <a:ext uri="{FF2B5EF4-FFF2-40B4-BE49-F238E27FC236}">
                <a16:creationId xmlns:a16="http://schemas.microsoft.com/office/drawing/2014/main" id="{38AC8DD9-126A-4BA5-BEEF-15FB866BE5B8}"/>
              </a:ext>
            </a:extLst>
          </p:cNvPr>
          <p:cNvCxnSpPr>
            <a:cxnSpLocks/>
            <a:endCxn id="17" idx="0"/>
          </p:cNvCxnSpPr>
          <p:nvPr/>
        </p:nvCxnSpPr>
        <p:spPr>
          <a:xfrm flipH="1">
            <a:off x="4446621" y="797786"/>
            <a:ext cx="7906" cy="9716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9E9FC1A-06EF-41A6-BC52-DA2B548D9609}"/>
              </a:ext>
            </a:extLst>
          </p:cNvPr>
          <p:cNvSpPr/>
          <p:nvPr/>
        </p:nvSpPr>
        <p:spPr>
          <a:xfrm>
            <a:off x="4398854" y="1769429"/>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1838390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B0B36-0E57-A04C-B299-EABB0F6A0C56}"/>
              </a:ext>
            </a:extLst>
          </p:cNvPr>
          <p:cNvPicPr>
            <a:picLocks noChangeAspect="1"/>
          </p:cNvPicPr>
          <p:nvPr/>
        </p:nvPicPr>
        <p:blipFill rotWithShape="1">
          <a:blip r:embed="rId3"/>
          <a:srcRect t="11083" r="10723" b="13590"/>
          <a:stretch/>
        </p:blipFill>
        <p:spPr>
          <a:xfrm>
            <a:off x="0" y="0"/>
            <a:ext cx="9144000" cy="5143501"/>
          </a:xfrm>
          <a:prstGeom prst="rect">
            <a:avLst/>
          </a:prstGeom>
        </p:spPr>
      </p:pic>
      <p:cxnSp>
        <p:nvCxnSpPr>
          <p:cNvPr id="10" name="Straight Connector 9">
            <a:extLst>
              <a:ext uri="{FF2B5EF4-FFF2-40B4-BE49-F238E27FC236}">
                <a16:creationId xmlns:a16="http://schemas.microsoft.com/office/drawing/2014/main" id="{2BCAD7C1-8401-4221-80A1-958B986D546E}"/>
              </a:ext>
            </a:extLst>
          </p:cNvPr>
          <p:cNvCxnSpPr>
            <a:cxnSpLocks/>
            <a:stCxn id="12" idx="4"/>
          </p:cNvCxnSpPr>
          <p:nvPr/>
        </p:nvCxnSpPr>
        <p:spPr>
          <a:xfrm>
            <a:off x="795124" y="1102934"/>
            <a:ext cx="0" cy="40405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1540030-AF88-4DB7-82B4-6D582FFCF297}"/>
              </a:ext>
            </a:extLst>
          </p:cNvPr>
          <p:cNvSpPr/>
          <p:nvPr userDrawn="1"/>
        </p:nvSpPr>
        <p:spPr>
          <a:xfrm>
            <a:off x="675706" y="864097"/>
            <a:ext cx="238836" cy="2388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4F9F1A-B2C8-43C1-B8CC-EEA6E91A556A}"/>
              </a:ext>
            </a:extLst>
          </p:cNvPr>
          <p:cNvSpPr/>
          <p:nvPr userDrawn="1"/>
        </p:nvSpPr>
        <p:spPr>
          <a:xfrm>
            <a:off x="741670" y="932338"/>
            <a:ext cx="95534" cy="955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9914DBC-518E-4051-9000-B36B42178453}"/>
              </a:ext>
            </a:extLst>
          </p:cNvPr>
          <p:cNvSpPr/>
          <p:nvPr userDrawn="1"/>
        </p:nvSpPr>
        <p:spPr>
          <a:xfrm>
            <a:off x="1271658" y="939162"/>
            <a:ext cx="95534" cy="955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5" name="Straight Connector 14">
            <a:extLst>
              <a:ext uri="{FF2B5EF4-FFF2-40B4-BE49-F238E27FC236}">
                <a16:creationId xmlns:a16="http://schemas.microsoft.com/office/drawing/2014/main" id="{700B3029-0975-4126-B261-4C543EBBF8F9}"/>
              </a:ext>
            </a:extLst>
          </p:cNvPr>
          <p:cNvCxnSpPr>
            <a:stCxn id="12" idx="6"/>
            <a:endCxn id="14" idx="2"/>
          </p:cNvCxnSpPr>
          <p:nvPr userDrawn="1"/>
        </p:nvCxnSpPr>
        <p:spPr>
          <a:xfrm>
            <a:off x="914543" y="983516"/>
            <a:ext cx="357115" cy="3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D8C792-D4D0-4B29-AED2-D30E422A4CB2}"/>
              </a:ext>
            </a:extLst>
          </p:cNvPr>
          <p:cNvCxnSpPr>
            <a:cxnSpLocks/>
            <a:endCxn id="12" idx="0"/>
          </p:cNvCxnSpPr>
          <p:nvPr/>
        </p:nvCxnSpPr>
        <p:spPr>
          <a:xfrm>
            <a:off x="792165" y="1"/>
            <a:ext cx="2960" cy="8640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5">
            <a:extLst>
              <a:ext uri="{FF2B5EF4-FFF2-40B4-BE49-F238E27FC236}">
                <a16:creationId xmlns:a16="http://schemas.microsoft.com/office/drawing/2014/main" id="{59346F0B-A4EE-472E-89F0-559E4F1C70C5}"/>
              </a:ext>
            </a:extLst>
          </p:cNvPr>
          <p:cNvPicPr>
            <a:picLocks noChangeAspect="1"/>
          </p:cNvPicPr>
          <p:nvPr/>
        </p:nvPicPr>
        <p:blipFill>
          <a:blip r:embed="rId4"/>
          <a:srcRect/>
          <a:stretch/>
        </p:blipFill>
        <p:spPr>
          <a:xfrm>
            <a:off x="7766055" y="4783779"/>
            <a:ext cx="1182319" cy="169594"/>
          </a:xfrm>
          <a:prstGeom prst="rect">
            <a:avLst/>
          </a:prstGeom>
        </p:spPr>
      </p:pic>
      <p:sp>
        <p:nvSpPr>
          <p:cNvPr id="21" name="Rectangle 20">
            <a:extLst>
              <a:ext uri="{FF2B5EF4-FFF2-40B4-BE49-F238E27FC236}">
                <a16:creationId xmlns:a16="http://schemas.microsoft.com/office/drawing/2014/main" id="{48AB0FF7-5453-45FD-A513-AB9D53682E11}"/>
              </a:ext>
            </a:extLst>
          </p:cNvPr>
          <p:cNvSpPr/>
          <p:nvPr/>
        </p:nvSpPr>
        <p:spPr>
          <a:xfrm>
            <a:off x="1397636" y="655564"/>
            <a:ext cx="4321615" cy="707886"/>
          </a:xfrm>
          <a:prstGeom prst="rect">
            <a:avLst/>
          </a:prstGeom>
          <a:ln>
            <a:noFill/>
          </a:ln>
        </p:spPr>
        <p:txBody>
          <a:bodyPr wrap="square">
            <a:spAutoFit/>
          </a:bodyPr>
          <a:lstStyle/>
          <a:p>
            <a:pPr defTabSz="685783"/>
            <a:r>
              <a:rPr lang="en-US" sz="4000" dirty="0">
                <a:latin typeface="Lato Light" panose="020F0502020204030203" pitchFamily="34" charset="0"/>
                <a:ea typeface="Lato Thin" panose="020F0502020204030203" pitchFamily="34" charset="0"/>
                <a:cs typeface="Lato Thin" panose="020F0502020204030203" pitchFamily="34" charset="0"/>
              </a:rPr>
              <a:t>The challenge</a:t>
            </a:r>
          </a:p>
        </p:txBody>
      </p:sp>
      <p:sp>
        <p:nvSpPr>
          <p:cNvPr id="22" name="Rectangle 21">
            <a:extLst>
              <a:ext uri="{FF2B5EF4-FFF2-40B4-BE49-F238E27FC236}">
                <a16:creationId xmlns:a16="http://schemas.microsoft.com/office/drawing/2014/main" id="{699FA21B-A7A0-4C6E-B7D3-9F17671725C3}"/>
              </a:ext>
            </a:extLst>
          </p:cNvPr>
          <p:cNvSpPr/>
          <p:nvPr/>
        </p:nvSpPr>
        <p:spPr>
          <a:xfrm>
            <a:off x="1412876" y="1572146"/>
            <a:ext cx="3540124" cy="1077218"/>
          </a:xfrm>
          <a:prstGeom prst="rect">
            <a:avLst/>
          </a:prstGeom>
          <a:ln>
            <a:noFill/>
          </a:ln>
        </p:spPr>
        <p:txBody>
          <a:bodyPr wrap="square">
            <a:spAutoFit/>
          </a:bodyPr>
          <a:lstStyle/>
          <a:p>
            <a:r>
              <a:rPr lang="en-US" sz="1600" b="1" dirty="0">
                <a:latin typeface="+mj-lt"/>
                <a:ea typeface="Lato Light" panose="020F0502020204030203" pitchFamily="34" charset="0"/>
                <a:cs typeface="Lato Light" panose="020F0502020204030203" pitchFamily="34" charset="0"/>
              </a:rPr>
              <a:t>Quickly and efficiently take over existing PPC campaigns, working proactively to improve performance and generate leads.</a:t>
            </a:r>
          </a:p>
        </p:txBody>
      </p:sp>
    </p:spTree>
    <p:extLst>
      <p:ext uri="{BB962C8B-B14F-4D97-AF65-F5344CB8AC3E}">
        <p14:creationId xmlns:p14="http://schemas.microsoft.com/office/powerpoint/2010/main" val="285662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63A47FD-30AE-406B-B549-C60CCC216C5C}"/>
              </a:ext>
            </a:extLst>
          </p:cNvPr>
          <p:cNvCxnSpPr>
            <a:cxnSpLocks/>
            <a:stCxn id="13" idx="4"/>
          </p:cNvCxnSpPr>
          <p:nvPr/>
        </p:nvCxnSpPr>
        <p:spPr>
          <a:xfrm>
            <a:off x="795124" y="1038638"/>
            <a:ext cx="0" cy="410486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FE81AE6-5A94-43C6-A13A-75579CA9F4E7}"/>
              </a:ext>
            </a:extLst>
          </p:cNvPr>
          <p:cNvGrpSpPr/>
          <p:nvPr/>
        </p:nvGrpSpPr>
        <p:grpSpPr>
          <a:xfrm>
            <a:off x="675707" y="799801"/>
            <a:ext cx="691485" cy="238836"/>
            <a:chOff x="675706" y="864097"/>
            <a:chExt cx="691485" cy="238836"/>
          </a:xfrm>
        </p:grpSpPr>
        <p:sp>
          <p:nvSpPr>
            <p:cNvPr id="13" name="Oval 12">
              <a:extLst>
                <a:ext uri="{FF2B5EF4-FFF2-40B4-BE49-F238E27FC236}">
                  <a16:creationId xmlns:a16="http://schemas.microsoft.com/office/drawing/2014/main" id="{D24175A0-E547-4FC5-82BE-5D9059D658AF}"/>
                </a:ext>
              </a:extLst>
            </p:cNvPr>
            <p:cNvSpPr/>
            <p:nvPr/>
          </p:nvSpPr>
          <p:spPr>
            <a:xfrm>
              <a:off x="675706" y="864097"/>
              <a:ext cx="238836" cy="23883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572D22F-3F56-4015-A37D-68E6E352F4FA}"/>
                </a:ext>
              </a:extLst>
            </p:cNvPr>
            <p:cNvSpPr/>
            <p:nvPr/>
          </p:nvSpPr>
          <p:spPr>
            <a:xfrm>
              <a:off x="741670" y="932337"/>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5AA7EFE-E001-4104-9CB1-505C391ACAB5}"/>
                </a:ext>
              </a:extLst>
            </p:cNvPr>
            <p:cNvSpPr/>
            <p:nvPr/>
          </p:nvSpPr>
          <p:spPr>
            <a:xfrm>
              <a:off x="1271657" y="939161"/>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8" name="Straight Connector 17">
              <a:extLst>
                <a:ext uri="{FF2B5EF4-FFF2-40B4-BE49-F238E27FC236}">
                  <a16:creationId xmlns:a16="http://schemas.microsoft.com/office/drawing/2014/main" id="{C1506BD9-244F-4D14-B838-6FC6BE19B706}"/>
                </a:ext>
              </a:extLst>
            </p:cNvPr>
            <p:cNvCxnSpPr>
              <a:stCxn id="13" idx="6"/>
              <a:endCxn id="17" idx="2"/>
            </p:cNvCxnSpPr>
            <p:nvPr/>
          </p:nvCxnSpPr>
          <p:spPr>
            <a:xfrm>
              <a:off x="914542" y="983515"/>
              <a:ext cx="357115" cy="341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A1B7FB1F-D0E2-4DC0-979D-7676B105FCC7}"/>
              </a:ext>
            </a:extLst>
          </p:cNvPr>
          <p:cNvCxnSpPr>
            <a:cxnSpLocks/>
            <a:endCxn id="13" idx="0"/>
          </p:cNvCxnSpPr>
          <p:nvPr/>
        </p:nvCxnSpPr>
        <p:spPr>
          <a:xfrm>
            <a:off x="795124" y="1"/>
            <a:ext cx="0" cy="79980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 name="Graphic 5">
            <a:extLst>
              <a:ext uri="{FF2B5EF4-FFF2-40B4-BE49-F238E27FC236}">
                <a16:creationId xmlns:a16="http://schemas.microsoft.com/office/drawing/2014/main" id="{4E940719-A6CD-4ACD-A64F-44FF102E0485}"/>
              </a:ext>
            </a:extLst>
          </p:cNvPr>
          <p:cNvPicPr>
            <a:picLocks noChangeAspect="1"/>
          </p:cNvPicPr>
          <p:nvPr/>
        </p:nvPicPr>
        <p:blipFill>
          <a:blip r:embed="rId3"/>
          <a:srcRect/>
          <a:stretch/>
        </p:blipFill>
        <p:spPr>
          <a:xfrm>
            <a:off x="7766051" y="4783779"/>
            <a:ext cx="1182327" cy="169595"/>
          </a:xfrm>
          <a:prstGeom prst="rect">
            <a:avLst/>
          </a:prstGeom>
        </p:spPr>
      </p:pic>
      <p:sp>
        <p:nvSpPr>
          <p:cNvPr id="116" name="Oval 115">
            <a:extLst>
              <a:ext uri="{FF2B5EF4-FFF2-40B4-BE49-F238E27FC236}">
                <a16:creationId xmlns:a16="http://schemas.microsoft.com/office/drawing/2014/main" id="{EDD04927-7916-426E-A926-4484830F713A}"/>
              </a:ext>
            </a:extLst>
          </p:cNvPr>
          <p:cNvSpPr/>
          <p:nvPr/>
        </p:nvSpPr>
        <p:spPr>
          <a:xfrm>
            <a:off x="744597" y="1489657"/>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17" name="Straight Connector 116">
            <a:extLst>
              <a:ext uri="{FF2B5EF4-FFF2-40B4-BE49-F238E27FC236}">
                <a16:creationId xmlns:a16="http://schemas.microsoft.com/office/drawing/2014/main" id="{E8A3E6EC-00F1-48FC-A1A5-8B0EAEE3DA24}"/>
              </a:ext>
            </a:extLst>
          </p:cNvPr>
          <p:cNvCxnSpPr>
            <a:cxnSpLocks/>
            <a:endCxn id="125" idx="2"/>
          </p:cNvCxnSpPr>
          <p:nvPr/>
        </p:nvCxnSpPr>
        <p:spPr>
          <a:xfrm flipV="1">
            <a:off x="823602" y="1535943"/>
            <a:ext cx="2637917" cy="145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3157BFD7-44AC-4EC7-87C4-5367DB479F4D}"/>
              </a:ext>
            </a:extLst>
          </p:cNvPr>
          <p:cNvSpPr/>
          <p:nvPr/>
        </p:nvSpPr>
        <p:spPr>
          <a:xfrm>
            <a:off x="3461519" y="1488176"/>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26" name="Straight Connector 125">
            <a:extLst>
              <a:ext uri="{FF2B5EF4-FFF2-40B4-BE49-F238E27FC236}">
                <a16:creationId xmlns:a16="http://schemas.microsoft.com/office/drawing/2014/main" id="{F58D2028-A3A3-43EC-B828-4976BF6B51D0}"/>
              </a:ext>
            </a:extLst>
          </p:cNvPr>
          <p:cNvCxnSpPr>
            <a:cxnSpLocks/>
          </p:cNvCxnSpPr>
          <p:nvPr/>
        </p:nvCxnSpPr>
        <p:spPr>
          <a:xfrm>
            <a:off x="3513391" y="1501332"/>
            <a:ext cx="1857" cy="318418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FBDA7FF7-ED93-428E-BBFD-62EB0DEE62BB}"/>
              </a:ext>
            </a:extLst>
          </p:cNvPr>
          <p:cNvSpPr/>
          <p:nvPr/>
        </p:nvSpPr>
        <p:spPr>
          <a:xfrm>
            <a:off x="3470679" y="4605178"/>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42" name="TextBox 41">
            <a:extLst>
              <a:ext uri="{FF2B5EF4-FFF2-40B4-BE49-F238E27FC236}">
                <a16:creationId xmlns:a16="http://schemas.microsoft.com/office/drawing/2014/main" id="{2CE71BF4-D325-4765-81CA-DC4C944AC783}"/>
              </a:ext>
            </a:extLst>
          </p:cNvPr>
          <p:cNvSpPr txBox="1"/>
          <p:nvPr/>
        </p:nvSpPr>
        <p:spPr>
          <a:xfrm>
            <a:off x="1373632" y="1812415"/>
            <a:ext cx="1859639" cy="323165"/>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Black" panose="020F0502020204030203" pitchFamily="34" charset="0"/>
                <a:ea typeface="Lato Black" panose="020F0502020204030203" pitchFamily="34" charset="0"/>
                <a:cs typeface="Lato Black" panose="020F0502020204030203" pitchFamily="34" charset="0"/>
              </a:rPr>
              <a:t>Industry</a:t>
            </a:r>
            <a:endParaRPr lang="en-GB" dirty="0">
              <a:latin typeface="Lato Light" panose="020F0502020204030203" pitchFamily="34" charset="0"/>
              <a:ea typeface="Lato Light" panose="020F0502020204030203" pitchFamily="34" charset="0"/>
              <a:cs typeface="Lato Light" panose="020F0502020204030203" pitchFamily="34" charset="0"/>
            </a:endParaRPr>
          </a:p>
        </p:txBody>
      </p:sp>
      <p:sp>
        <p:nvSpPr>
          <p:cNvPr id="48" name="TextBox 47">
            <a:extLst>
              <a:ext uri="{FF2B5EF4-FFF2-40B4-BE49-F238E27FC236}">
                <a16:creationId xmlns:a16="http://schemas.microsoft.com/office/drawing/2014/main" id="{C5520C7C-6761-4803-BBAA-D52AB7B9C8BF}"/>
              </a:ext>
            </a:extLst>
          </p:cNvPr>
          <p:cNvSpPr txBox="1"/>
          <p:nvPr/>
        </p:nvSpPr>
        <p:spPr>
          <a:xfrm>
            <a:off x="1380958" y="2059187"/>
            <a:ext cx="1809601" cy="323165"/>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Technology</a:t>
            </a:r>
          </a:p>
        </p:txBody>
      </p:sp>
      <p:sp>
        <p:nvSpPr>
          <p:cNvPr id="57" name="TextBox 56">
            <a:extLst>
              <a:ext uri="{FF2B5EF4-FFF2-40B4-BE49-F238E27FC236}">
                <a16:creationId xmlns:a16="http://schemas.microsoft.com/office/drawing/2014/main" id="{D742444F-53C6-4D6D-8560-4CF3E451ABF9}"/>
              </a:ext>
            </a:extLst>
          </p:cNvPr>
          <p:cNvSpPr txBox="1"/>
          <p:nvPr/>
        </p:nvSpPr>
        <p:spPr>
          <a:xfrm>
            <a:off x="1382845" y="2554637"/>
            <a:ext cx="1864702" cy="323165"/>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Black" panose="020F0502020204030203" pitchFamily="34" charset="0"/>
                <a:ea typeface="Lato Black" panose="020F0502020204030203" pitchFamily="34" charset="0"/>
                <a:cs typeface="Lato Black" panose="020F0502020204030203" pitchFamily="34" charset="0"/>
              </a:rPr>
              <a:t>Countries</a:t>
            </a:r>
          </a:p>
        </p:txBody>
      </p:sp>
      <p:sp>
        <p:nvSpPr>
          <p:cNvPr id="63" name="TextBox 62">
            <a:extLst>
              <a:ext uri="{FF2B5EF4-FFF2-40B4-BE49-F238E27FC236}">
                <a16:creationId xmlns:a16="http://schemas.microsoft.com/office/drawing/2014/main" id="{853E91D0-BEAA-4799-ABE8-57BB424C586D}"/>
              </a:ext>
            </a:extLst>
          </p:cNvPr>
          <p:cNvSpPr txBox="1"/>
          <p:nvPr/>
        </p:nvSpPr>
        <p:spPr>
          <a:xfrm>
            <a:off x="1372670" y="3303240"/>
            <a:ext cx="1879122" cy="323165"/>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Black" panose="020F0502020204030203" pitchFamily="34" charset="0"/>
                <a:ea typeface="Lato Black" panose="020F0502020204030203" pitchFamily="34" charset="0"/>
                <a:cs typeface="Lato Black" panose="020F0502020204030203" pitchFamily="34" charset="0"/>
              </a:rPr>
              <a:t>Project type</a:t>
            </a:r>
          </a:p>
        </p:txBody>
      </p:sp>
      <p:sp>
        <p:nvSpPr>
          <p:cNvPr id="94" name="TextBox 93">
            <a:extLst>
              <a:ext uri="{FF2B5EF4-FFF2-40B4-BE49-F238E27FC236}">
                <a16:creationId xmlns:a16="http://schemas.microsoft.com/office/drawing/2014/main" id="{618B2D46-BCBF-4BFE-9A50-3A40AFE114E9}"/>
              </a:ext>
            </a:extLst>
          </p:cNvPr>
          <p:cNvSpPr txBox="1"/>
          <p:nvPr/>
        </p:nvSpPr>
        <p:spPr>
          <a:xfrm>
            <a:off x="4159619" y="1790401"/>
            <a:ext cx="4340682" cy="338554"/>
          </a:xfrm>
          <a:prstGeom prst="rect">
            <a:avLst/>
          </a:prstGeom>
          <a:noFill/>
        </p:spPr>
        <p:txBody>
          <a:bodyPr wrap="square" rtlCol="0">
            <a:spAutoFit/>
          </a:bodyPr>
          <a:lstStyle/>
          <a:p>
            <a:r>
              <a:rPr lang="en-GB" sz="1600" dirty="0">
                <a:latin typeface="Lato Black" panose="020F0502020204030203" pitchFamily="34" charset="0"/>
                <a:ea typeface="Lato Black" panose="020F0502020204030203" pitchFamily="34" charset="0"/>
                <a:cs typeface="Lato Black" panose="020F0502020204030203" pitchFamily="34" charset="0"/>
              </a:rPr>
              <a:t>About the company</a:t>
            </a:r>
            <a:endParaRPr lang="en-GB" sz="1500" dirty="0">
              <a:latin typeface="Lato Light" panose="020F0302020204030203" pitchFamily="34" charset="77"/>
              <a:ea typeface="Lato Light" panose="020F0502020204030203" pitchFamily="34" charset="0"/>
              <a:cs typeface="Lato Light" panose="020F0502020204030203" pitchFamily="34" charset="0"/>
            </a:endParaRPr>
          </a:p>
        </p:txBody>
      </p:sp>
      <p:grpSp>
        <p:nvGrpSpPr>
          <p:cNvPr id="70" name="Group 69">
            <a:extLst>
              <a:ext uri="{FF2B5EF4-FFF2-40B4-BE49-F238E27FC236}">
                <a16:creationId xmlns:a16="http://schemas.microsoft.com/office/drawing/2014/main" id="{451068A7-9F44-4075-98EF-071FFEAC416F}"/>
              </a:ext>
            </a:extLst>
          </p:cNvPr>
          <p:cNvGrpSpPr/>
          <p:nvPr/>
        </p:nvGrpSpPr>
        <p:grpSpPr>
          <a:xfrm>
            <a:off x="797028" y="1925175"/>
            <a:ext cx="571925" cy="95534"/>
            <a:chOff x="782279" y="1986934"/>
            <a:chExt cx="571925" cy="95534"/>
          </a:xfrm>
        </p:grpSpPr>
        <p:sp>
          <p:nvSpPr>
            <p:cNvPr id="71" name="Oval 70">
              <a:extLst>
                <a:ext uri="{FF2B5EF4-FFF2-40B4-BE49-F238E27FC236}">
                  <a16:creationId xmlns:a16="http://schemas.microsoft.com/office/drawing/2014/main" id="{53B8D84F-AD4B-45FE-BC98-D04F821390D5}"/>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72" name="Straight Connector 71">
              <a:extLst>
                <a:ext uri="{FF2B5EF4-FFF2-40B4-BE49-F238E27FC236}">
                  <a16:creationId xmlns:a16="http://schemas.microsoft.com/office/drawing/2014/main" id="{77C43576-54E4-4C44-B8E5-C98F2AD903BB}"/>
                </a:ext>
              </a:extLst>
            </p:cNvPr>
            <p:cNvCxnSpPr>
              <a:cxnSpLocks/>
              <a:endCxn id="71"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BCD60A5-6737-4353-B356-D201C28339E2}"/>
              </a:ext>
            </a:extLst>
          </p:cNvPr>
          <p:cNvGrpSpPr/>
          <p:nvPr/>
        </p:nvGrpSpPr>
        <p:grpSpPr>
          <a:xfrm>
            <a:off x="801944" y="2664971"/>
            <a:ext cx="571925" cy="95534"/>
            <a:chOff x="782279" y="1986934"/>
            <a:chExt cx="571925" cy="95534"/>
          </a:xfrm>
        </p:grpSpPr>
        <p:sp>
          <p:nvSpPr>
            <p:cNvPr id="74" name="Oval 73">
              <a:extLst>
                <a:ext uri="{FF2B5EF4-FFF2-40B4-BE49-F238E27FC236}">
                  <a16:creationId xmlns:a16="http://schemas.microsoft.com/office/drawing/2014/main" id="{542A2B98-CFF8-4B4A-BC96-4B079F802931}"/>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75" name="Straight Connector 74">
              <a:extLst>
                <a:ext uri="{FF2B5EF4-FFF2-40B4-BE49-F238E27FC236}">
                  <a16:creationId xmlns:a16="http://schemas.microsoft.com/office/drawing/2014/main" id="{BF905E37-EB8D-4A4D-AEF2-EF026ECFDB87}"/>
                </a:ext>
              </a:extLst>
            </p:cNvPr>
            <p:cNvCxnSpPr>
              <a:cxnSpLocks/>
              <a:endCxn id="74"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0D5CD2A-BBD2-42C8-9ABF-0D2EBD9F344C}"/>
              </a:ext>
            </a:extLst>
          </p:cNvPr>
          <p:cNvGrpSpPr/>
          <p:nvPr/>
        </p:nvGrpSpPr>
        <p:grpSpPr>
          <a:xfrm>
            <a:off x="801944" y="3406255"/>
            <a:ext cx="571925" cy="95534"/>
            <a:chOff x="782279" y="1986934"/>
            <a:chExt cx="571925" cy="95534"/>
          </a:xfrm>
        </p:grpSpPr>
        <p:sp>
          <p:nvSpPr>
            <p:cNvPr id="77" name="Oval 76">
              <a:extLst>
                <a:ext uri="{FF2B5EF4-FFF2-40B4-BE49-F238E27FC236}">
                  <a16:creationId xmlns:a16="http://schemas.microsoft.com/office/drawing/2014/main" id="{24603ECA-8137-48DB-BB59-E7233D9DF612}"/>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78" name="Straight Connector 77">
              <a:extLst>
                <a:ext uri="{FF2B5EF4-FFF2-40B4-BE49-F238E27FC236}">
                  <a16:creationId xmlns:a16="http://schemas.microsoft.com/office/drawing/2014/main" id="{E03BC11E-FCE0-473E-A55C-C1E62A83E31E}"/>
                </a:ext>
              </a:extLst>
            </p:cNvPr>
            <p:cNvCxnSpPr>
              <a:cxnSpLocks/>
              <a:endCxn id="77"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0B4ABA11-50DB-4AAE-B9FB-573E2C45FFCD}"/>
              </a:ext>
            </a:extLst>
          </p:cNvPr>
          <p:cNvGrpSpPr/>
          <p:nvPr/>
        </p:nvGrpSpPr>
        <p:grpSpPr>
          <a:xfrm>
            <a:off x="3509286" y="1919655"/>
            <a:ext cx="571925" cy="95534"/>
            <a:chOff x="782279" y="1986934"/>
            <a:chExt cx="571925" cy="95534"/>
          </a:xfrm>
        </p:grpSpPr>
        <p:sp>
          <p:nvSpPr>
            <p:cNvPr id="83" name="Oval 82">
              <a:extLst>
                <a:ext uri="{FF2B5EF4-FFF2-40B4-BE49-F238E27FC236}">
                  <a16:creationId xmlns:a16="http://schemas.microsoft.com/office/drawing/2014/main" id="{6E214E71-70FA-411F-B0AC-37E631ACEAE1}"/>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84" name="Straight Connector 83">
              <a:extLst>
                <a:ext uri="{FF2B5EF4-FFF2-40B4-BE49-F238E27FC236}">
                  <a16:creationId xmlns:a16="http://schemas.microsoft.com/office/drawing/2014/main" id="{5811B023-D1C2-43AC-BC82-938BCD60E78B}"/>
                </a:ext>
              </a:extLst>
            </p:cNvPr>
            <p:cNvCxnSpPr>
              <a:cxnSpLocks/>
              <a:endCxn id="83"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44" name="Picture 43">
            <a:extLst>
              <a:ext uri="{FF2B5EF4-FFF2-40B4-BE49-F238E27FC236}">
                <a16:creationId xmlns:a16="http://schemas.microsoft.com/office/drawing/2014/main" id="{9B2FA21D-A795-974C-A8C0-BEEC25234D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6375" y="715232"/>
            <a:ext cx="1565754" cy="457200"/>
          </a:xfrm>
          <a:prstGeom prst="rect">
            <a:avLst/>
          </a:prstGeom>
        </p:spPr>
      </p:pic>
      <p:sp>
        <p:nvSpPr>
          <p:cNvPr id="45" name="TextBox 44">
            <a:extLst>
              <a:ext uri="{FF2B5EF4-FFF2-40B4-BE49-F238E27FC236}">
                <a16:creationId xmlns:a16="http://schemas.microsoft.com/office/drawing/2014/main" id="{1C8FF43A-4D36-ED4B-9764-C98765262C3E}"/>
              </a:ext>
            </a:extLst>
          </p:cNvPr>
          <p:cNvSpPr txBox="1"/>
          <p:nvPr/>
        </p:nvSpPr>
        <p:spPr>
          <a:xfrm>
            <a:off x="1379030" y="2809568"/>
            <a:ext cx="1868517" cy="323165"/>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USA</a:t>
            </a:r>
          </a:p>
        </p:txBody>
      </p:sp>
      <p:sp>
        <p:nvSpPr>
          <p:cNvPr id="46" name="TextBox 45">
            <a:extLst>
              <a:ext uri="{FF2B5EF4-FFF2-40B4-BE49-F238E27FC236}">
                <a16:creationId xmlns:a16="http://schemas.microsoft.com/office/drawing/2014/main" id="{305BDF49-D92C-6F4A-B71A-1D0CF6DBB0E9}"/>
              </a:ext>
            </a:extLst>
          </p:cNvPr>
          <p:cNvSpPr txBox="1"/>
          <p:nvPr/>
        </p:nvSpPr>
        <p:spPr>
          <a:xfrm>
            <a:off x="1368426" y="3585571"/>
            <a:ext cx="1879122" cy="323165"/>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Paid search</a:t>
            </a:r>
          </a:p>
        </p:txBody>
      </p:sp>
      <p:sp>
        <p:nvSpPr>
          <p:cNvPr id="36" name="TextBox 35">
            <a:extLst>
              <a:ext uri="{FF2B5EF4-FFF2-40B4-BE49-F238E27FC236}">
                <a16:creationId xmlns:a16="http://schemas.microsoft.com/office/drawing/2014/main" id="{57C455C0-43B5-4B0C-B9EA-C695AD03A6BB}"/>
              </a:ext>
            </a:extLst>
          </p:cNvPr>
          <p:cNvSpPr txBox="1"/>
          <p:nvPr/>
        </p:nvSpPr>
        <p:spPr>
          <a:xfrm>
            <a:off x="4159619" y="2220769"/>
            <a:ext cx="4265244" cy="1708160"/>
          </a:xfrm>
          <a:prstGeom prst="rect">
            <a:avLst/>
          </a:prstGeom>
          <a:noFill/>
        </p:spPr>
        <p:txBody>
          <a:bodyPr wrap="square" rtlCol="0">
            <a:spAutoFit/>
          </a:bodyPr>
          <a:lstStyle/>
          <a:p>
            <a:r>
              <a:rPr lang="en-GB" sz="1500" dirty="0" err="1">
                <a:latin typeface="Lato Light" panose="020F0302020204030203" pitchFamily="34" charset="77"/>
                <a:ea typeface="Lato Light" panose="020F0502020204030203" pitchFamily="34" charset="0"/>
                <a:cs typeface="Lato Light" panose="020F0502020204030203" pitchFamily="34" charset="0"/>
              </a:rPr>
              <a:t>Similique</a:t>
            </a:r>
            <a:r>
              <a:rPr lang="en-GB" sz="1500" dirty="0">
                <a:latin typeface="Lato Light" panose="020F0302020204030203" pitchFamily="34" charset="77"/>
                <a:ea typeface="Lato Light" panose="020F0502020204030203" pitchFamily="34" charset="0"/>
                <a:cs typeface="Lato Light" panose="020F0502020204030203" pitchFamily="34" charset="0"/>
              </a:rPr>
              <a:t> sunt in culpa qui </a:t>
            </a:r>
            <a:r>
              <a:rPr lang="en-GB" sz="1500" dirty="0" err="1">
                <a:latin typeface="Lato Light" panose="020F0302020204030203" pitchFamily="34" charset="77"/>
                <a:ea typeface="Lato Light" panose="020F0502020204030203" pitchFamily="34" charset="0"/>
                <a:cs typeface="Lato Light" panose="020F0502020204030203" pitchFamily="34" charset="0"/>
              </a:rPr>
              <a:t>officia</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deserunt</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mollitia</a:t>
            </a:r>
            <a:r>
              <a:rPr lang="en-GB" sz="1500" dirty="0">
                <a:latin typeface="Lato Light" panose="020F0302020204030203" pitchFamily="34" charset="77"/>
                <a:ea typeface="Lato Light" panose="020F0502020204030203" pitchFamily="34" charset="0"/>
                <a:cs typeface="Lato Light" panose="020F0502020204030203" pitchFamily="34" charset="0"/>
              </a:rPr>
              <a:t> animi, id </a:t>
            </a:r>
            <a:r>
              <a:rPr lang="en-GB" sz="1500" dirty="0" err="1">
                <a:latin typeface="Lato Light" panose="020F0302020204030203" pitchFamily="34" charset="77"/>
                <a:ea typeface="Lato Light" panose="020F0502020204030203" pitchFamily="34" charset="0"/>
                <a:cs typeface="Lato Light" panose="020F0502020204030203" pitchFamily="34" charset="0"/>
              </a:rPr>
              <a:t>est</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laborum</a:t>
            </a:r>
            <a:r>
              <a:rPr lang="en-GB" sz="1500" dirty="0">
                <a:latin typeface="Lato Light" panose="020F0302020204030203" pitchFamily="34" charset="77"/>
                <a:ea typeface="Lato Light" panose="020F0502020204030203" pitchFamily="34" charset="0"/>
                <a:cs typeface="Lato Light" panose="020F0502020204030203" pitchFamily="34" charset="0"/>
              </a:rPr>
              <a:t> et </a:t>
            </a:r>
            <a:r>
              <a:rPr lang="en-GB" sz="1500" dirty="0" err="1">
                <a:latin typeface="Lato Light" panose="020F0302020204030203" pitchFamily="34" charset="77"/>
                <a:ea typeface="Lato Light" panose="020F0502020204030203" pitchFamily="34" charset="0"/>
                <a:cs typeface="Lato Light" panose="020F0502020204030203" pitchFamily="34" charset="0"/>
              </a:rPr>
              <a:t>dolorum</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fuga</a:t>
            </a:r>
            <a:r>
              <a:rPr lang="en-GB" sz="1500" dirty="0">
                <a:latin typeface="Lato Light" panose="020F0302020204030203" pitchFamily="34" charset="77"/>
                <a:ea typeface="Lato Light" panose="020F0502020204030203" pitchFamily="34" charset="0"/>
                <a:cs typeface="Lato Light" panose="020F0502020204030203" pitchFamily="34" charset="0"/>
              </a:rPr>
              <a:t>. Et </a:t>
            </a:r>
            <a:r>
              <a:rPr lang="en-GB" sz="1500" dirty="0" err="1">
                <a:latin typeface="Lato Light" panose="020F0302020204030203" pitchFamily="34" charset="77"/>
                <a:ea typeface="Lato Light" panose="020F0502020204030203" pitchFamily="34" charset="0"/>
                <a:cs typeface="Lato Light" panose="020F0502020204030203" pitchFamily="34" charset="0"/>
              </a:rPr>
              <a:t>harum</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quidem</a:t>
            </a:r>
            <a:r>
              <a:rPr lang="en-GB" sz="1500" dirty="0">
                <a:latin typeface="Lato Light" panose="020F0302020204030203" pitchFamily="34" charset="77"/>
                <a:ea typeface="Lato Light" panose="020F0502020204030203" pitchFamily="34" charset="0"/>
                <a:cs typeface="Lato Light" panose="020F0502020204030203" pitchFamily="34" charset="0"/>
              </a:rPr>
              <a:t> rerum facilis </a:t>
            </a:r>
            <a:r>
              <a:rPr lang="en-GB" sz="1500" dirty="0" err="1">
                <a:latin typeface="Lato Light" panose="020F0302020204030203" pitchFamily="34" charset="77"/>
                <a:ea typeface="Lato Light" panose="020F0502020204030203" pitchFamily="34" charset="0"/>
                <a:cs typeface="Lato Light" panose="020F0502020204030203" pitchFamily="34" charset="0"/>
              </a:rPr>
              <a:t>est</a:t>
            </a:r>
            <a:r>
              <a:rPr lang="en-GB" sz="1500" dirty="0">
                <a:latin typeface="Lato Light" panose="020F0302020204030203" pitchFamily="34" charset="77"/>
                <a:ea typeface="Lato Light" panose="020F0502020204030203" pitchFamily="34" charset="0"/>
                <a:cs typeface="Lato Light" panose="020F0502020204030203" pitchFamily="34" charset="0"/>
              </a:rPr>
              <a:t> et </a:t>
            </a:r>
            <a:r>
              <a:rPr lang="en-GB" sz="1500" dirty="0" err="1">
                <a:latin typeface="Lato Light" panose="020F0302020204030203" pitchFamily="34" charset="77"/>
                <a:ea typeface="Lato Light" panose="020F0502020204030203" pitchFamily="34" charset="0"/>
                <a:cs typeface="Lato Light" panose="020F0502020204030203" pitchFamily="34" charset="0"/>
              </a:rPr>
              <a:t>expedita</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distinctio</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dolorum</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fuga</a:t>
            </a:r>
            <a:r>
              <a:rPr lang="en-GB" sz="1500" dirty="0">
                <a:latin typeface="Lato Light" panose="020F0302020204030203" pitchFamily="34" charset="77"/>
                <a:ea typeface="Lato Light" panose="020F0502020204030203" pitchFamily="34" charset="0"/>
                <a:cs typeface="Lato Light" panose="020F0502020204030203" pitchFamily="34" charset="0"/>
              </a:rPr>
              <a:t>. Et </a:t>
            </a:r>
            <a:r>
              <a:rPr lang="en-GB" sz="1500" dirty="0" err="1">
                <a:latin typeface="Lato Light" panose="020F0302020204030203" pitchFamily="34" charset="77"/>
                <a:ea typeface="Lato Light" panose="020F0502020204030203" pitchFamily="34" charset="0"/>
                <a:cs typeface="Lato Light" panose="020F0502020204030203" pitchFamily="34" charset="0"/>
              </a:rPr>
              <a:t>harum</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quidem</a:t>
            </a:r>
            <a:r>
              <a:rPr lang="en-GB" sz="1500" dirty="0">
                <a:latin typeface="Lato Light" panose="020F0302020204030203" pitchFamily="34" charset="77"/>
                <a:ea typeface="Lato Light" panose="020F0502020204030203" pitchFamily="34" charset="0"/>
                <a:cs typeface="Lato Light" panose="020F0502020204030203" pitchFamily="34" charset="0"/>
              </a:rPr>
              <a:t> rerum facilis </a:t>
            </a:r>
            <a:r>
              <a:rPr lang="en-GB" sz="1500" dirty="0" err="1">
                <a:latin typeface="Lato Light" panose="020F0302020204030203" pitchFamily="34" charset="77"/>
                <a:ea typeface="Lato Light" panose="020F0502020204030203" pitchFamily="34" charset="0"/>
                <a:cs typeface="Lato Light" panose="020F0502020204030203" pitchFamily="34" charset="0"/>
              </a:rPr>
              <a:t>est</a:t>
            </a:r>
            <a:r>
              <a:rPr lang="en-GB" sz="1500" dirty="0">
                <a:latin typeface="Lato Light" panose="020F0302020204030203" pitchFamily="34" charset="77"/>
                <a:ea typeface="Lato Light" panose="020F0502020204030203" pitchFamily="34" charset="0"/>
                <a:cs typeface="Lato Light" panose="020F0502020204030203" pitchFamily="34" charset="0"/>
              </a:rPr>
              <a:t> et </a:t>
            </a:r>
            <a:r>
              <a:rPr lang="en-GB" sz="1500" dirty="0" err="1">
                <a:latin typeface="Lato Light" panose="020F0302020204030203" pitchFamily="34" charset="77"/>
                <a:ea typeface="Lato Light" panose="020F0502020204030203" pitchFamily="34" charset="0"/>
                <a:cs typeface="Lato Light" panose="020F0502020204030203" pitchFamily="34" charset="0"/>
              </a:rPr>
              <a:t>expedita</a:t>
            </a:r>
            <a:r>
              <a:rPr lang="en-GB" sz="1500" dirty="0">
                <a:latin typeface="Lato Light" panose="020F0302020204030203" pitchFamily="34" charset="77"/>
                <a:ea typeface="Lato Light" panose="020F0502020204030203" pitchFamily="34" charset="0"/>
                <a:cs typeface="Lato Light" panose="020F0502020204030203" pitchFamily="34" charset="0"/>
              </a:rPr>
              <a:t> distinction </a:t>
            </a:r>
            <a:r>
              <a:rPr lang="en-GB" sz="1500" dirty="0" err="1">
                <a:latin typeface="Lato Light" panose="020F0302020204030203" pitchFamily="34" charset="77"/>
                <a:ea typeface="Lato Light" panose="020F0502020204030203" pitchFamily="34" charset="0"/>
                <a:cs typeface="Lato Light" panose="020F0502020204030203" pitchFamily="34" charset="0"/>
              </a:rPr>
              <a:t>dgd</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ggddgdg</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dolorum</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fuga</a:t>
            </a:r>
            <a:r>
              <a:rPr lang="en-GB" sz="1500" dirty="0">
                <a:latin typeface="Lato Light" panose="020F0302020204030203" pitchFamily="34" charset="77"/>
                <a:ea typeface="Lato Light" panose="020F0502020204030203" pitchFamily="34" charset="0"/>
                <a:cs typeface="Lato Light" panose="020F0502020204030203" pitchFamily="34" charset="0"/>
              </a:rPr>
              <a:t>. Et </a:t>
            </a:r>
            <a:r>
              <a:rPr lang="en-GB" sz="1500" dirty="0" err="1">
                <a:latin typeface="Lato Light" panose="020F0302020204030203" pitchFamily="34" charset="77"/>
                <a:ea typeface="Lato Light" panose="020F0502020204030203" pitchFamily="34" charset="0"/>
                <a:cs typeface="Lato Light" panose="020F0502020204030203" pitchFamily="34" charset="0"/>
              </a:rPr>
              <a:t>harum</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quidem</a:t>
            </a:r>
            <a:r>
              <a:rPr lang="en-GB" sz="1500" dirty="0">
                <a:latin typeface="Lato Light" panose="020F0302020204030203" pitchFamily="34" charset="77"/>
                <a:ea typeface="Lato Light" panose="020F0502020204030203" pitchFamily="34" charset="0"/>
                <a:cs typeface="Lato Light" panose="020F0502020204030203" pitchFamily="34" charset="0"/>
              </a:rPr>
              <a:t> rerum facilis </a:t>
            </a:r>
            <a:r>
              <a:rPr lang="en-GB" sz="1500" dirty="0" err="1">
                <a:latin typeface="Lato Light" panose="020F0302020204030203" pitchFamily="34" charset="77"/>
                <a:ea typeface="Lato Light" panose="020F0502020204030203" pitchFamily="34" charset="0"/>
                <a:cs typeface="Lato Light" panose="020F0502020204030203" pitchFamily="34" charset="0"/>
              </a:rPr>
              <a:t>est</a:t>
            </a:r>
            <a:r>
              <a:rPr lang="en-GB" sz="1500" dirty="0">
                <a:latin typeface="Lato Light" panose="020F0302020204030203" pitchFamily="34" charset="77"/>
                <a:ea typeface="Lato Light" panose="020F0502020204030203" pitchFamily="34" charset="0"/>
                <a:cs typeface="Lato Light" panose="020F0502020204030203" pitchFamily="34" charset="0"/>
              </a:rPr>
              <a:t> et </a:t>
            </a:r>
            <a:r>
              <a:rPr lang="en-GB" sz="1500" dirty="0" err="1">
                <a:latin typeface="Lato Light" panose="020F0302020204030203" pitchFamily="34" charset="77"/>
                <a:ea typeface="Lato Light" panose="020F0502020204030203" pitchFamily="34" charset="0"/>
                <a:cs typeface="Lato Light" panose="020F0502020204030203" pitchFamily="34" charset="0"/>
              </a:rPr>
              <a:t>expedita</a:t>
            </a:r>
            <a:r>
              <a:rPr lang="en-GB" sz="1500" dirty="0">
                <a:latin typeface="Lato Light" panose="020F0302020204030203" pitchFamily="34" charset="77"/>
                <a:ea typeface="Lato Light" panose="020F0502020204030203" pitchFamily="34" charset="0"/>
                <a:cs typeface="Lato Light" panose="020F0502020204030203" pitchFamily="34" charset="0"/>
              </a:rPr>
              <a:t> </a:t>
            </a:r>
            <a:r>
              <a:rPr lang="en-GB" sz="1500" dirty="0" err="1">
                <a:latin typeface="Lato Light" panose="020F0302020204030203" pitchFamily="34" charset="77"/>
                <a:ea typeface="Lato Light" panose="020F0502020204030203" pitchFamily="34" charset="0"/>
                <a:cs typeface="Lato Light" panose="020F0502020204030203" pitchFamily="34" charset="0"/>
              </a:rPr>
              <a:t>distinctio</a:t>
            </a:r>
            <a:r>
              <a:rPr lang="en-GB" sz="1500" dirty="0">
                <a:latin typeface="Lato Light" panose="020F0302020204030203" pitchFamily="34" charset="77"/>
                <a:ea typeface="Lato Light" panose="020F0502020204030203" pitchFamily="34" charset="0"/>
                <a:cs typeface="Lato Light" panose="020F0502020204030203" pitchFamily="34" charset="0"/>
              </a:rPr>
              <a:t>.</a:t>
            </a:r>
          </a:p>
        </p:txBody>
      </p:sp>
    </p:spTree>
    <p:extLst>
      <p:ext uri="{BB962C8B-B14F-4D97-AF65-F5344CB8AC3E}">
        <p14:creationId xmlns:p14="http://schemas.microsoft.com/office/powerpoint/2010/main" val="23373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63A47FD-30AE-406B-B549-C60CCC216C5C}"/>
              </a:ext>
            </a:extLst>
          </p:cNvPr>
          <p:cNvCxnSpPr>
            <a:cxnSpLocks/>
            <a:stCxn id="13" idx="4"/>
          </p:cNvCxnSpPr>
          <p:nvPr/>
        </p:nvCxnSpPr>
        <p:spPr>
          <a:xfrm>
            <a:off x="795124" y="1038638"/>
            <a:ext cx="0" cy="410486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FE81AE6-5A94-43C6-A13A-75579CA9F4E7}"/>
              </a:ext>
            </a:extLst>
          </p:cNvPr>
          <p:cNvGrpSpPr/>
          <p:nvPr/>
        </p:nvGrpSpPr>
        <p:grpSpPr>
          <a:xfrm>
            <a:off x="675707" y="799801"/>
            <a:ext cx="691485" cy="238836"/>
            <a:chOff x="675706" y="864097"/>
            <a:chExt cx="691485" cy="238836"/>
          </a:xfrm>
        </p:grpSpPr>
        <p:sp>
          <p:nvSpPr>
            <p:cNvPr id="13" name="Oval 12">
              <a:extLst>
                <a:ext uri="{FF2B5EF4-FFF2-40B4-BE49-F238E27FC236}">
                  <a16:creationId xmlns:a16="http://schemas.microsoft.com/office/drawing/2014/main" id="{D24175A0-E547-4FC5-82BE-5D9059D658AF}"/>
                </a:ext>
              </a:extLst>
            </p:cNvPr>
            <p:cNvSpPr/>
            <p:nvPr/>
          </p:nvSpPr>
          <p:spPr>
            <a:xfrm>
              <a:off x="675706" y="864097"/>
              <a:ext cx="238836" cy="23883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572D22F-3F56-4015-A37D-68E6E352F4FA}"/>
                </a:ext>
              </a:extLst>
            </p:cNvPr>
            <p:cNvSpPr/>
            <p:nvPr/>
          </p:nvSpPr>
          <p:spPr>
            <a:xfrm>
              <a:off x="741670" y="932337"/>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5AA7EFE-E001-4104-9CB1-505C391ACAB5}"/>
                </a:ext>
              </a:extLst>
            </p:cNvPr>
            <p:cNvSpPr/>
            <p:nvPr/>
          </p:nvSpPr>
          <p:spPr>
            <a:xfrm>
              <a:off x="1271657" y="939161"/>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8" name="Straight Connector 17">
              <a:extLst>
                <a:ext uri="{FF2B5EF4-FFF2-40B4-BE49-F238E27FC236}">
                  <a16:creationId xmlns:a16="http://schemas.microsoft.com/office/drawing/2014/main" id="{C1506BD9-244F-4D14-B838-6FC6BE19B706}"/>
                </a:ext>
              </a:extLst>
            </p:cNvPr>
            <p:cNvCxnSpPr>
              <a:stCxn id="13" idx="6"/>
              <a:endCxn id="17" idx="2"/>
            </p:cNvCxnSpPr>
            <p:nvPr/>
          </p:nvCxnSpPr>
          <p:spPr>
            <a:xfrm>
              <a:off x="914542" y="983515"/>
              <a:ext cx="357115" cy="341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A1B7FB1F-D0E2-4DC0-979D-7676B105FCC7}"/>
              </a:ext>
            </a:extLst>
          </p:cNvPr>
          <p:cNvCxnSpPr>
            <a:cxnSpLocks/>
            <a:endCxn id="13" idx="0"/>
          </p:cNvCxnSpPr>
          <p:nvPr/>
        </p:nvCxnSpPr>
        <p:spPr>
          <a:xfrm>
            <a:off x="795124" y="1"/>
            <a:ext cx="0" cy="79980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7CA0026-A4AC-4A0F-8002-C03C2D721F5E}"/>
              </a:ext>
            </a:extLst>
          </p:cNvPr>
          <p:cNvSpPr txBox="1"/>
          <p:nvPr/>
        </p:nvSpPr>
        <p:spPr>
          <a:xfrm>
            <a:off x="1398327" y="686790"/>
            <a:ext cx="4655886" cy="461665"/>
          </a:xfrm>
          <a:prstGeom prst="rect">
            <a:avLst/>
          </a:prstGeom>
          <a:noFill/>
        </p:spPr>
        <p:txBody>
          <a:bodyPr wrap="square" rtlCol="0">
            <a:spAutoFit/>
          </a:bodyPr>
          <a:lstStyle/>
          <a:p>
            <a:pPr defTabSz="685783">
              <a:defRPr/>
            </a:pPr>
            <a:r>
              <a:rPr lang="en-GB" sz="2400" dirty="0">
                <a:latin typeface="Lato Black" panose="020F0A02020204030203" pitchFamily="34" charset="0"/>
                <a:ea typeface="Lato Light" panose="020F0502020204030203" pitchFamily="34" charset="0"/>
                <a:cs typeface="Lato Light" panose="020F0502020204030203" pitchFamily="34" charset="0"/>
              </a:rPr>
              <a:t>The execution</a:t>
            </a:r>
          </a:p>
        </p:txBody>
      </p:sp>
      <p:pic>
        <p:nvPicPr>
          <p:cNvPr id="21" name="Graphic 5">
            <a:extLst>
              <a:ext uri="{FF2B5EF4-FFF2-40B4-BE49-F238E27FC236}">
                <a16:creationId xmlns:a16="http://schemas.microsoft.com/office/drawing/2014/main" id="{4E940719-A6CD-4ACD-A64F-44FF102E0485}"/>
              </a:ext>
            </a:extLst>
          </p:cNvPr>
          <p:cNvPicPr>
            <a:picLocks noChangeAspect="1"/>
          </p:cNvPicPr>
          <p:nvPr/>
        </p:nvPicPr>
        <p:blipFill>
          <a:blip r:embed="rId3"/>
          <a:srcRect/>
          <a:stretch/>
        </p:blipFill>
        <p:spPr>
          <a:xfrm>
            <a:off x="7766051" y="4783779"/>
            <a:ext cx="1182327" cy="169595"/>
          </a:xfrm>
          <a:prstGeom prst="rect">
            <a:avLst/>
          </a:prstGeom>
        </p:spPr>
      </p:pic>
      <p:sp>
        <p:nvSpPr>
          <p:cNvPr id="116" name="Oval 115">
            <a:extLst>
              <a:ext uri="{FF2B5EF4-FFF2-40B4-BE49-F238E27FC236}">
                <a16:creationId xmlns:a16="http://schemas.microsoft.com/office/drawing/2014/main" id="{EDD04927-7916-426E-A926-4484830F713A}"/>
              </a:ext>
            </a:extLst>
          </p:cNvPr>
          <p:cNvSpPr/>
          <p:nvPr/>
        </p:nvSpPr>
        <p:spPr>
          <a:xfrm>
            <a:off x="745639" y="1338357"/>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17" name="Straight Connector 116">
            <a:extLst>
              <a:ext uri="{FF2B5EF4-FFF2-40B4-BE49-F238E27FC236}">
                <a16:creationId xmlns:a16="http://schemas.microsoft.com/office/drawing/2014/main" id="{E8A3E6EC-00F1-48FC-A1A5-8B0EAEE3DA24}"/>
              </a:ext>
            </a:extLst>
          </p:cNvPr>
          <p:cNvCxnSpPr>
            <a:cxnSpLocks/>
          </p:cNvCxnSpPr>
          <p:nvPr/>
        </p:nvCxnSpPr>
        <p:spPr>
          <a:xfrm>
            <a:off x="823602" y="1387933"/>
            <a:ext cx="380001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3157BFD7-44AC-4EC7-87C4-5367DB479F4D}"/>
              </a:ext>
            </a:extLst>
          </p:cNvPr>
          <p:cNvSpPr/>
          <p:nvPr/>
        </p:nvSpPr>
        <p:spPr>
          <a:xfrm>
            <a:off x="4577623" y="1343050"/>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26" name="Straight Connector 125">
            <a:extLst>
              <a:ext uri="{FF2B5EF4-FFF2-40B4-BE49-F238E27FC236}">
                <a16:creationId xmlns:a16="http://schemas.microsoft.com/office/drawing/2014/main" id="{F58D2028-A3A3-43EC-B828-4976BF6B51D0}"/>
              </a:ext>
            </a:extLst>
          </p:cNvPr>
          <p:cNvCxnSpPr>
            <a:cxnSpLocks/>
          </p:cNvCxnSpPr>
          <p:nvPr/>
        </p:nvCxnSpPr>
        <p:spPr>
          <a:xfrm>
            <a:off x="4627247" y="1380565"/>
            <a:ext cx="0" cy="327874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FBDA7FF7-ED93-428E-BBFD-62EB0DEE62BB}"/>
              </a:ext>
            </a:extLst>
          </p:cNvPr>
          <p:cNvSpPr/>
          <p:nvPr/>
        </p:nvSpPr>
        <p:spPr>
          <a:xfrm>
            <a:off x="4575590" y="4563780"/>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42" name="TextBox 41">
            <a:extLst>
              <a:ext uri="{FF2B5EF4-FFF2-40B4-BE49-F238E27FC236}">
                <a16:creationId xmlns:a16="http://schemas.microsoft.com/office/drawing/2014/main" id="{2CE71BF4-D325-4765-81CA-DC4C944AC783}"/>
              </a:ext>
            </a:extLst>
          </p:cNvPr>
          <p:cNvSpPr txBox="1"/>
          <p:nvPr/>
        </p:nvSpPr>
        <p:spPr>
          <a:xfrm>
            <a:off x="1414272" y="1721236"/>
            <a:ext cx="2879122" cy="2862322"/>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Ensuring match types are restricting keywords</a:t>
            </a:r>
          </a:p>
          <a:p>
            <a:pPr>
              <a:buClr>
                <a:schemeClr val="accent1">
                  <a:lumMod val="60000"/>
                  <a:lumOff val="40000"/>
                </a:schemeClr>
              </a:buClr>
              <a:buSzPct val="120000"/>
            </a:pPr>
            <a:endParaRPr lang="en-GB" sz="1500" dirty="0">
              <a:latin typeface="Lato Light" panose="020F0502020204030203" pitchFamily="34" charset="0"/>
              <a:ea typeface="Lato Light" panose="020F0502020204030203" pitchFamily="34" charset="0"/>
              <a:cs typeface="Lato Light" panose="020F0502020204030203" pitchFamily="34" charset="0"/>
            </a:endParaRPr>
          </a:p>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Optimisation of delivery methods to achieve optimum keyword positions</a:t>
            </a:r>
          </a:p>
          <a:p>
            <a:pPr>
              <a:buClr>
                <a:schemeClr val="accent1">
                  <a:lumMod val="60000"/>
                  <a:lumOff val="40000"/>
                </a:schemeClr>
              </a:buClr>
              <a:buSzPct val="120000"/>
            </a:pPr>
            <a:endParaRPr lang="en-GB" sz="1500" dirty="0">
              <a:latin typeface="Lato Light" panose="020F0502020204030203" pitchFamily="34" charset="0"/>
              <a:ea typeface="Lato Light" panose="020F0502020204030203" pitchFamily="34" charset="0"/>
              <a:cs typeface="Lato Light" panose="020F0502020204030203" pitchFamily="34" charset="0"/>
            </a:endParaRPr>
          </a:p>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Providing feedback of Landing Pages to match user’ queries</a:t>
            </a:r>
          </a:p>
          <a:p>
            <a:pPr>
              <a:buClr>
                <a:schemeClr val="accent1">
                  <a:lumMod val="60000"/>
                  <a:lumOff val="40000"/>
                </a:schemeClr>
              </a:buClr>
              <a:buSzPct val="120000"/>
            </a:pPr>
            <a:endParaRPr lang="en-GB" sz="1500" dirty="0">
              <a:latin typeface="Lato Light" panose="020F0502020204030203" pitchFamily="34" charset="0"/>
              <a:ea typeface="Lato Light" panose="020F0502020204030203" pitchFamily="34" charset="0"/>
              <a:cs typeface="Lato Light" panose="020F0502020204030203" pitchFamily="34" charset="0"/>
            </a:endParaRPr>
          </a:p>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Adjusting geo-targeting settings to match bids and user’ demand</a:t>
            </a:r>
          </a:p>
        </p:txBody>
      </p:sp>
      <p:sp>
        <p:nvSpPr>
          <p:cNvPr id="94" name="TextBox 93">
            <a:extLst>
              <a:ext uri="{FF2B5EF4-FFF2-40B4-BE49-F238E27FC236}">
                <a16:creationId xmlns:a16="http://schemas.microsoft.com/office/drawing/2014/main" id="{618B2D46-BCBF-4BFE-9A50-3A40AFE114E9}"/>
              </a:ext>
            </a:extLst>
          </p:cNvPr>
          <p:cNvSpPr txBox="1"/>
          <p:nvPr/>
        </p:nvSpPr>
        <p:spPr>
          <a:xfrm>
            <a:off x="5239022" y="1717380"/>
            <a:ext cx="3185841" cy="2600712"/>
          </a:xfrm>
          <a:prstGeom prst="rect">
            <a:avLst/>
          </a:prstGeom>
          <a:noFill/>
        </p:spPr>
        <p:txBody>
          <a:bodyPr wrap="square" rtlCol="0">
            <a:spAutoFit/>
          </a:bodyPr>
          <a:lstStyle/>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Launch of Facebook ads to compliment the other channels and drive brand awareness</a:t>
            </a:r>
          </a:p>
          <a:p>
            <a:pPr>
              <a:buClr>
                <a:schemeClr val="accent1">
                  <a:lumMod val="60000"/>
                  <a:lumOff val="40000"/>
                </a:schemeClr>
              </a:buClr>
              <a:buSzPct val="120000"/>
            </a:pPr>
            <a:endParaRPr lang="en-GB" sz="1500" dirty="0">
              <a:latin typeface="Lato Light" panose="020F0502020204030203" pitchFamily="34" charset="0"/>
              <a:ea typeface="Lato Light" panose="020F0502020204030203" pitchFamily="34" charset="0"/>
              <a:cs typeface="Lato Light" panose="020F0502020204030203" pitchFamily="34" charset="0"/>
            </a:endParaRPr>
          </a:p>
          <a:p>
            <a:pPr>
              <a:buClr>
                <a:schemeClr val="accent1">
                  <a:lumMod val="60000"/>
                  <a:lumOff val="40000"/>
                </a:schemeClr>
              </a:buClr>
              <a:buSzPct val="120000"/>
            </a:pPr>
            <a:r>
              <a:rPr lang="en-GB" sz="1500" dirty="0">
                <a:latin typeface="Lato Light" panose="020F0502020204030203" pitchFamily="34" charset="0"/>
                <a:ea typeface="Lato Light" panose="020F0502020204030203" pitchFamily="34" charset="0"/>
                <a:cs typeface="Lato Light" panose="020F0502020204030203" pitchFamily="34" charset="0"/>
              </a:rPr>
              <a:t>Expansion to different Search Engines where we found less competition, to guarantee a cheaper CPA</a:t>
            </a:r>
          </a:p>
          <a:p>
            <a:pPr>
              <a:buClr>
                <a:schemeClr val="accent1">
                  <a:lumMod val="60000"/>
                  <a:lumOff val="40000"/>
                </a:schemeClr>
              </a:buClr>
              <a:buSzPct val="120000"/>
            </a:pPr>
            <a:endParaRPr lang="en-GB" sz="1500" dirty="0">
              <a:latin typeface="Lato Light" panose="020F0502020204030203" pitchFamily="34" charset="0"/>
              <a:ea typeface="Lato Light" panose="020F0502020204030203" pitchFamily="34" charset="0"/>
              <a:cs typeface="Lato Light" panose="020F0502020204030203" pitchFamily="34" charset="0"/>
            </a:endParaRPr>
          </a:p>
          <a:p>
            <a:pPr>
              <a:buClr>
                <a:schemeClr val="accent1">
                  <a:lumMod val="60000"/>
                  <a:lumOff val="40000"/>
                </a:schemeClr>
              </a:buClr>
              <a:buSzPct val="120000"/>
            </a:pPr>
            <a:r>
              <a:rPr lang="en-GB" sz="1400" dirty="0">
                <a:latin typeface="Lato Light" panose="020F0502020204030203" pitchFamily="34" charset="0"/>
                <a:ea typeface="Lato Light" panose="020F0502020204030203" pitchFamily="34" charset="0"/>
                <a:cs typeface="Lato Light" panose="020F0502020204030203" pitchFamily="34" charset="0"/>
              </a:rPr>
              <a:t>Ongoing improvements include campaign expansions such as RLSA</a:t>
            </a:r>
          </a:p>
        </p:txBody>
      </p:sp>
      <p:grpSp>
        <p:nvGrpSpPr>
          <p:cNvPr id="70" name="Group 69">
            <a:extLst>
              <a:ext uri="{FF2B5EF4-FFF2-40B4-BE49-F238E27FC236}">
                <a16:creationId xmlns:a16="http://schemas.microsoft.com/office/drawing/2014/main" id="{451068A7-9F44-4075-98EF-071FFEAC416F}"/>
              </a:ext>
            </a:extLst>
          </p:cNvPr>
          <p:cNvGrpSpPr/>
          <p:nvPr/>
        </p:nvGrpSpPr>
        <p:grpSpPr>
          <a:xfrm>
            <a:off x="797028" y="1833996"/>
            <a:ext cx="571925" cy="95534"/>
            <a:chOff x="782279" y="1986934"/>
            <a:chExt cx="571925" cy="95534"/>
          </a:xfrm>
        </p:grpSpPr>
        <p:sp>
          <p:nvSpPr>
            <p:cNvPr id="71" name="Oval 70">
              <a:extLst>
                <a:ext uri="{FF2B5EF4-FFF2-40B4-BE49-F238E27FC236}">
                  <a16:creationId xmlns:a16="http://schemas.microsoft.com/office/drawing/2014/main" id="{53B8D84F-AD4B-45FE-BC98-D04F821390D5}"/>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72" name="Straight Connector 71">
              <a:extLst>
                <a:ext uri="{FF2B5EF4-FFF2-40B4-BE49-F238E27FC236}">
                  <a16:creationId xmlns:a16="http://schemas.microsoft.com/office/drawing/2014/main" id="{77C43576-54E4-4C44-B8E5-C98F2AD903BB}"/>
                </a:ext>
              </a:extLst>
            </p:cNvPr>
            <p:cNvCxnSpPr>
              <a:cxnSpLocks/>
              <a:endCxn id="71"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BCD60A5-6737-4353-B356-D201C28339E2}"/>
              </a:ext>
            </a:extLst>
          </p:cNvPr>
          <p:cNvGrpSpPr/>
          <p:nvPr/>
        </p:nvGrpSpPr>
        <p:grpSpPr>
          <a:xfrm>
            <a:off x="801944" y="2523787"/>
            <a:ext cx="571925" cy="95534"/>
            <a:chOff x="782279" y="1986934"/>
            <a:chExt cx="571925" cy="95534"/>
          </a:xfrm>
        </p:grpSpPr>
        <p:sp>
          <p:nvSpPr>
            <p:cNvPr id="74" name="Oval 73">
              <a:extLst>
                <a:ext uri="{FF2B5EF4-FFF2-40B4-BE49-F238E27FC236}">
                  <a16:creationId xmlns:a16="http://schemas.microsoft.com/office/drawing/2014/main" id="{542A2B98-CFF8-4B4A-BC96-4B079F802931}"/>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75" name="Straight Connector 74">
              <a:extLst>
                <a:ext uri="{FF2B5EF4-FFF2-40B4-BE49-F238E27FC236}">
                  <a16:creationId xmlns:a16="http://schemas.microsoft.com/office/drawing/2014/main" id="{BF905E37-EB8D-4A4D-AEF2-EF026ECFDB87}"/>
                </a:ext>
              </a:extLst>
            </p:cNvPr>
            <p:cNvCxnSpPr>
              <a:cxnSpLocks/>
              <a:endCxn id="74"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0D5CD2A-BBD2-42C8-9ABF-0D2EBD9F344C}"/>
              </a:ext>
            </a:extLst>
          </p:cNvPr>
          <p:cNvGrpSpPr/>
          <p:nvPr/>
        </p:nvGrpSpPr>
        <p:grpSpPr>
          <a:xfrm>
            <a:off x="801944" y="3417098"/>
            <a:ext cx="571925" cy="95534"/>
            <a:chOff x="782279" y="1986934"/>
            <a:chExt cx="571925" cy="95534"/>
          </a:xfrm>
        </p:grpSpPr>
        <p:sp>
          <p:nvSpPr>
            <p:cNvPr id="77" name="Oval 76">
              <a:extLst>
                <a:ext uri="{FF2B5EF4-FFF2-40B4-BE49-F238E27FC236}">
                  <a16:creationId xmlns:a16="http://schemas.microsoft.com/office/drawing/2014/main" id="{24603ECA-8137-48DB-BB59-E7233D9DF612}"/>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78" name="Straight Connector 77">
              <a:extLst>
                <a:ext uri="{FF2B5EF4-FFF2-40B4-BE49-F238E27FC236}">
                  <a16:creationId xmlns:a16="http://schemas.microsoft.com/office/drawing/2014/main" id="{E03BC11E-FCE0-473E-A55C-C1E62A83E31E}"/>
                </a:ext>
              </a:extLst>
            </p:cNvPr>
            <p:cNvCxnSpPr>
              <a:cxnSpLocks/>
              <a:endCxn id="77"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E8199101-9143-442E-A282-13CEAB350687}"/>
              </a:ext>
            </a:extLst>
          </p:cNvPr>
          <p:cNvGrpSpPr/>
          <p:nvPr/>
        </p:nvGrpSpPr>
        <p:grpSpPr>
          <a:xfrm>
            <a:off x="801943" y="4125722"/>
            <a:ext cx="571925" cy="95534"/>
            <a:chOff x="782279" y="1986934"/>
            <a:chExt cx="571925" cy="95534"/>
          </a:xfrm>
        </p:grpSpPr>
        <p:sp>
          <p:nvSpPr>
            <p:cNvPr id="80" name="Oval 79">
              <a:extLst>
                <a:ext uri="{FF2B5EF4-FFF2-40B4-BE49-F238E27FC236}">
                  <a16:creationId xmlns:a16="http://schemas.microsoft.com/office/drawing/2014/main" id="{56CC521B-D848-4999-A8DA-9C02AF65EE1B}"/>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81" name="Straight Connector 80">
              <a:extLst>
                <a:ext uri="{FF2B5EF4-FFF2-40B4-BE49-F238E27FC236}">
                  <a16:creationId xmlns:a16="http://schemas.microsoft.com/office/drawing/2014/main" id="{8A540A07-017D-4259-9CDC-3714926451D2}"/>
                </a:ext>
              </a:extLst>
            </p:cNvPr>
            <p:cNvCxnSpPr>
              <a:cxnSpLocks/>
              <a:endCxn id="80"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0B4ABA11-50DB-4AAE-B9FB-573E2C45FFCD}"/>
              </a:ext>
            </a:extLst>
          </p:cNvPr>
          <p:cNvGrpSpPr/>
          <p:nvPr/>
        </p:nvGrpSpPr>
        <p:grpSpPr>
          <a:xfrm>
            <a:off x="4629151" y="1837515"/>
            <a:ext cx="571925" cy="95534"/>
            <a:chOff x="782279" y="1986934"/>
            <a:chExt cx="571925" cy="95534"/>
          </a:xfrm>
        </p:grpSpPr>
        <p:sp>
          <p:nvSpPr>
            <p:cNvPr id="83" name="Oval 82">
              <a:extLst>
                <a:ext uri="{FF2B5EF4-FFF2-40B4-BE49-F238E27FC236}">
                  <a16:creationId xmlns:a16="http://schemas.microsoft.com/office/drawing/2014/main" id="{6E214E71-70FA-411F-B0AC-37E631ACEAE1}"/>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84" name="Straight Connector 83">
              <a:extLst>
                <a:ext uri="{FF2B5EF4-FFF2-40B4-BE49-F238E27FC236}">
                  <a16:creationId xmlns:a16="http://schemas.microsoft.com/office/drawing/2014/main" id="{5811B023-D1C2-43AC-BC82-938BCD60E78B}"/>
                </a:ext>
              </a:extLst>
            </p:cNvPr>
            <p:cNvCxnSpPr>
              <a:cxnSpLocks/>
              <a:endCxn id="83"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C3F40125-1EF7-4B83-863E-6D682930BA21}"/>
              </a:ext>
            </a:extLst>
          </p:cNvPr>
          <p:cNvGrpSpPr/>
          <p:nvPr/>
        </p:nvGrpSpPr>
        <p:grpSpPr>
          <a:xfrm>
            <a:off x="4634067" y="2744652"/>
            <a:ext cx="571925" cy="95534"/>
            <a:chOff x="782279" y="1986934"/>
            <a:chExt cx="571925" cy="95534"/>
          </a:xfrm>
        </p:grpSpPr>
        <p:sp>
          <p:nvSpPr>
            <p:cNvPr id="86" name="Oval 85">
              <a:extLst>
                <a:ext uri="{FF2B5EF4-FFF2-40B4-BE49-F238E27FC236}">
                  <a16:creationId xmlns:a16="http://schemas.microsoft.com/office/drawing/2014/main" id="{FD228063-C4A8-4546-8D5F-3F1E3A7D82E6}"/>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87" name="Straight Connector 86">
              <a:extLst>
                <a:ext uri="{FF2B5EF4-FFF2-40B4-BE49-F238E27FC236}">
                  <a16:creationId xmlns:a16="http://schemas.microsoft.com/office/drawing/2014/main" id="{09CB9362-2B49-4886-99AA-A146DD44179F}"/>
                </a:ext>
              </a:extLst>
            </p:cNvPr>
            <p:cNvCxnSpPr>
              <a:cxnSpLocks/>
              <a:endCxn id="86"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684AE8A-38F6-4D94-B42A-71F997BEFFB8}"/>
              </a:ext>
            </a:extLst>
          </p:cNvPr>
          <p:cNvGrpSpPr/>
          <p:nvPr/>
        </p:nvGrpSpPr>
        <p:grpSpPr>
          <a:xfrm>
            <a:off x="4634067" y="3890624"/>
            <a:ext cx="571925" cy="95534"/>
            <a:chOff x="782279" y="1986934"/>
            <a:chExt cx="571925" cy="95534"/>
          </a:xfrm>
        </p:grpSpPr>
        <p:sp>
          <p:nvSpPr>
            <p:cNvPr id="89" name="Oval 88">
              <a:extLst>
                <a:ext uri="{FF2B5EF4-FFF2-40B4-BE49-F238E27FC236}">
                  <a16:creationId xmlns:a16="http://schemas.microsoft.com/office/drawing/2014/main" id="{3215CE65-723F-45AC-AB60-F30AE99CAAC8}"/>
                </a:ext>
              </a:extLst>
            </p:cNvPr>
            <p:cNvSpPr/>
            <p:nvPr userDrawn="1"/>
          </p:nvSpPr>
          <p:spPr>
            <a:xfrm>
              <a:off x="1258670" y="1986934"/>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95" name="Straight Connector 94">
              <a:extLst>
                <a:ext uri="{FF2B5EF4-FFF2-40B4-BE49-F238E27FC236}">
                  <a16:creationId xmlns:a16="http://schemas.microsoft.com/office/drawing/2014/main" id="{1DC24AF4-5E95-46CE-B835-EBAA47A08E98}"/>
                </a:ext>
              </a:extLst>
            </p:cNvPr>
            <p:cNvCxnSpPr>
              <a:cxnSpLocks/>
              <a:endCxn id="89" idx="2"/>
            </p:cNvCxnSpPr>
            <p:nvPr userDrawn="1"/>
          </p:nvCxnSpPr>
          <p:spPr>
            <a:xfrm>
              <a:off x="782279" y="2034701"/>
              <a:ext cx="47639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1479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5">
            <a:extLst>
              <a:ext uri="{FF2B5EF4-FFF2-40B4-BE49-F238E27FC236}">
                <a16:creationId xmlns:a16="http://schemas.microsoft.com/office/drawing/2014/main" id="{7D0F0C56-C1B7-4CA4-9ABB-BD10FF3DE124}"/>
              </a:ext>
            </a:extLst>
          </p:cNvPr>
          <p:cNvPicPr>
            <a:picLocks noChangeAspect="1"/>
          </p:cNvPicPr>
          <p:nvPr/>
        </p:nvPicPr>
        <p:blipFill>
          <a:blip r:embed="rId2"/>
          <a:srcRect/>
          <a:stretch/>
        </p:blipFill>
        <p:spPr>
          <a:xfrm>
            <a:off x="7766050" y="4783778"/>
            <a:ext cx="1182327" cy="169595"/>
          </a:xfrm>
          <a:prstGeom prst="rect">
            <a:avLst/>
          </a:prstGeom>
        </p:spPr>
      </p:pic>
      <p:cxnSp>
        <p:nvCxnSpPr>
          <p:cNvPr id="28" name="Straight Connector 27">
            <a:extLst>
              <a:ext uri="{FF2B5EF4-FFF2-40B4-BE49-F238E27FC236}">
                <a16:creationId xmlns:a16="http://schemas.microsoft.com/office/drawing/2014/main" id="{9618DD85-3A95-46F0-801D-04D10851F631}"/>
              </a:ext>
            </a:extLst>
          </p:cNvPr>
          <p:cNvCxnSpPr>
            <a:cxnSpLocks/>
            <a:stCxn id="30" idx="4"/>
          </p:cNvCxnSpPr>
          <p:nvPr/>
        </p:nvCxnSpPr>
        <p:spPr>
          <a:xfrm>
            <a:off x="795124" y="1038637"/>
            <a:ext cx="0" cy="410486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2AB164D-DA18-43CD-911F-E0CDF1308C75}"/>
              </a:ext>
            </a:extLst>
          </p:cNvPr>
          <p:cNvGrpSpPr/>
          <p:nvPr/>
        </p:nvGrpSpPr>
        <p:grpSpPr>
          <a:xfrm>
            <a:off x="675706" y="799801"/>
            <a:ext cx="691485" cy="238836"/>
            <a:chOff x="675706" y="864097"/>
            <a:chExt cx="691485" cy="238836"/>
          </a:xfrm>
        </p:grpSpPr>
        <p:sp>
          <p:nvSpPr>
            <p:cNvPr id="30" name="Oval 29">
              <a:extLst>
                <a:ext uri="{FF2B5EF4-FFF2-40B4-BE49-F238E27FC236}">
                  <a16:creationId xmlns:a16="http://schemas.microsoft.com/office/drawing/2014/main" id="{AE7C47AD-A83E-49C6-8A4D-402C09752A77}"/>
                </a:ext>
              </a:extLst>
            </p:cNvPr>
            <p:cNvSpPr/>
            <p:nvPr/>
          </p:nvSpPr>
          <p:spPr>
            <a:xfrm>
              <a:off x="675706" y="864097"/>
              <a:ext cx="238836" cy="23883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7EAE060-DF08-4462-AF01-F36BE2E69AC4}"/>
                </a:ext>
              </a:extLst>
            </p:cNvPr>
            <p:cNvSpPr/>
            <p:nvPr/>
          </p:nvSpPr>
          <p:spPr>
            <a:xfrm>
              <a:off x="741670" y="932337"/>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8D7A79F-9E14-4C74-A3C0-A2D757D37477}"/>
                </a:ext>
              </a:extLst>
            </p:cNvPr>
            <p:cNvSpPr/>
            <p:nvPr/>
          </p:nvSpPr>
          <p:spPr>
            <a:xfrm>
              <a:off x="1271657" y="939161"/>
              <a:ext cx="95534" cy="95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33" name="Straight Connector 32">
              <a:extLst>
                <a:ext uri="{FF2B5EF4-FFF2-40B4-BE49-F238E27FC236}">
                  <a16:creationId xmlns:a16="http://schemas.microsoft.com/office/drawing/2014/main" id="{4148828F-F0A9-41FA-ACE4-CCB28CEA8255}"/>
                </a:ext>
              </a:extLst>
            </p:cNvPr>
            <p:cNvCxnSpPr>
              <a:stCxn id="30" idx="6"/>
              <a:endCxn id="32" idx="2"/>
            </p:cNvCxnSpPr>
            <p:nvPr/>
          </p:nvCxnSpPr>
          <p:spPr>
            <a:xfrm>
              <a:off x="914542" y="983515"/>
              <a:ext cx="357115" cy="341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4F424F3F-3A84-419C-BB62-AEC1C9643D6F}"/>
              </a:ext>
            </a:extLst>
          </p:cNvPr>
          <p:cNvCxnSpPr>
            <a:cxnSpLocks/>
            <a:endCxn id="30" idx="0"/>
          </p:cNvCxnSpPr>
          <p:nvPr/>
        </p:nvCxnSpPr>
        <p:spPr>
          <a:xfrm>
            <a:off x="795124" y="0"/>
            <a:ext cx="0" cy="79980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4E74ABB-02E0-45C2-AF21-1F59AE108C3F}"/>
              </a:ext>
            </a:extLst>
          </p:cNvPr>
          <p:cNvSpPr txBox="1"/>
          <p:nvPr/>
        </p:nvSpPr>
        <p:spPr>
          <a:xfrm>
            <a:off x="1419759" y="686789"/>
            <a:ext cx="7005104" cy="461665"/>
          </a:xfrm>
          <a:prstGeom prst="rect">
            <a:avLst/>
          </a:prstGeom>
          <a:noFill/>
        </p:spPr>
        <p:txBody>
          <a:bodyPr wrap="square" rtlCol="0">
            <a:spAutoFit/>
          </a:bodyPr>
          <a:lstStyle/>
          <a:p>
            <a:pPr defTabSz="685800">
              <a:defRPr/>
            </a:pPr>
            <a:r>
              <a:rPr lang="en-GB" sz="2400" dirty="0">
                <a:latin typeface="Lato Black" panose="020F0A02020204030203" pitchFamily="34" charset="0"/>
                <a:ea typeface="Lato Light" panose="020F0502020204030203" pitchFamily="34" charset="0"/>
                <a:cs typeface="Lato Light" panose="020F0502020204030203" pitchFamily="34" charset="0"/>
              </a:rPr>
              <a:t>The results</a:t>
            </a:r>
          </a:p>
        </p:txBody>
      </p:sp>
      <p:sp>
        <p:nvSpPr>
          <p:cNvPr id="36" name="TextBox 35">
            <a:extLst>
              <a:ext uri="{FF2B5EF4-FFF2-40B4-BE49-F238E27FC236}">
                <a16:creationId xmlns:a16="http://schemas.microsoft.com/office/drawing/2014/main" id="{ED2D6242-B106-499D-82F2-0301F13FFD73}"/>
              </a:ext>
            </a:extLst>
          </p:cNvPr>
          <p:cNvSpPr txBox="1"/>
          <p:nvPr/>
        </p:nvSpPr>
        <p:spPr>
          <a:xfrm>
            <a:off x="6692403" y="2790447"/>
            <a:ext cx="1674530" cy="646331"/>
          </a:xfrm>
          <a:prstGeom prst="rect">
            <a:avLst/>
          </a:prstGeom>
          <a:noFill/>
        </p:spPr>
        <p:txBody>
          <a:bodyPr wrap="square" rtlCol="0">
            <a:spAutoFit/>
          </a:bodyPr>
          <a:lstStyle/>
          <a:p>
            <a:pPr algn="ctr"/>
            <a:r>
              <a:rPr lang="en-GB" sz="1200" dirty="0">
                <a:latin typeface="Lato Light" panose="020F0502020204030203" pitchFamily="34" charset="0"/>
                <a:ea typeface="Lato Light" panose="020F0502020204030203" pitchFamily="34" charset="0"/>
                <a:cs typeface="Lato Light" panose="020F0502020204030203" pitchFamily="34" charset="0"/>
              </a:rPr>
              <a:t>Increase in conversions from Sept 2016 to Jan 2017</a:t>
            </a:r>
          </a:p>
        </p:txBody>
      </p:sp>
      <p:sp>
        <p:nvSpPr>
          <p:cNvPr id="26" name="TextBox 25">
            <a:extLst>
              <a:ext uri="{FF2B5EF4-FFF2-40B4-BE49-F238E27FC236}">
                <a16:creationId xmlns:a16="http://schemas.microsoft.com/office/drawing/2014/main" id="{386945EB-06C1-4D7C-9BC9-EB6EA023D65B}"/>
              </a:ext>
            </a:extLst>
          </p:cNvPr>
          <p:cNvSpPr txBox="1"/>
          <p:nvPr/>
        </p:nvSpPr>
        <p:spPr>
          <a:xfrm>
            <a:off x="4000285" y="2790447"/>
            <a:ext cx="1588204" cy="646331"/>
          </a:xfrm>
          <a:prstGeom prst="rect">
            <a:avLst/>
          </a:prstGeom>
          <a:noFill/>
        </p:spPr>
        <p:txBody>
          <a:bodyPr wrap="square" rtlCol="0">
            <a:spAutoFit/>
          </a:bodyPr>
          <a:lstStyle/>
          <a:p>
            <a:pPr algn="ctr"/>
            <a:r>
              <a:rPr lang="en-GB" sz="1200" dirty="0">
                <a:latin typeface="Lato Light" panose="020F0502020204030203" pitchFamily="34" charset="0"/>
                <a:ea typeface="Lato Light" panose="020F0502020204030203" pitchFamily="34" charset="0"/>
                <a:cs typeface="Lato Light" panose="020F0502020204030203" pitchFamily="34" charset="0"/>
              </a:rPr>
              <a:t>Reduction in CPA from Sept 2016 to Jan 2017</a:t>
            </a:r>
          </a:p>
        </p:txBody>
      </p:sp>
      <p:pic>
        <p:nvPicPr>
          <p:cNvPr id="14" name="Graphic 13">
            <a:extLst>
              <a:ext uri="{FF2B5EF4-FFF2-40B4-BE49-F238E27FC236}">
                <a16:creationId xmlns:a16="http://schemas.microsoft.com/office/drawing/2014/main" id="{088B3EB2-A415-A04F-BB3A-3224D2029A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395061" y="1931091"/>
            <a:ext cx="798653" cy="732099"/>
          </a:xfrm>
          <a:prstGeom prst="rect">
            <a:avLst/>
          </a:prstGeom>
        </p:spPr>
      </p:pic>
      <p:sp>
        <p:nvSpPr>
          <p:cNvPr id="25" name="TextBox 24">
            <a:extLst>
              <a:ext uri="{FF2B5EF4-FFF2-40B4-BE49-F238E27FC236}">
                <a16:creationId xmlns:a16="http://schemas.microsoft.com/office/drawing/2014/main" id="{268A2118-0F06-499E-8B2D-FE8AF891F0EB}"/>
              </a:ext>
            </a:extLst>
          </p:cNvPr>
          <p:cNvSpPr txBox="1"/>
          <p:nvPr/>
        </p:nvSpPr>
        <p:spPr>
          <a:xfrm>
            <a:off x="1550570" y="2789270"/>
            <a:ext cx="1397136" cy="646331"/>
          </a:xfrm>
          <a:prstGeom prst="rect">
            <a:avLst/>
          </a:prstGeom>
          <a:noFill/>
        </p:spPr>
        <p:txBody>
          <a:bodyPr wrap="square" rtlCol="0">
            <a:spAutoFit/>
          </a:bodyPr>
          <a:lstStyle/>
          <a:p>
            <a:pPr algn="ctr"/>
            <a:r>
              <a:rPr lang="en-GB" sz="1200" dirty="0">
                <a:latin typeface="Lato Light" panose="020F0502020204030203" pitchFamily="34" charset="0"/>
                <a:ea typeface="Lato Light" panose="020F0502020204030203" pitchFamily="34" charset="0"/>
                <a:cs typeface="Lato Light" panose="020F0502020204030203" pitchFamily="34" charset="0"/>
              </a:rPr>
              <a:t>Decrease in CPV from Sept 2016 to Jan 2017</a:t>
            </a:r>
          </a:p>
        </p:txBody>
      </p:sp>
      <p:pic>
        <p:nvPicPr>
          <p:cNvPr id="16" name="Graphic 15">
            <a:extLst>
              <a:ext uri="{FF2B5EF4-FFF2-40B4-BE49-F238E27FC236}">
                <a16:creationId xmlns:a16="http://schemas.microsoft.com/office/drawing/2014/main" id="{22138A69-6568-5848-83E7-F3BE78C139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850048" y="1849929"/>
            <a:ext cx="798182" cy="845133"/>
          </a:xfrm>
          <a:prstGeom prst="rect">
            <a:avLst/>
          </a:prstGeom>
        </p:spPr>
      </p:pic>
      <p:pic>
        <p:nvPicPr>
          <p:cNvPr id="9" name="Graphic 8">
            <a:extLst>
              <a:ext uri="{FF2B5EF4-FFF2-40B4-BE49-F238E27FC236}">
                <a16:creationId xmlns:a16="http://schemas.microsoft.com/office/drawing/2014/main" id="{35E3AEC1-C9DE-1B40-959A-4DFC8D757C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1739" y="1912018"/>
            <a:ext cx="815859" cy="766413"/>
          </a:xfrm>
          <a:prstGeom prst="rect">
            <a:avLst/>
          </a:prstGeom>
        </p:spPr>
      </p:pic>
    </p:spTree>
    <p:extLst>
      <p:ext uri="{BB962C8B-B14F-4D97-AF65-F5344CB8AC3E}">
        <p14:creationId xmlns:p14="http://schemas.microsoft.com/office/powerpoint/2010/main" val="2720089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5">
            <a:extLst>
              <a:ext uri="{FF2B5EF4-FFF2-40B4-BE49-F238E27FC236}">
                <a16:creationId xmlns:a16="http://schemas.microsoft.com/office/drawing/2014/main" id="{4E940719-A6CD-4ACD-A64F-44FF102E0485}"/>
              </a:ext>
            </a:extLst>
          </p:cNvPr>
          <p:cNvPicPr>
            <a:picLocks noChangeAspect="1"/>
          </p:cNvPicPr>
          <p:nvPr/>
        </p:nvPicPr>
        <p:blipFill>
          <a:blip r:embed="rId3"/>
          <a:srcRect/>
          <a:stretch/>
        </p:blipFill>
        <p:spPr>
          <a:xfrm>
            <a:off x="7766051" y="4783779"/>
            <a:ext cx="1182327" cy="169595"/>
          </a:xfrm>
          <a:prstGeom prst="rect">
            <a:avLst/>
          </a:prstGeom>
        </p:spPr>
      </p:pic>
      <p:pic>
        <p:nvPicPr>
          <p:cNvPr id="44" name="Picture 43">
            <a:extLst>
              <a:ext uri="{FF2B5EF4-FFF2-40B4-BE49-F238E27FC236}">
                <a16:creationId xmlns:a16="http://schemas.microsoft.com/office/drawing/2014/main" id="{504D26B4-8AF9-7C48-8DBB-4DB3B8A5B8CA}"/>
              </a:ext>
            </a:extLst>
          </p:cNvPr>
          <p:cNvPicPr>
            <a:picLocks noChangeAspect="1"/>
          </p:cNvPicPr>
          <p:nvPr/>
        </p:nvPicPr>
        <p:blipFill rotWithShape="1">
          <a:blip r:embed="rId4">
            <a:alphaModFix amt="29000"/>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7434"/>
                    </a14:imgEffect>
                    <a14:imgEffect>
                      <a14:saturation sat="33000"/>
                    </a14:imgEffect>
                  </a14:imgLayer>
                </a14:imgProps>
              </a:ext>
            </a:extLst>
          </a:blip>
          <a:srcRect l="17592" r="17592"/>
          <a:stretch/>
        </p:blipFill>
        <p:spPr>
          <a:xfrm>
            <a:off x="1" y="1"/>
            <a:ext cx="9144000" cy="5143500"/>
          </a:xfrm>
          <a:prstGeom prst="rect">
            <a:avLst/>
          </a:prstGeom>
        </p:spPr>
      </p:pic>
      <p:cxnSp>
        <p:nvCxnSpPr>
          <p:cNvPr id="45" name="Straight Connector 44">
            <a:extLst>
              <a:ext uri="{FF2B5EF4-FFF2-40B4-BE49-F238E27FC236}">
                <a16:creationId xmlns:a16="http://schemas.microsoft.com/office/drawing/2014/main" id="{E45B4EFC-CCDF-7242-9BC3-09EB8A9AFE4A}"/>
              </a:ext>
            </a:extLst>
          </p:cNvPr>
          <p:cNvCxnSpPr>
            <a:cxnSpLocks/>
          </p:cNvCxnSpPr>
          <p:nvPr/>
        </p:nvCxnSpPr>
        <p:spPr>
          <a:xfrm>
            <a:off x="795124" y="0"/>
            <a:ext cx="0" cy="514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05806B0-0B21-7342-815A-09966C33B5E6}"/>
              </a:ext>
            </a:extLst>
          </p:cNvPr>
          <p:cNvGrpSpPr/>
          <p:nvPr/>
        </p:nvGrpSpPr>
        <p:grpSpPr>
          <a:xfrm flipV="1">
            <a:off x="745630" y="822735"/>
            <a:ext cx="622795" cy="391279"/>
            <a:chOff x="745630" y="822735"/>
            <a:chExt cx="622795" cy="391279"/>
          </a:xfrm>
        </p:grpSpPr>
        <p:sp>
          <p:nvSpPr>
            <p:cNvPr id="47" name="Oval 46">
              <a:extLst>
                <a:ext uri="{FF2B5EF4-FFF2-40B4-BE49-F238E27FC236}">
                  <a16:creationId xmlns:a16="http://schemas.microsoft.com/office/drawing/2014/main" id="{EF58AEF0-0C3A-D94D-973B-F0AE833D1B87}"/>
                </a:ext>
              </a:extLst>
            </p:cNvPr>
            <p:cNvSpPr/>
            <p:nvPr/>
          </p:nvSpPr>
          <p:spPr>
            <a:xfrm>
              <a:off x="977146" y="822735"/>
              <a:ext cx="391279" cy="3912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F2DCE475-AF43-C343-9B24-12B5A0560D3F}"/>
                </a:ext>
              </a:extLst>
            </p:cNvPr>
            <p:cNvPicPr>
              <a:picLocks noChangeAspect="1"/>
            </p:cNvPicPr>
            <p:nvPr/>
          </p:nvPicPr>
          <p:blipFill>
            <a:blip r:embed="rId6"/>
            <a:srcRect/>
            <a:stretch/>
          </p:blipFill>
          <p:spPr>
            <a:xfrm>
              <a:off x="1054241" y="935030"/>
              <a:ext cx="231569" cy="175241"/>
            </a:xfrm>
            <a:prstGeom prst="rect">
              <a:avLst/>
            </a:prstGeom>
          </p:spPr>
        </p:pic>
        <p:sp>
          <p:nvSpPr>
            <p:cNvPr id="50" name="Oval 49">
              <a:extLst>
                <a:ext uri="{FF2B5EF4-FFF2-40B4-BE49-F238E27FC236}">
                  <a16:creationId xmlns:a16="http://schemas.microsoft.com/office/drawing/2014/main" id="{40D72B2C-E945-DE49-A0BF-863BA823F2EA}"/>
                </a:ext>
              </a:extLst>
            </p:cNvPr>
            <p:cNvSpPr/>
            <p:nvPr/>
          </p:nvSpPr>
          <p:spPr>
            <a:xfrm>
              <a:off x="745630" y="962282"/>
              <a:ext cx="95534" cy="955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51" name="Straight Connector 50">
              <a:extLst>
                <a:ext uri="{FF2B5EF4-FFF2-40B4-BE49-F238E27FC236}">
                  <a16:creationId xmlns:a16="http://schemas.microsoft.com/office/drawing/2014/main" id="{84C9675D-BDD3-E64E-8D09-8583DEBD85F5}"/>
                </a:ext>
              </a:extLst>
            </p:cNvPr>
            <p:cNvCxnSpPr>
              <a:cxnSpLocks/>
            </p:cNvCxnSpPr>
            <p:nvPr/>
          </p:nvCxnSpPr>
          <p:spPr>
            <a:xfrm>
              <a:off x="839337" y="1011551"/>
              <a:ext cx="1309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D79C8518-F84A-D945-A5C3-66EB1F05CD45}"/>
              </a:ext>
            </a:extLst>
          </p:cNvPr>
          <p:cNvSpPr txBox="1"/>
          <p:nvPr/>
        </p:nvSpPr>
        <p:spPr>
          <a:xfrm>
            <a:off x="1412295" y="785233"/>
            <a:ext cx="7012568" cy="2629053"/>
          </a:xfrm>
          <a:prstGeom prst="rect">
            <a:avLst/>
          </a:prstGeom>
          <a:noFill/>
        </p:spPr>
        <p:txBody>
          <a:bodyPr wrap="square" rtlCol="0">
            <a:spAutoFit/>
          </a:bodyPr>
          <a:lstStyle/>
          <a:p>
            <a:pPr>
              <a:lnSpc>
                <a:spcPct val="150000"/>
              </a:lnSpc>
            </a:pPr>
            <a:r>
              <a:rPr lang="en-GB" sz="1600" i="1" dirty="0">
                <a:ea typeface="Lato Light" panose="020F0502020204030203" pitchFamily="34" charset="0"/>
                <a:cs typeface="Lato Light" panose="020F0502020204030203" pitchFamily="34" charset="0"/>
              </a:rPr>
              <a:t>The company I work for has done business with Webcertain since 2016. My personal experience began in February 2017 when I started managing the PPC campaigns directly with them. At the beginning, I thought distance would be a problem since I am based in Mexico. But much to my surprise this has not been an inconvenience at all. They are very responsive and professional. On top of that, other than experiencing an increase in our PPC YTD figures, there has been an increase in the number of web inquiries received by 10.4%.</a:t>
            </a:r>
          </a:p>
        </p:txBody>
      </p:sp>
      <p:sp>
        <p:nvSpPr>
          <p:cNvPr id="53" name="TextBox 52">
            <a:extLst>
              <a:ext uri="{FF2B5EF4-FFF2-40B4-BE49-F238E27FC236}">
                <a16:creationId xmlns:a16="http://schemas.microsoft.com/office/drawing/2014/main" id="{152B4BC5-F404-7C40-87C2-289A6A96E37A}"/>
              </a:ext>
            </a:extLst>
          </p:cNvPr>
          <p:cNvSpPr txBox="1"/>
          <p:nvPr/>
        </p:nvSpPr>
        <p:spPr>
          <a:xfrm>
            <a:off x="1418821" y="3580610"/>
            <a:ext cx="3244619" cy="830997"/>
          </a:xfrm>
          <a:prstGeom prst="rect">
            <a:avLst/>
          </a:prstGeom>
          <a:noFill/>
        </p:spPr>
        <p:txBody>
          <a:bodyPr wrap="square" rtlCol="0">
            <a:spAutoFit/>
          </a:bodyPr>
          <a:lstStyle/>
          <a:p>
            <a:r>
              <a:rPr lang="en-GB" sz="1600" dirty="0">
                <a:latin typeface="Lato Light" panose="020F0302020204030203" pitchFamily="34" charset="77"/>
              </a:rPr>
              <a:t>Alejandro Martí del Campo, Marketing Director NA, </a:t>
            </a:r>
            <a:br>
              <a:rPr lang="en-GB" sz="1600" dirty="0">
                <a:latin typeface="Lato Light" panose="020F0302020204030203" pitchFamily="34" charset="77"/>
              </a:rPr>
            </a:br>
            <a:r>
              <a:rPr lang="en-GB" sz="1600" dirty="0">
                <a:latin typeface="Lato Light" panose="020F0302020204030203" pitchFamily="34" charset="77"/>
              </a:rPr>
              <a:t>Berlitz Languages</a:t>
            </a:r>
          </a:p>
        </p:txBody>
      </p:sp>
      <p:grpSp>
        <p:nvGrpSpPr>
          <p:cNvPr id="54" name="Group 53">
            <a:extLst>
              <a:ext uri="{FF2B5EF4-FFF2-40B4-BE49-F238E27FC236}">
                <a16:creationId xmlns:a16="http://schemas.microsoft.com/office/drawing/2014/main" id="{D9104F0E-B77D-C547-891B-378393A9ED16}"/>
              </a:ext>
            </a:extLst>
          </p:cNvPr>
          <p:cNvGrpSpPr/>
          <p:nvPr/>
        </p:nvGrpSpPr>
        <p:grpSpPr>
          <a:xfrm flipV="1">
            <a:off x="6806935" y="3102267"/>
            <a:ext cx="238836" cy="238836"/>
            <a:chOff x="2903731" y="3006029"/>
            <a:chExt cx="238836" cy="238836"/>
          </a:xfrm>
        </p:grpSpPr>
        <p:sp>
          <p:nvSpPr>
            <p:cNvPr id="55" name="Oval 54">
              <a:extLst>
                <a:ext uri="{FF2B5EF4-FFF2-40B4-BE49-F238E27FC236}">
                  <a16:creationId xmlns:a16="http://schemas.microsoft.com/office/drawing/2014/main" id="{97224A57-806E-8C49-9641-3CEEEAAA5977}"/>
                </a:ext>
              </a:extLst>
            </p:cNvPr>
            <p:cNvSpPr/>
            <p:nvPr/>
          </p:nvSpPr>
          <p:spPr>
            <a:xfrm>
              <a:off x="2903731" y="3006029"/>
              <a:ext cx="238836" cy="2388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a:extLst>
                <a:ext uri="{FF2B5EF4-FFF2-40B4-BE49-F238E27FC236}">
                  <a16:creationId xmlns:a16="http://schemas.microsoft.com/office/drawing/2014/main" id="{930370D4-8B98-4C48-AE9E-7BD8B84FCAF1}"/>
                </a:ext>
              </a:extLst>
            </p:cNvPr>
            <p:cNvPicPr>
              <a:picLocks noChangeAspect="1"/>
            </p:cNvPicPr>
            <p:nvPr/>
          </p:nvPicPr>
          <p:blipFill>
            <a:blip r:embed="rId7"/>
            <a:srcRect/>
            <a:stretch/>
          </p:blipFill>
          <p:spPr>
            <a:xfrm>
              <a:off x="2956765" y="3069505"/>
              <a:ext cx="142875" cy="108121"/>
            </a:xfrm>
            <a:prstGeom prst="rect">
              <a:avLst/>
            </a:prstGeom>
          </p:spPr>
        </p:pic>
      </p:grpSp>
      <p:pic>
        <p:nvPicPr>
          <p:cNvPr id="59" name="Graphic 5">
            <a:extLst>
              <a:ext uri="{FF2B5EF4-FFF2-40B4-BE49-F238E27FC236}">
                <a16:creationId xmlns:a16="http://schemas.microsoft.com/office/drawing/2014/main" id="{C6E91333-C72A-9D4B-A0E9-9F1C2DF109BC}"/>
              </a:ext>
            </a:extLst>
          </p:cNvPr>
          <p:cNvPicPr>
            <a:picLocks noChangeAspect="1"/>
          </p:cNvPicPr>
          <p:nvPr/>
        </p:nvPicPr>
        <p:blipFill>
          <a:blip r:embed="rId8"/>
          <a:srcRect/>
          <a:stretch/>
        </p:blipFill>
        <p:spPr>
          <a:xfrm>
            <a:off x="7766054" y="4783778"/>
            <a:ext cx="1182319" cy="169594"/>
          </a:xfrm>
          <a:prstGeom prst="rect">
            <a:avLst/>
          </a:prstGeom>
        </p:spPr>
      </p:pic>
    </p:spTree>
    <p:extLst>
      <p:ext uri="{BB962C8B-B14F-4D97-AF65-F5344CB8AC3E}">
        <p14:creationId xmlns:p14="http://schemas.microsoft.com/office/powerpoint/2010/main" val="3282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065788A-60E5-1041-88BE-04B3D913F514}"/>
              </a:ext>
            </a:extLst>
          </p:cNvPr>
          <p:cNvPicPr>
            <a:picLocks noChangeAspect="1"/>
          </p:cNvPicPr>
          <p:nvPr/>
        </p:nvPicPr>
        <p:blipFill rotWithShape="1">
          <a:blip r:embed="rId3">
            <a:duotone>
              <a:schemeClr val="accent2">
                <a:shade val="45000"/>
                <a:satMod val="135000"/>
              </a:schemeClr>
              <a:prstClr val="white"/>
            </a:duotone>
          </a:blip>
          <a:srcRect l="17592" r="17592"/>
          <a:stretch/>
        </p:blipFill>
        <p:spPr>
          <a:xfrm>
            <a:off x="1" y="1"/>
            <a:ext cx="9144000" cy="5143500"/>
          </a:xfrm>
          <a:prstGeom prst="rect">
            <a:avLst/>
          </a:prstGeom>
        </p:spPr>
      </p:pic>
      <p:sp>
        <p:nvSpPr>
          <p:cNvPr id="5" name="Rectangle 4">
            <a:extLst>
              <a:ext uri="{FF2B5EF4-FFF2-40B4-BE49-F238E27FC236}">
                <a16:creationId xmlns:a16="http://schemas.microsoft.com/office/drawing/2014/main" id="{0169D4A5-0003-954A-8E0C-D8D0EA45AE26}"/>
              </a:ext>
            </a:extLst>
          </p:cNvPr>
          <p:cNvSpPr/>
          <p:nvPr/>
        </p:nvSpPr>
        <p:spPr>
          <a:xfrm>
            <a:off x="1421773" y="655564"/>
            <a:ext cx="7003090" cy="646331"/>
          </a:xfrm>
          <a:prstGeom prst="rect">
            <a:avLst/>
          </a:prstGeom>
          <a:ln>
            <a:noFill/>
          </a:ln>
        </p:spPr>
        <p:txBody>
          <a:bodyPr wrap="square">
            <a:spAutoFit/>
          </a:bodyPr>
          <a:lstStyle/>
          <a:p>
            <a:pPr defTabSz="685800"/>
            <a:r>
              <a:rPr lang="en-GB" sz="3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Let us help you!</a:t>
            </a:r>
            <a:endParaRPr lang="en-US" sz="36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10" name="Straight Connector 9">
            <a:extLst>
              <a:ext uri="{FF2B5EF4-FFF2-40B4-BE49-F238E27FC236}">
                <a16:creationId xmlns:a16="http://schemas.microsoft.com/office/drawing/2014/main" id="{2BCAD7C1-8401-4221-80A1-958B986D546E}"/>
              </a:ext>
            </a:extLst>
          </p:cNvPr>
          <p:cNvCxnSpPr>
            <a:cxnSpLocks/>
            <a:stCxn id="12" idx="4"/>
          </p:cNvCxnSpPr>
          <p:nvPr/>
        </p:nvCxnSpPr>
        <p:spPr>
          <a:xfrm flipH="1">
            <a:off x="792164" y="1102933"/>
            <a:ext cx="2960" cy="40524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5B3D6A0-7DD7-48F2-B341-DA679509A036}"/>
              </a:ext>
            </a:extLst>
          </p:cNvPr>
          <p:cNvGrpSpPr/>
          <p:nvPr/>
        </p:nvGrpSpPr>
        <p:grpSpPr>
          <a:xfrm>
            <a:off x="675706" y="864097"/>
            <a:ext cx="691485" cy="238836"/>
            <a:chOff x="675706" y="864097"/>
            <a:chExt cx="691485" cy="238836"/>
          </a:xfrm>
        </p:grpSpPr>
        <p:sp>
          <p:nvSpPr>
            <p:cNvPr id="12" name="Oval 11">
              <a:extLst>
                <a:ext uri="{FF2B5EF4-FFF2-40B4-BE49-F238E27FC236}">
                  <a16:creationId xmlns:a16="http://schemas.microsoft.com/office/drawing/2014/main" id="{51540030-AF88-4DB7-82B4-6D582FFCF297}"/>
                </a:ext>
              </a:extLst>
            </p:cNvPr>
            <p:cNvSpPr/>
            <p:nvPr userDrawn="1"/>
          </p:nvSpPr>
          <p:spPr>
            <a:xfrm>
              <a:off x="675706" y="864097"/>
              <a:ext cx="238836" cy="2388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4F9F1A-B2C8-43C1-B8CC-EEA6E91A556A}"/>
                </a:ext>
              </a:extLst>
            </p:cNvPr>
            <p:cNvSpPr/>
            <p:nvPr userDrawn="1"/>
          </p:nvSpPr>
          <p:spPr>
            <a:xfrm>
              <a:off x="741670" y="932337"/>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9914DBC-518E-4051-9000-B36B42178453}"/>
                </a:ext>
              </a:extLst>
            </p:cNvPr>
            <p:cNvSpPr/>
            <p:nvPr userDrawn="1"/>
          </p:nvSpPr>
          <p:spPr>
            <a:xfrm>
              <a:off x="1271657" y="939161"/>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5" name="Straight Connector 14">
              <a:extLst>
                <a:ext uri="{FF2B5EF4-FFF2-40B4-BE49-F238E27FC236}">
                  <a16:creationId xmlns:a16="http://schemas.microsoft.com/office/drawing/2014/main" id="{700B3029-0975-4126-B261-4C543EBBF8F9}"/>
                </a:ext>
              </a:extLst>
            </p:cNvPr>
            <p:cNvCxnSpPr>
              <a:stCxn id="12" idx="6"/>
              <a:endCxn id="14" idx="2"/>
            </p:cNvCxnSpPr>
            <p:nvPr userDrawn="1"/>
          </p:nvCxnSpPr>
          <p:spPr>
            <a:xfrm>
              <a:off x="914542" y="983515"/>
              <a:ext cx="357115" cy="34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27D8C792-D4D0-4B29-AED2-D30E422A4CB2}"/>
              </a:ext>
            </a:extLst>
          </p:cNvPr>
          <p:cNvCxnSpPr>
            <a:cxnSpLocks/>
            <a:endCxn id="12" idx="0"/>
          </p:cNvCxnSpPr>
          <p:nvPr/>
        </p:nvCxnSpPr>
        <p:spPr>
          <a:xfrm>
            <a:off x="792164" y="0"/>
            <a:ext cx="2960" cy="8640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93226B2-1A09-450C-B699-E79F0EFCAC86}"/>
              </a:ext>
            </a:extLst>
          </p:cNvPr>
          <p:cNvSpPr/>
          <p:nvPr/>
        </p:nvSpPr>
        <p:spPr>
          <a:xfrm>
            <a:off x="1412875" y="1491197"/>
            <a:ext cx="7011988" cy="674672"/>
          </a:xfrm>
          <a:prstGeom prst="rect">
            <a:avLst/>
          </a:prstGeom>
          <a:ln>
            <a:noFill/>
          </a:ln>
        </p:spPr>
        <p:txBody>
          <a:bodyPr wrap="square">
            <a:spAutoFit/>
          </a:bodyPr>
          <a:lstStyle/>
          <a:p>
            <a:pPr defTabSz="685800">
              <a:lnSpc>
                <a:spcPts val="2400"/>
              </a:lnSpc>
            </a:pPr>
            <a:r>
              <a:rPr lang="en-GB" sz="1600" b="1" dirty="0">
                <a:solidFill>
                  <a:prstClr val="white"/>
                </a:solidFill>
                <a:latin typeface="Lato" panose="020F0502020204030203" pitchFamily="34" charset="0"/>
                <a:ea typeface="Lato Light" panose="020F0502020204030203" pitchFamily="34" charset="0"/>
                <a:cs typeface="Lato Light" panose="020F0502020204030203" pitchFamily="34" charset="0"/>
              </a:rPr>
              <a:t>If you need any help, advice or have a question related to any of these slides, or have a new design idea/request please let us know by either:</a:t>
            </a:r>
            <a:endParaRPr lang="en-US" sz="1600" b="1" dirty="0">
              <a:solidFill>
                <a:prstClr val="white"/>
              </a:solidFill>
              <a:latin typeface="Lato" panose="020F0502020204030203" pitchFamily="34" charset="0"/>
              <a:ea typeface="Lato Light" panose="020F0502020204030203" pitchFamily="34" charset="0"/>
              <a:cs typeface="Lato Light" panose="020F0502020204030203" pitchFamily="34" charset="0"/>
            </a:endParaRPr>
          </a:p>
        </p:txBody>
      </p:sp>
      <p:sp>
        <p:nvSpPr>
          <p:cNvPr id="21" name="TextBox 20">
            <a:extLst>
              <a:ext uri="{FF2B5EF4-FFF2-40B4-BE49-F238E27FC236}">
                <a16:creationId xmlns:a16="http://schemas.microsoft.com/office/drawing/2014/main" id="{EA3C43F7-D86D-4124-B596-688CCB824B9B}"/>
              </a:ext>
            </a:extLst>
          </p:cNvPr>
          <p:cNvSpPr txBox="1"/>
          <p:nvPr/>
        </p:nvSpPr>
        <p:spPr>
          <a:xfrm>
            <a:off x="1437624" y="2430618"/>
            <a:ext cx="6951520" cy="830997"/>
          </a:xfrm>
          <a:prstGeom prst="rect">
            <a:avLst/>
          </a:prstGeom>
          <a:noFill/>
        </p:spPr>
        <p:txBody>
          <a:bodyPr wrap="square" rtlCol="0">
            <a:spAutoFit/>
          </a:bodyPr>
          <a:lstStyle/>
          <a:p>
            <a:r>
              <a:rPr lang="en-GB" sz="1600" dirty="0">
                <a:solidFill>
                  <a:schemeClr val="bg1"/>
                </a:solidFill>
                <a:latin typeface="Lato Light" panose="020F0302020204030203" pitchFamily="34" charset="0"/>
                <a:ea typeface="Lato" panose="020F0502020204030203" pitchFamily="34" charset="0"/>
                <a:cs typeface="Lato" panose="020F0502020204030203" pitchFamily="34" charset="0"/>
              </a:rPr>
              <a:t>Contacting Gemma (</a:t>
            </a:r>
            <a:r>
              <a:rPr lang="en-GB" sz="1600" b="1" u="sng" dirty="0">
                <a:solidFill>
                  <a:schemeClr val="bg1"/>
                </a:solidFill>
                <a:latin typeface="Lato Light" panose="020F0302020204030203" pitchFamily="34" charset="0"/>
                <a:ea typeface="Lato" panose="020F05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gemma.houghton</a:t>
            </a:r>
            <a:r>
              <a:rPr lang="en-GB" sz="1600" b="1" u="sng" dirty="0">
                <a:solidFill>
                  <a:schemeClr val="bg1"/>
                </a:solidFill>
                <a:effectLst/>
                <a:latin typeface="Lato Light" panose="020F0302020204030203"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@webcertain.com</a:t>
            </a:r>
            <a:r>
              <a:rPr lang="en-GB" sz="1600" dirty="0">
                <a:solidFill>
                  <a:schemeClr val="bg1"/>
                </a:solidFill>
                <a:effectLst/>
                <a:latin typeface="Lato Light" panose="020F0302020204030203" pitchFamily="34" charset="0"/>
                <a:ea typeface="Calibri" panose="020F0502020204030204" pitchFamily="34" charset="0"/>
                <a:cs typeface="Arial" panose="020B0604020202020204" pitchFamily="34" charset="0"/>
              </a:rPr>
              <a:t>)</a:t>
            </a:r>
          </a:p>
          <a:p>
            <a:endParaRPr lang="en-GB" sz="1600" dirty="0">
              <a:solidFill>
                <a:schemeClr val="bg1"/>
              </a:solidFill>
              <a:latin typeface="Lato Light" panose="020F0302020204030203" pitchFamily="34" charset="0"/>
              <a:cs typeface="Arial" panose="020B0604020202020204" pitchFamily="34" charset="0"/>
            </a:endParaRPr>
          </a:p>
          <a:p>
            <a:r>
              <a:rPr lang="en-GB" sz="1600" dirty="0">
                <a:solidFill>
                  <a:schemeClr val="bg1"/>
                </a:solidFill>
                <a:latin typeface="Lato Light" panose="020F0302020204030203" pitchFamily="34" charset="0"/>
                <a:ea typeface="Lato" panose="020F0502020204030203" pitchFamily="34" charset="0"/>
                <a:cs typeface="Lato" panose="020F0502020204030203" pitchFamily="34" charset="0"/>
              </a:rPr>
              <a:t>Contacting the Creative team (</a:t>
            </a:r>
            <a:r>
              <a:rPr lang="en-GB" sz="1600" b="1" u="sng" dirty="0">
                <a:solidFill>
                  <a:schemeClr val="bg1"/>
                </a:solidFill>
                <a:effectLst/>
                <a:latin typeface="Lato Light" panose="020F0302020204030203"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development@webcertain.com</a:t>
            </a:r>
            <a:r>
              <a:rPr lang="en-GB" sz="1600" dirty="0">
                <a:solidFill>
                  <a:schemeClr val="bg1"/>
                </a:solidFill>
                <a:effectLst/>
                <a:latin typeface="Lato Light" panose="020F0302020204030203" pitchFamily="34" charset="0"/>
                <a:ea typeface="Calibri" panose="020F0502020204030204" pitchFamily="34" charset="0"/>
                <a:cs typeface="Arial" panose="020B0604020202020204" pitchFamily="34" charset="0"/>
              </a:rPr>
              <a:t>)</a:t>
            </a:r>
            <a:endParaRPr lang="en-GB" sz="1600" dirty="0">
              <a:solidFill>
                <a:schemeClr val="bg1"/>
              </a:solidFill>
              <a:latin typeface="Lato Light" panose="020F0302020204030203" pitchFamily="34" charset="0"/>
            </a:endParaRPr>
          </a:p>
        </p:txBody>
      </p:sp>
      <p:grpSp>
        <p:nvGrpSpPr>
          <p:cNvPr id="3" name="Group 2">
            <a:extLst>
              <a:ext uri="{FF2B5EF4-FFF2-40B4-BE49-F238E27FC236}">
                <a16:creationId xmlns:a16="http://schemas.microsoft.com/office/drawing/2014/main" id="{ABD5FBE8-FA62-4B2B-A480-53630CD2B505}"/>
              </a:ext>
            </a:extLst>
          </p:cNvPr>
          <p:cNvGrpSpPr/>
          <p:nvPr/>
        </p:nvGrpSpPr>
        <p:grpSpPr>
          <a:xfrm>
            <a:off x="798948" y="2549137"/>
            <a:ext cx="571925" cy="95534"/>
            <a:chOff x="798948" y="2549137"/>
            <a:chExt cx="571925" cy="95534"/>
          </a:xfrm>
        </p:grpSpPr>
        <p:sp>
          <p:nvSpPr>
            <p:cNvPr id="23" name="Oval 22">
              <a:extLst>
                <a:ext uri="{FF2B5EF4-FFF2-40B4-BE49-F238E27FC236}">
                  <a16:creationId xmlns:a16="http://schemas.microsoft.com/office/drawing/2014/main" id="{7DA5948D-A495-42F6-A1DC-F5723AE0F6A6}"/>
                </a:ext>
              </a:extLst>
            </p:cNvPr>
            <p:cNvSpPr/>
            <p:nvPr userDrawn="1"/>
          </p:nvSpPr>
          <p:spPr>
            <a:xfrm>
              <a:off x="1275339" y="2549137"/>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24" name="Straight Connector 23">
              <a:extLst>
                <a:ext uri="{FF2B5EF4-FFF2-40B4-BE49-F238E27FC236}">
                  <a16:creationId xmlns:a16="http://schemas.microsoft.com/office/drawing/2014/main" id="{EF6721D1-4256-4B4C-AE6F-B3465F080496}"/>
                </a:ext>
              </a:extLst>
            </p:cNvPr>
            <p:cNvCxnSpPr>
              <a:cxnSpLocks/>
              <a:endCxn id="23" idx="2"/>
            </p:cNvCxnSpPr>
            <p:nvPr userDrawn="1"/>
          </p:nvCxnSpPr>
          <p:spPr>
            <a:xfrm>
              <a:off x="798948" y="2596904"/>
              <a:ext cx="4763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B2A619B-6F3F-4E2B-8744-DD11C0FC4235}"/>
              </a:ext>
            </a:extLst>
          </p:cNvPr>
          <p:cNvGrpSpPr/>
          <p:nvPr/>
        </p:nvGrpSpPr>
        <p:grpSpPr>
          <a:xfrm>
            <a:off x="794186" y="3033638"/>
            <a:ext cx="571925" cy="95534"/>
            <a:chOff x="794186" y="2994431"/>
            <a:chExt cx="571925" cy="95534"/>
          </a:xfrm>
        </p:grpSpPr>
        <p:sp>
          <p:nvSpPr>
            <p:cNvPr id="27" name="Oval 26">
              <a:extLst>
                <a:ext uri="{FF2B5EF4-FFF2-40B4-BE49-F238E27FC236}">
                  <a16:creationId xmlns:a16="http://schemas.microsoft.com/office/drawing/2014/main" id="{1FC6A24B-BA23-4C6A-8570-BB68375DEB4E}"/>
                </a:ext>
              </a:extLst>
            </p:cNvPr>
            <p:cNvSpPr/>
            <p:nvPr userDrawn="1"/>
          </p:nvSpPr>
          <p:spPr>
            <a:xfrm>
              <a:off x="1270577" y="2994431"/>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28" name="Straight Connector 27">
              <a:extLst>
                <a:ext uri="{FF2B5EF4-FFF2-40B4-BE49-F238E27FC236}">
                  <a16:creationId xmlns:a16="http://schemas.microsoft.com/office/drawing/2014/main" id="{57B3ECC2-1DBF-492C-9FC2-82D95F094997}"/>
                </a:ext>
              </a:extLst>
            </p:cNvPr>
            <p:cNvCxnSpPr>
              <a:cxnSpLocks/>
              <a:endCxn id="27" idx="2"/>
            </p:cNvCxnSpPr>
            <p:nvPr userDrawn="1"/>
          </p:nvCxnSpPr>
          <p:spPr>
            <a:xfrm>
              <a:off x="794186" y="3042198"/>
              <a:ext cx="4763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ED0F7361-956F-1548-AAD4-B1212F47C792}"/>
              </a:ext>
            </a:extLst>
          </p:cNvPr>
          <p:cNvPicPr>
            <a:picLocks noChangeAspect="1"/>
          </p:cNvPicPr>
          <p:nvPr/>
        </p:nvPicPr>
        <p:blipFill>
          <a:blip r:embed="rId6"/>
          <a:stretch>
            <a:fillRect/>
          </a:stretch>
        </p:blipFill>
        <p:spPr>
          <a:xfrm>
            <a:off x="6972150" y="4535993"/>
            <a:ext cx="1885938" cy="388656"/>
          </a:xfrm>
          <a:prstGeom prst="rect">
            <a:avLst/>
          </a:prstGeom>
        </p:spPr>
      </p:pic>
    </p:spTree>
    <p:extLst>
      <p:ext uri="{BB962C8B-B14F-4D97-AF65-F5344CB8AC3E}">
        <p14:creationId xmlns:p14="http://schemas.microsoft.com/office/powerpoint/2010/main" val="373978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CCE2B85-24E0-EC44-A0FC-AF32A30766C8}"/>
              </a:ext>
            </a:extLst>
          </p:cNvPr>
          <p:cNvPicPr>
            <a:picLocks noChangeAspect="1"/>
          </p:cNvPicPr>
          <p:nvPr/>
        </p:nvPicPr>
        <p:blipFill rotWithShape="1">
          <a:blip r:embed="rId3">
            <a:extLst>
              <a:ext uri="{28A0092B-C50C-407E-A947-70E740481C1C}">
                <a14:useLocalDpi xmlns:a14="http://schemas.microsoft.com/office/drawing/2010/main" val="0"/>
              </a:ext>
            </a:extLst>
          </a:blip>
          <a:srcRect l="12335" r="22851"/>
          <a:stretch/>
        </p:blipFill>
        <p:spPr>
          <a:xfrm>
            <a:off x="0" y="0"/>
            <a:ext cx="9144000" cy="5143500"/>
          </a:xfrm>
          <a:prstGeom prst="rect">
            <a:avLst/>
          </a:prstGeom>
        </p:spPr>
      </p:pic>
      <p:pic>
        <p:nvPicPr>
          <p:cNvPr id="31" name="Picture 30">
            <a:extLst>
              <a:ext uri="{FF2B5EF4-FFF2-40B4-BE49-F238E27FC236}">
                <a16:creationId xmlns:a16="http://schemas.microsoft.com/office/drawing/2014/main" id="{2FD75F1A-97F2-724C-8B21-65CB97854CCD}"/>
              </a:ext>
            </a:extLst>
          </p:cNvPr>
          <p:cNvPicPr>
            <a:picLocks noChangeAspect="1"/>
          </p:cNvPicPr>
          <p:nvPr/>
        </p:nvPicPr>
        <p:blipFill>
          <a:blip r:embed="rId4"/>
          <a:srcRect/>
          <a:stretch/>
        </p:blipFill>
        <p:spPr>
          <a:xfrm>
            <a:off x="2684734" y="2176033"/>
            <a:ext cx="3774531" cy="791434"/>
          </a:xfrm>
          <a:prstGeom prst="rect">
            <a:avLst/>
          </a:prstGeom>
        </p:spPr>
      </p:pic>
    </p:spTree>
    <p:extLst>
      <p:ext uri="{BB962C8B-B14F-4D97-AF65-F5344CB8AC3E}">
        <p14:creationId xmlns:p14="http://schemas.microsoft.com/office/powerpoint/2010/main" val="378935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CCE2B85-24E0-EC44-A0FC-AF32A30766C8}"/>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2335" r="22851"/>
          <a:stretch/>
        </p:blipFill>
        <p:spPr>
          <a:xfrm>
            <a:off x="0" y="0"/>
            <a:ext cx="9144000" cy="5143500"/>
          </a:xfrm>
          <a:prstGeom prst="rect">
            <a:avLst/>
          </a:prstGeom>
        </p:spPr>
      </p:pic>
      <p:pic>
        <p:nvPicPr>
          <p:cNvPr id="4" name="Picture 3">
            <a:extLst>
              <a:ext uri="{FF2B5EF4-FFF2-40B4-BE49-F238E27FC236}">
                <a16:creationId xmlns:a16="http://schemas.microsoft.com/office/drawing/2014/main" id="{B71AD967-9DF0-C94C-BCEE-EAD010B20E8B}"/>
              </a:ext>
            </a:extLst>
          </p:cNvPr>
          <p:cNvPicPr>
            <a:picLocks noChangeAspect="1"/>
          </p:cNvPicPr>
          <p:nvPr/>
        </p:nvPicPr>
        <p:blipFill>
          <a:blip r:embed="rId4"/>
          <a:srcRect/>
          <a:stretch/>
        </p:blipFill>
        <p:spPr>
          <a:xfrm>
            <a:off x="1511300" y="1990800"/>
            <a:ext cx="3774531" cy="791434"/>
          </a:xfrm>
          <a:prstGeom prst="rect">
            <a:avLst/>
          </a:prstGeom>
        </p:spPr>
      </p:pic>
      <p:cxnSp>
        <p:nvCxnSpPr>
          <p:cNvPr id="7" name="Straight Connector 6">
            <a:extLst>
              <a:ext uri="{FF2B5EF4-FFF2-40B4-BE49-F238E27FC236}">
                <a16:creationId xmlns:a16="http://schemas.microsoft.com/office/drawing/2014/main" id="{A8B94C96-7DEA-44C0-8C9A-F27FEC74E4E7}"/>
              </a:ext>
            </a:extLst>
          </p:cNvPr>
          <p:cNvCxnSpPr>
            <a:cxnSpLocks/>
            <a:stCxn id="8" idx="4"/>
          </p:cNvCxnSpPr>
          <p:nvPr/>
        </p:nvCxnSpPr>
        <p:spPr>
          <a:xfrm>
            <a:off x="795124" y="2414869"/>
            <a:ext cx="0" cy="27286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7F30811-F05E-4E14-A7DA-B031BC3D7417}"/>
              </a:ext>
            </a:extLst>
          </p:cNvPr>
          <p:cNvGrpSpPr/>
          <p:nvPr/>
        </p:nvGrpSpPr>
        <p:grpSpPr>
          <a:xfrm>
            <a:off x="675706" y="2176033"/>
            <a:ext cx="691486" cy="238836"/>
            <a:chOff x="675706" y="864097"/>
            <a:chExt cx="691486" cy="238836"/>
          </a:xfrm>
        </p:grpSpPr>
        <p:sp>
          <p:nvSpPr>
            <p:cNvPr id="8" name="Oval 7">
              <a:extLst>
                <a:ext uri="{FF2B5EF4-FFF2-40B4-BE49-F238E27FC236}">
                  <a16:creationId xmlns:a16="http://schemas.microsoft.com/office/drawing/2014/main" id="{70C70A3C-3AEA-4C2A-BF82-93793B287994}"/>
                </a:ext>
              </a:extLst>
            </p:cNvPr>
            <p:cNvSpPr/>
            <p:nvPr/>
          </p:nvSpPr>
          <p:spPr>
            <a:xfrm>
              <a:off x="675706" y="864097"/>
              <a:ext cx="238836" cy="2388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490DDC4-F112-4ED2-9C5F-01FDF560F973}"/>
                </a:ext>
              </a:extLst>
            </p:cNvPr>
            <p:cNvSpPr/>
            <p:nvPr/>
          </p:nvSpPr>
          <p:spPr>
            <a:xfrm>
              <a:off x="741670" y="932338"/>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BC73A45-E1E6-48D1-B941-B7E9AB026F3E}"/>
                </a:ext>
              </a:extLst>
            </p:cNvPr>
            <p:cNvSpPr/>
            <p:nvPr/>
          </p:nvSpPr>
          <p:spPr>
            <a:xfrm>
              <a:off x="1271658" y="939162"/>
              <a:ext cx="95534" cy="9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cxnSp>
          <p:nvCxnSpPr>
            <p:cNvPr id="11" name="Straight Connector 10">
              <a:extLst>
                <a:ext uri="{FF2B5EF4-FFF2-40B4-BE49-F238E27FC236}">
                  <a16:creationId xmlns:a16="http://schemas.microsoft.com/office/drawing/2014/main" id="{91D6CD7E-4E26-4C75-AE50-85AB2461FC7C}"/>
                </a:ext>
              </a:extLst>
            </p:cNvPr>
            <p:cNvCxnSpPr>
              <a:cxnSpLocks/>
              <a:stCxn id="8" idx="6"/>
              <a:endCxn id="10" idx="2"/>
            </p:cNvCxnSpPr>
            <p:nvPr/>
          </p:nvCxnSpPr>
          <p:spPr>
            <a:xfrm>
              <a:off x="914543" y="983516"/>
              <a:ext cx="357115" cy="34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89560D86-08BD-496E-808F-9BABE11E2778}"/>
              </a:ext>
            </a:extLst>
          </p:cNvPr>
          <p:cNvCxnSpPr>
            <a:cxnSpLocks/>
            <a:endCxn id="8" idx="0"/>
          </p:cNvCxnSpPr>
          <p:nvPr/>
        </p:nvCxnSpPr>
        <p:spPr>
          <a:xfrm flipH="1">
            <a:off x="795124" y="0"/>
            <a:ext cx="1" cy="21760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25481"/>
      </p:ext>
    </p:extLst>
  </p:cSld>
  <p:clrMapOvr>
    <a:masterClrMapping/>
  </p:clrMapOvr>
</p:sld>
</file>

<file path=ppt/theme/theme1.xml><?xml version="1.0" encoding="utf-8"?>
<a:theme xmlns:a="http://schemas.openxmlformats.org/drawingml/2006/main" name="Webcertain theme">
  <a:themeElements>
    <a:clrScheme name="Webcertain brand colours">
      <a:dk1>
        <a:sysClr val="windowText" lastClr="000000"/>
      </a:dk1>
      <a:lt1>
        <a:sysClr val="window" lastClr="FFFFFF"/>
      </a:lt1>
      <a:dk2>
        <a:srgbClr val="3F4B52"/>
      </a:dk2>
      <a:lt2>
        <a:srgbClr val="EEEEEE"/>
      </a:lt2>
      <a:accent1>
        <a:srgbClr val="125AAF"/>
      </a:accent1>
      <a:accent2>
        <a:srgbClr val="F01E2E"/>
      </a:accent2>
      <a:accent3>
        <a:srgbClr val="1ABC9C"/>
      </a:accent3>
      <a:accent4>
        <a:srgbClr val="FFB515"/>
      </a:accent4>
      <a:accent5>
        <a:srgbClr val="AAAAAA"/>
      </a:accent5>
      <a:accent6>
        <a:srgbClr val="666666"/>
      </a:accent6>
      <a:hlink>
        <a:srgbClr val="CCCCCC"/>
      </a:hlink>
      <a:folHlink>
        <a:srgbClr val="20202F"/>
      </a:folHlink>
    </a:clrScheme>
    <a:fontScheme name="Webcertain brand font">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rtain theme" id="{000AD578-CD73-4967-9643-B7522FBA8632}" vid="{F6C3CD80-EF8C-49BE-A7C0-B1E1D9B616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umb xmlns="c97a5a6b-16ee-4289-826b-8495799c1681">
      <Url xsi:nil="true"/>
      <Description xsi:nil="true"/>
    </tumb>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5045FE027A4F822EA56EDFA1AE2B" ma:contentTypeVersion="13" ma:contentTypeDescription="Create a new document." ma:contentTypeScope="" ma:versionID="7a155676ea8102610dc9d7bc5d5bdf1e">
  <xsd:schema xmlns:xsd="http://www.w3.org/2001/XMLSchema" xmlns:xs="http://www.w3.org/2001/XMLSchema" xmlns:p="http://schemas.microsoft.com/office/2006/metadata/properties" xmlns:ns2="c97a5a6b-16ee-4289-826b-8495799c1681" xmlns:ns3="95c97f2a-e91a-4117-8958-6040cdedeb95" targetNamespace="http://schemas.microsoft.com/office/2006/metadata/properties" ma:root="true" ma:fieldsID="5958d35ed63d503b12deb91dc9ef60cc" ns2:_="" ns3:_="">
    <xsd:import namespace="c97a5a6b-16ee-4289-826b-8495799c1681"/>
    <xsd:import namespace="95c97f2a-e91a-4117-8958-6040cdedeb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tum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7a5a6b-16ee-4289-826b-8495799c16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tumb" ma:index="20" nillable="true" ma:displayName="tumb" ma:format="Image" ma:internalName="tumb">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c97f2a-e91a-4117-8958-6040cdedeb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42747D-A598-4228-804F-92CD26F95B16}">
  <ds:schemaRefs>
    <ds:schemaRef ds:uri="http://schemas.microsoft.com/office/2006/metadata/properties"/>
    <ds:schemaRef ds:uri="http://schemas.microsoft.com/office/infopath/2007/PartnerControls"/>
    <ds:schemaRef ds:uri="c97a5a6b-16ee-4289-826b-8495799c1681"/>
  </ds:schemaRefs>
</ds:datastoreItem>
</file>

<file path=customXml/itemProps2.xml><?xml version="1.0" encoding="utf-8"?>
<ds:datastoreItem xmlns:ds="http://schemas.openxmlformats.org/officeDocument/2006/customXml" ds:itemID="{96CD4B27-01C7-461F-B77A-EDA64D23E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7a5a6b-16ee-4289-826b-8495799c1681"/>
    <ds:schemaRef ds:uri="95c97f2a-e91a-4117-8958-6040cdedeb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A89C08-7571-404F-8905-FFD54D19A5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Helen</Template>
  <TotalTime>43556</TotalTime>
  <Words>456</Words>
  <Application>Microsoft Office PowerPoint</Application>
  <PresentationFormat>On-screen Show (16:9)</PresentationFormat>
  <Paragraphs>51</Paragraphs>
  <Slides>10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Lato Thin</vt:lpstr>
      <vt:lpstr>Lato Medium</vt:lpstr>
      <vt:lpstr>Arial</vt:lpstr>
      <vt:lpstr>Lato</vt:lpstr>
      <vt:lpstr>Lato Light</vt:lpstr>
      <vt:lpstr>Courier New</vt:lpstr>
      <vt:lpstr>Calibri</vt:lpstr>
      <vt:lpstr>Lato Black</vt:lpstr>
      <vt:lpstr>Webcertain theme</vt:lpstr>
      <vt:lpstr>Improving conversions for Berlitz while reducing CPC  and CPA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Ireland</dc:creator>
  <cp:lastModifiedBy>Helen Ireland</cp:lastModifiedBy>
  <cp:revision>795</cp:revision>
  <dcterms:created xsi:type="dcterms:W3CDTF">2017-11-01T12:57:14Z</dcterms:created>
  <dcterms:modified xsi:type="dcterms:W3CDTF">2021-11-23T12:31:25Z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0x010100FC825045FE027A4F822EA56EDFA1AE2B</vt:lpwstr>
  </property>
</Properties>
</file>