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omments/comment1.xml" ContentType="application/vnd.openxmlformats-officedocument.presentationml.comments+xml"/>
  <Override PartName="/ppt/notesSlides/notesSlide1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omments/comment2.xml" ContentType="application/vnd.openxmlformats-officedocument.presentationml.comments+xml"/>
  <Override PartName="/ppt/notesSlides/notesSlide1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omments/comment3.xml" ContentType="application/vnd.openxmlformats-officedocument.presentationml.comments+xml"/>
  <Override PartName="/ppt/notesSlides/notesSlide18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9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omments/comment4.xml" ContentType="application/vnd.openxmlformats-officedocument.presentationml.comment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5.xml" ContentType="application/vnd.openxmlformats-officedocument.presentationml.comments+xml"/>
  <Override PartName="/ppt/notesSlides/notesSlide52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5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7.xml" ContentType="application/vnd.openxmlformats-officedocument.presentationml.comments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730" r:id="rId1"/>
    <p:sldMasterId id="2147483746" r:id="rId2"/>
  </p:sldMasterIdLst>
  <p:notesMasterIdLst>
    <p:notesMasterId r:id="rId89"/>
  </p:notesMasterIdLst>
  <p:handoutMasterIdLst>
    <p:handoutMasterId r:id="rId90"/>
  </p:handoutMasterIdLst>
  <p:sldIdLst>
    <p:sldId id="432" r:id="rId3"/>
    <p:sldId id="1252" r:id="rId4"/>
    <p:sldId id="919" r:id="rId5"/>
    <p:sldId id="1251" r:id="rId6"/>
    <p:sldId id="821" r:id="rId7"/>
    <p:sldId id="921" r:id="rId8"/>
    <p:sldId id="466" r:id="rId9"/>
    <p:sldId id="929" r:id="rId10"/>
    <p:sldId id="922" r:id="rId11"/>
    <p:sldId id="930" r:id="rId12"/>
    <p:sldId id="918" r:id="rId13"/>
    <p:sldId id="932" r:id="rId14"/>
    <p:sldId id="840" r:id="rId15"/>
    <p:sldId id="492" r:id="rId16"/>
    <p:sldId id="958" r:id="rId17"/>
    <p:sldId id="924" r:id="rId18"/>
    <p:sldId id="925" r:id="rId19"/>
    <p:sldId id="773" r:id="rId20"/>
    <p:sldId id="907" r:id="rId21"/>
    <p:sldId id="864" r:id="rId22"/>
    <p:sldId id="866" r:id="rId23"/>
    <p:sldId id="933" r:id="rId24"/>
    <p:sldId id="926" r:id="rId25"/>
    <p:sldId id="934" r:id="rId26"/>
    <p:sldId id="928" r:id="rId27"/>
    <p:sldId id="927" r:id="rId28"/>
    <p:sldId id="822" r:id="rId29"/>
    <p:sldId id="826" r:id="rId30"/>
    <p:sldId id="935" r:id="rId31"/>
    <p:sldId id="489" r:id="rId32"/>
    <p:sldId id="1204" r:id="rId33"/>
    <p:sldId id="1206" r:id="rId34"/>
    <p:sldId id="1203" r:id="rId35"/>
    <p:sldId id="1205" r:id="rId36"/>
    <p:sldId id="878" r:id="rId37"/>
    <p:sldId id="1208" r:id="rId38"/>
    <p:sldId id="949" r:id="rId39"/>
    <p:sldId id="941" r:id="rId40"/>
    <p:sldId id="888" r:id="rId41"/>
    <p:sldId id="950" r:id="rId42"/>
    <p:sldId id="968" r:id="rId43"/>
    <p:sldId id="969" r:id="rId44"/>
    <p:sldId id="423" r:id="rId45"/>
    <p:sldId id="943" r:id="rId46"/>
    <p:sldId id="891" r:id="rId47"/>
    <p:sldId id="942" r:id="rId48"/>
    <p:sldId id="1207" r:id="rId49"/>
    <p:sldId id="1198" r:id="rId50"/>
    <p:sldId id="895" r:id="rId51"/>
    <p:sldId id="1197" r:id="rId52"/>
    <p:sldId id="418" r:id="rId53"/>
    <p:sldId id="897" r:id="rId54"/>
    <p:sldId id="898" r:id="rId55"/>
    <p:sldId id="297" r:id="rId56"/>
    <p:sldId id="1200" r:id="rId57"/>
    <p:sldId id="944" r:id="rId58"/>
    <p:sldId id="945" r:id="rId59"/>
    <p:sldId id="1199" r:id="rId60"/>
    <p:sldId id="902" r:id="rId61"/>
    <p:sldId id="280" r:id="rId62"/>
    <p:sldId id="961" r:id="rId63"/>
    <p:sldId id="905" r:id="rId64"/>
    <p:sldId id="910" r:id="rId65"/>
    <p:sldId id="1195" r:id="rId66"/>
    <p:sldId id="1196" r:id="rId67"/>
    <p:sldId id="1201" r:id="rId68"/>
    <p:sldId id="965" r:id="rId69"/>
    <p:sldId id="966" r:id="rId70"/>
    <p:sldId id="470" r:id="rId71"/>
    <p:sldId id="954" r:id="rId72"/>
    <p:sldId id="955" r:id="rId73"/>
    <p:sldId id="956" r:id="rId74"/>
    <p:sldId id="957" r:id="rId75"/>
    <p:sldId id="940" r:id="rId76"/>
    <p:sldId id="951" r:id="rId77"/>
    <p:sldId id="952" r:id="rId78"/>
    <p:sldId id="946" r:id="rId79"/>
    <p:sldId id="959" r:id="rId80"/>
    <p:sldId id="960" r:id="rId81"/>
    <p:sldId id="962" r:id="rId82"/>
    <p:sldId id="953" r:id="rId83"/>
    <p:sldId id="936" r:id="rId84"/>
    <p:sldId id="939" r:id="rId85"/>
    <p:sldId id="937" r:id="rId86"/>
    <p:sldId id="938" r:id="rId87"/>
    <p:sldId id="948" r:id="rId8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91"/>
      <p:bold r:id="rId92"/>
      <p:italic r:id="rId93"/>
      <p:boldItalic r:id="rId94"/>
    </p:embeddedFont>
    <p:embeddedFont>
      <p:font typeface="Calibri Light" panose="020F0302020204030204" pitchFamily="34" charset="0"/>
      <p:regular r:id="rId95"/>
      <p:italic r:id="rId96"/>
    </p:embeddedFont>
    <p:embeddedFont>
      <p:font typeface="Lato" panose="020F0502020204030203" pitchFamily="34" charset="0"/>
      <p:regular r:id="rId97"/>
      <p:bold r:id="rId98"/>
      <p:italic r:id="rId99"/>
      <p:boldItalic r:id="rId100"/>
    </p:embeddedFont>
    <p:embeddedFont>
      <p:font typeface="Lato Black" panose="020F0A02020204030203" pitchFamily="34" charset="0"/>
      <p:bold r:id="rId101"/>
      <p:italic r:id="rId102"/>
      <p:boldItalic r:id="rId103"/>
    </p:embeddedFont>
    <p:embeddedFont>
      <p:font typeface="Lato Light" panose="020F0302020204030203" pitchFamily="34" charset="0"/>
      <p:regular r:id="rId104"/>
      <p:italic r:id="rId105"/>
    </p:embeddedFont>
    <p:embeddedFont>
      <p:font typeface="Lato Medium" panose="020F0502020204030203" pitchFamily="34" charset="0"/>
      <p:regular r:id="rId106"/>
      <p:italic r:id="rId107"/>
    </p:embeddedFont>
    <p:embeddedFont>
      <p:font typeface="Lato Thin" panose="020F0502020204030203" pitchFamily="34" charset="0"/>
      <p:regular r:id="rId108"/>
      <p:bold r:id="rId109"/>
      <p:italic r:id="rId110"/>
      <p:boldItalic r:id="rId1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5" userDrawn="1">
          <p15:clr>
            <a:srgbClr val="A4A3A4"/>
          </p15:clr>
        </p15:guide>
        <p15:guide id="2" orient="horz" pos="2935" userDrawn="1">
          <p15:clr>
            <a:srgbClr val="A4A3A4"/>
          </p15:clr>
        </p15:guide>
        <p15:guide id="3" orient="horz" pos="509" userDrawn="1">
          <p15:clr>
            <a:srgbClr val="A4A3A4"/>
          </p15:clr>
        </p15:guide>
        <p15:guide id="4" orient="horz" pos="872" userDrawn="1">
          <p15:clr>
            <a:srgbClr val="A4A3A4"/>
          </p15:clr>
        </p15:guide>
        <p15:guide id="5" pos="952" userDrawn="1">
          <p15:clr>
            <a:srgbClr val="A4A3A4"/>
          </p15:clr>
        </p15:guide>
        <p15:guide id="6" pos="317" userDrawn="1">
          <p15:clr>
            <a:srgbClr val="A4A3A4"/>
          </p15:clr>
        </p15:guide>
        <p15:guide id="7" pos="499" userDrawn="1">
          <p15:clr>
            <a:srgbClr val="A4A3A4"/>
          </p15:clr>
        </p15:guide>
        <p15:guide id="8" pos="862" userDrawn="1">
          <p15:clr>
            <a:srgbClr val="A4A3A4"/>
          </p15:clr>
        </p15:guide>
        <p15:guide id="9" orient="horz" pos="1144" userDrawn="1">
          <p15:clr>
            <a:srgbClr val="A4A3A4"/>
          </p15:clr>
        </p15:guide>
        <p15:guide id="10" orient="horz" pos="2595" userDrawn="1">
          <p15:clr>
            <a:srgbClr val="A4A3A4"/>
          </p15:clr>
        </p15:guide>
        <p15:guide id="11" pos="5307" userDrawn="1">
          <p15:clr>
            <a:srgbClr val="A4A3A4"/>
          </p15:clr>
        </p15:guide>
        <p15:guide id="13" orient="horz" pos="16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len Ireland" initials="HI" lastIdx="8" clrIdx="0">
    <p:extLst>
      <p:ext uri="{19B8F6BF-5375-455C-9EA6-DF929625EA0E}">
        <p15:presenceInfo xmlns:p15="http://schemas.microsoft.com/office/powerpoint/2012/main" userId="S::helen.ireland@webcertain.com::76c42005-00b9-40dc-a3cb-548c1bd32db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5AAF"/>
    <a:srgbClr val="1ABC9C"/>
    <a:srgbClr val="5BA4F4"/>
    <a:srgbClr val="FFB515"/>
    <a:srgbClr val="FE386A"/>
    <a:srgbClr val="2D83EB"/>
    <a:srgbClr val="FECC47"/>
    <a:srgbClr val="83DFCC"/>
    <a:srgbClr val="EB98A3"/>
    <a:srgbClr val="FAD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9189" autoAdjust="0"/>
  </p:normalViewPr>
  <p:slideViewPr>
    <p:cSldViewPr snapToGrid="0" showGuides="1">
      <p:cViewPr varScale="1">
        <p:scale>
          <a:sx n="132" d="100"/>
          <a:sy n="132" d="100"/>
        </p:scale>
        <p:origin x="132" y="150"/>
      </p:cViewPr>
      <p:guideLst>
        <p:guide orient="horz" pos="305"/>
        <p:guide orient="horz" pos="2935"/>
        <p:guide orient="horz" pos="509"/>
        <p:guide orient="horz" pos="872"/>
        <p:guide pos="952"/>
        <p:guide pos="317"/>
        <p:guide pos="499"/>
        <p:guide pos="862"/>
        <p:guide orient="horz" pos="1144"/>
        <p:guide orient="horz" pos="2595"/>
        <p:guide pos="5307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7" d="100"/>
          <a:sy n="87" d="100"/>
        </p:scale>
        <p:origin x="3840" y="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notesMaster" Target="notesMasters/notesMaster1.xml"/><Relationship Id="rId112" Type="http://schemas.openxmlformats.org/officeDocument/2006/relationships/commentAuthors" Target="commentAuthors.xml"/><Relationship Id="rId16" Type="http://schemas.openxmlformats.org/officeDocument/2006/relationships/slide" Target="slides/slide14.xml"/><Relationship Id="rId107" Type="http://schemas.openxmlformats.org/officeDocument/2006/relationships/font" Target="fonts/font17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font" Target="fonts/font12.fntdata"/><Relationship Id="rId110" Type="http://schemas.openxmlformats.org/officeDocument/2006/relationships/font" Target="fonts/font20.fntdata"/><Relationship Id="rId115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handoutMaster" Target="handoutMasters/handoutMaster1.xml"/><Relationship Id="rId95" Type="http://schemas.openxmlformats.org/officeDocument/2006/relationships/font" Target="fonts/font5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font" Target="fonts/font10.fntdata"/><Relationship Id="rId105" Type="http://schemas.openxmlformats.org/officeDocument/2006/relationships/font" Target="fonts/font15.fntdata"/><Relationship Id="rId113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font" Target="fonts/font3.fntdata"/><Relationship Id="rId98" Type="http://schemas.openxmlformats.org/officeDocument/2006/relationships/font" Target="fonts/font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font" Target="fonts/font13.fntdata"/><Relationship Id="rId108" Type="http://schemas.openxmlformats.org/officeDocument/2006/relationships/font" Target="fonts/font18.fntdata"/><Relationship Id="rId11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font" Target="fonts/font1.fntdata"/><Relationship Id="rId96" Type="http://schemas.openxmlformats.org/officeDocument/2006/relationships/font" Target="fonts/font6.fntdata"/><Relationship Id="rId11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font" Target="fonts/font16.fntdata"/><Relationship Id="rId114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font" Target="fonts/font4.fntdata"/><Relationship Id="rId99" Type="http://schemas.openxmlformats.org/officeDocument/2006/relationships/font" Target="fonts/font9.fntdata"/><Relationship Id="rId10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font" Target="fonts/font19.fntdata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font" Target="fonts/font7.fntdata"/><Relationship Id="rId104" Type="http://schemas.openxmlformats.org/officeDocument/2006/relationships/font" Target="fonts/font14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796409853884631"/>
          <c:y val="2.0108956058454098E-3"/>
          <c:w val="0.59505010518402335"/>
          <c:h val="0.7419252205936285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Mobile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961-4177-BF60-C4DEF755879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961-4177-BF60-C4DEF755879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961-4177-BF60-C4DEF7558797}"/>
              </c:ext>
            </c:extLst>
          </c:dPt>
          <c:dLbls>
            <c:dLbl>
              <c:idx val="0"/>
              <c:layout>
                <c:manualLayout>
                  <c:x val="1.088333239068243E-2"/>
                  <c:y val="-9.4565413949728283E-2"/>
                </c:manualLayout>
              </c:layout>
              <c:tx>
                <c:rich>
                  <a:bodyPr/>
                  <a:lstStyle/>
                  <a:p>
                    <a:fld id="{A5761A86-914F-435E-B8E1-2FD716A6D664}" type="VALUE">
                      <a:rPr lang="en-US" smtClean="0"/>
                      <a:pPr/>
                      <a:t>[VALUE]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961-4177-BF60-C4DEF7558797}"/>
                </c:ext>
              </c:extLst>
            </c:dLbl>
            <c:dLbl>
              <c:idx val="1"/>
              <c:layout>
                <c:manualLayout>
                  <c:x val="1.4511109854243328E-2"/>
                  <c:y val="6.0792051824825222E-2"/>
                </c:manualLayout>
              </c:layout>
              <c:tx>
                <c:rich>
                  <a:bodyPr/>
                  <a:lstStyle/>
                  <a:p>
                    <a:fld id="{4F7535E2-A5C1-431E-973C-9719A85D84BC}" type="VALUE">
                      <a:rPr lang="en-US" smtClean="0"/>
                      <a:pPr/>
                      <a:t>[VALUE]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961-4177-BF60-C4DEF7558797}"/>
                </c:ext>
              </c:extLst>
            </c:dLbl>
            <c:dLbl>
              <c:idx val="2"/>
              <c:layout>
                <c:manualLayout>
                  <c:x val="-3.6277774635608321E-3"/>
                  <c:y val="-0.1553574657745535"/>
                </c:manualLayout>
              </c:layout>
              <c:tx>
                <c:rich>
                  <a:bodyPr/>
                  <a:lstStyle/>
                  <a:p>
                    <a:fld id="{E5A20608-7338-4141-AB2C-820939BEE90C}" type="VALUE">
                      <a:rPr lang="en-US" smtClean="0"/>
                      <a:pPr/>
                      <a:t>[VALUE]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961-4177-BF60-C4DEF75587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Google</c:v>
                </c:pt>
                <c:pt idx="1">
                  <c:v>Yandex</c:v>
                </c:pt>
                <c:pt idx="2">
                  <c:v>Mail.ru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0.54900000000000004</c:v>
                </c:pt>
                <c:pt idx="1">
                  <c:v>0.434</c:v>
                </c:pt>
                <c:pt idx="2">
                  <c:v>1.2E-2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961-4177-BF60-C4DEF755879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924925003309363"/>
          <c:y val="0.79153175757610383"/>
          <c:w val="0.81938671444578892"/>
          <c:h val="0.1237839130256691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Tablet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9DD-4223-8B39-D8DD326E499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9DD-4223-8B39-D8DD326E499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9DD-4223-8B39-D8DD326E499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9DD-4223-8B39-D8DD326E499B}"/>
              </c:ext>
            </c:extLst>
          </c:dPt>
          <c:dLbls>
            <c:dLbl>
              <c:idx val="0"/>
              <c:layout>
                <c:manualLayout>
                  <c:x val="1.1004172632073832E-2"/>
                  <c:y val="-0.14062873223751543"/>
                </c:manualLayout>
              </c:layout>
              <c:tx>
                <c:rich>
                  <a:bodyPr/>
                  <a:lstStyle/>
                  <a:p>
                    <a:fld id="{7C0313E5-56C4-4D63-855C-A33D3AE4AE83}" type="VALUE">
                      <a:rPr lang="en-US" smtClean="0"/>
                      <a:pPr/>
                      <a:t>[VALUE]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9DD-4223-8B39-D8DD326E499B}"/>
                </c:ext>
              </c:extLst>
            </c:dLbl>
            <c:dLbl>
              <c:idx val="1"/>
              <c:layout>
                <c:manualLayout>
                  <c:x val="7.3361150880492327E-3"/>
                  <c:y val="9.3752488158343625E-2"/>
                </c:manualLayout>
              </c:layout>
              <c:tx>
                <c:rich>
                  <a:bodyPr/>
                  <a:lstStyle/>
                  <a:p>
                    <a:fld id="{636B7A43-CA1E-42E3-A03F-1FF5F84FA745}" type="VALUE">
                      <a:rPr lang="en-US" smtClean="0"/>
                      <a:pPr/>
                      <a:t>[VALUE]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9DD-4223-8B39-D8DD326E499B}"/>
                </c:ext>
              </c:extLst>
            </c:dLbl>
            <c:dLbl>
              <c:idx val="2"/>
              <c:layout>
                <c:manualLayout>
                  <c:x val="-2.5676402808172433E-2"/>
                  <c:y val="-0.14062873223751543"/>
                </c:manualLayout>
              </c:layout>
              <c:tx>
                <c:rich>
                  <a:bodyPr/>
                  <a:lstStyle/>
                  <a:p>
                    <a:fld id="{24DA8FD2-FB68-4DC7-BF21-BA2905C8B2A7}" type="VALUE">
                      <a:rPr lang="en-US" smtClean="0"/>
                      <a:pPr/>
                      <a:t>[VALUE]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9DD-4223-8B39-D8DD326E499B}"/>
                </c:ext>
              </c:extLst>
            </c:dLbl>
            <c:dLbl>
              <c:idx val="3"/>
              <c:layout>
                <c:manualLayout>
                  <c:x val="4.0348632984270966E-2"/>
                  <c:y val="-0.1540219448315645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9DD-4223-8B39-D8DD326E49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Google</c:v>
                </c:pt>
                <c:pt idx="1">
                  <c:v>Yandex</c:v>
                </c:pt>
                <c:pt idx="2">
                  <c:v>Mail.ru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0.57399999999999995</c:v>
                </c:pt>
                <c:pt idx="1">
                  <c:v>0.39500000000000002</c:v>
                </c:pt>
                <c:pt idx="2">
                  <c:v>1.2E-2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9DD-4223-8B39-D8DD326E499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15820851032118638"/>
          <c:y val="0.78959132688785783"/>
          <c:w val="0.59684576773899156"/>
          <c:h val="0.106458184076331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096028503283264"/>
          <c:y val="0.10929910619410756"/>
          <c:w val="0.59807942993433472"/>
          <c:h val="0.6488855716332055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Desktop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AF4-4C27-9E89-6DB140ABB39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AF4-4C27-9E89-6DB140ABB39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AF4-4C27-9E89-6DB140ABB39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AF4-4C27-9E89-6DB140ABB39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Google</c:v>
                </c:pt>
                <c:pt idx="1">
                  <c:v>Yandex</c:v>
                </c:pt>
                <c:pt idx="2">
                  <c:v>Mail.ru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0.499</c:v>
                </c:pt>
                <c:pt idx="1">
                  <c:v>0.46</c:v>
                </c:pt>
                <c:pt idx="2">
                  <c:v>2.8000000000000001E-2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AF4-4C27-9E89-6DB140ABB39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8777541488347383E-2"/>
          <c:y val="0.77735010939452331"/>
          <c:w val="0.84244491702330526"/>
          <c:h val="0.102471657769613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Tablet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9DD-4223-8B39-D8DD326E499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9DD-4223-8B39-D8DD326E499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9DD-4223-8B39-D8DD326E499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9DD-4223-8B39-D8DD326E499B}"/>
              </c:ext>
            </c:extLst>
          </c:dPt>
          <c:dLbls>
            <c:dLbl>
              <c:idx val="0"/>
              <c:layout>
                <c:manualLayout>
                  <c:x val="1.1004172632073832E-2"/>
                  <c:y val="-0.14062873223751543"/>
                </c:manualLayout>
              </c:layout>
              <c:tx>
                <c:rich>
                  <a:bodyPr/>
                  <a:lstStyle/>
                  <a:p>
                    <a:fld id="{7C0313E5-56C4-4D63-855C-A33D3AE4AE83}" type="VALUE">
                      <a:rPr lang="en-US" smtClean="0"/>
                      <a:pPr/>
                      <a:t>[VALUE]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9DD-4223-8B39-D8DD326E499B}"/>
                </c:ext>
              </c:extLst>
            </c:dLbl>
            <c:dLbl>
              <c:idx val="1"/>
              <c:layout>
                <c:manualLayout>
                  <c:x val="7.3361150880492327E-3"/>
                  <c:y val="9.3752488158343625E-2"/>
                </c:manualLayout>
              </c:layout>
              <c:tx>
                <c:rich>
                  <a:bodyPr/>
                  <a:lstStyle/>
                  <a:p>
                    <a:fld id="{636B7A43-CA1E-42E3-A03F-1FF5F84FA745}" type="VALUE">
                      <a:rPr lang="en-US" smtClean="0"/>
                      <a:pPr/>
                      <a:t>[VALUE]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9DD-4223-8B39-D8DD326E499B}"/>
                </c:ext>
              </c:extLst>
            </c:dLbl>
            <c:dLbl>
              <c:idx val="2"/>
              <c:layout>
                <c:manualLayout>
                  <c:x val="-2.5676402808172433E-2"/>
                  <c:y val="-0.14062873223751543"/>
                </c:manualLayout>
              </c:layout>
              <c:tx>
                <c:rich>
                  <a:bodyPr/>
                  <a:lstStyle/>
                  <a:p>
                    <a:fld id="{24DA8FD2-FB68-4DC7-BF21-BA2905C8B2A7}" type="VALUE">
                      <a:rPr lang="en-US" smtClean="0"/>
                      <a:pPr/>
                      <a:t>[VALUE]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9DD-4223-8B39-D8DD326E499B}"/>
                </c:ext>
              </c:extLst>
            </c:dLbl>
            <c:dLbl>
              <c:idx val="3"/>
              <c:layout>
                <c:manualLayout>
                  <c:x val="4.0348632984270966E-2"/>
                  <c:y val="-0.1540219448315645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9DD-4223-8B39-D8DD326E49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Google</c:v>
                </c:pt>
                <c:pt idx="1">
                  <c:v>Yandex</c:v>
                </c:pt>
                <c:pt idx="2">
                  <c:v>Mail.ru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0.57399999999999995</c:v>
                </c:pt>
                <c:pt idx="1">
                  <c:v>0.39500000000000002</c:v>
                </c:pt>
                <c:pt idx="2">
                  <c:v>1.2E-2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9DD-4223-8B39-D8DD326E499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Desktop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AF4-4C27-9E89-6DB140ABB39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AF4-4C27-9E89-6DB140ABB39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AF4-4C27-9E89-6DB140ABB39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AF4-4C27-9E89-6DB140ABB39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Google</c:v>
                </c:pt>
                <c:pt idx="1">
                  <c:v>Yandex</c:v>
                </c:pt>
                <c:pt idx="2">
                  <c:v>Mail.ru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0.499</c:v>
                </c:pt>
                <c:pt idx="1">
                  <c:v>0.46</c:v>
                </c:pt>
                <c:pt idx="2">
                  <c:v>2.8000000000000001E-2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AF4-4C27-9E89-6DB140ABB39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Desktop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AF4-4C27-9E89-6DB140ABB39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AF4-4C27-9E89-6DB140ABB39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AF4-4C27-9E89-6DB140ABB39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AF4-4C27-9E89-6DB140ABB39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Google</c:v>
                </c:pt>
                <c:pt idx="1">
                  <c:v>Yandex</c:v>
                </c:pt>
                <c:pt idx="2">
                  <c:v>Mail.ru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0.499</c:v>
                </c:pt>
                <c:pt idx="1">
                  <c:v>0.46</c:v>
                </c:pt>
                <c:pt idx="2">
                  <c:v>2.8000000000000001E-2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AF4-4C27-9E89-6DB140ABB39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Desktop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AFE-4BE4-B9D6-9FE321C2E4E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AFE-4BE4-B9D6-9FE321C2E4E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AFE-4BE4-B9D6-9FE321C2E4E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AFE-4BE4-B9D6-9FE321C2E4E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Google</c:v>
                </c:pt>
                <c:pt idx="1">
                  <c:v>Yandex</c:v>
                </c:pt>
                <c:pt idx="2">
                  <c:v>Mail.ru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0.499</c:v>
                </c:pt>
                <c:pt idx="1">
                  <c:v>0.46</c:v>
                </c:pt>
                <c:pt idx="2">
                  <c:v>2.8000000000000001E-2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AFE-4BE4-B9D6-9FE321C2E4E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364-4EAF-958D-700EF067735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364-4EAF-958D-700EF067735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Yandex</c:v>
                </c:pt>
                <c:pt idx="1">
                  <c:v>Google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</c:v>
                </c:pt>
                <c:pt idx="1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364-4EAF-958D-700EF06773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31T15:30:36.300" idx="2">
    <p:pos x="10" y="10"/>
    <p:text>You can use any of the brand colours provided in the bottom of this document - please don't select your own colours!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31T15:30:44.058" idx="3">
    <p:pos x="10" y="10"/>
    <p:text>You can use any of the brand colours provided in the bottom of this document - please don't select your own colours!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31T15:30:48.345" idx="4">
    <p:pos x="10" y="10"/>
    <p:text>You can use any of the brand colours provided in the bottom of this document - please don't select your own colours!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31T15:30:53.303" idx="5">
    <p:pos x="10" y="10"/>
    <p:text>You can use any of the brand colours provided in the bottom of this document - please don't select your own colours!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31T15:31:17.287" idx="6">
    <p:pos x="10" y="10"/>
    <p:text>You can use any of the brand colours provided in the bottom of this document - please don't select your own colours!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31T15:31:24.541" idx="7">
    <p:pos x="10" y="10"/>
    <p:text>You can use any of the brand colours provided in the bottom of this document - please don't select your own colours!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31T15:31:29.616" idx="8">
    <p:pos x="10" y="10"/>
    <p:text>You can use any of the brand colours provided in the bottom of this document - please don't select your own colours!</p:text>
    <p:extLst>
      <p:ext uri="{C676402C-5697-4E1C-873F-D02D1690AC5C}">
        <p15:threadingInfo xmlns:p15="http://schemas.microsoft.com/office/powerpoint/2012/main" timeZoneBias="-6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40D0F0-8A42-5D40-9D05-85AAFEE7DB15}" type="doc">
      <dgm:prSet loTypeId="urn:microsoft.com/office/officeart/2005/8/layout/pyramid3" loCatId="" qsTypeId="urn:microsoft.com/office/officeart/2005/8/quickstyle/simple1" qsCatId="simple" csTypeId="urn:microsoft.com/office/officeart/2005/8/colors/accent5_4" csCatId="accent5" phldr="1"/>
      <dgm:spPr/>
    </dgm:pt>
    <dgm:pt modelId="{2351F8E8-AC8C-DD4F-869D-52C368DD5996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US" sz="1400" dirty="0">
              <a:solidFill>
                <a:schemeClr val="bg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Brand/product awareness</a:t>
          </a:r>
        </a:p>
      </dgm:t>
    </dgm:pt>
    <dgm:pt modelId="{9D2E27EC-3A91-624A-A56A-17AB52BF42D5}" type="parTrans" cxnId="{C157C117-0B6D-4E4E-AC76-6472AE6AD20D}">
      <dgm:prSet/>
      <dgm:spPr/>
      <dgm:t>
        <a:bodyPr/>
        <a:lstStyle/>
        <a:p>
          <a:endParaRPr lang="en-US" sz="1400"/>
        </a:p>
      </dgm:t>
    </dgm:pt>
    <dgm:pt modelId="{A2E3DA15-98B4-9B44-87A2-3594381307BD}" type="sibTrans" cxnId="{C157C117-0B6D-4E4E-AC76-6472AE6AD20D}">
      <dgm:prSet/>
      <dgm:spPr/>
      <dgm:t>
        <a:bodyPr/>
        <a:lstStyle/>
        <a:p>
          <a:endParaRPr lang="en-US" sz="1400"/>
        </a:p>
      </dgm:t>
    </dgm:pt>
    <dgm:pt modelId="{F0FCBB19-6DCA-AB44-8ADD-80A2357872D7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1400" dirty="0">
              <a:solidFill>
                <a:schemeClr val="bg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Interest</a:t>
          </a:r>
        </a:p>
      </dgm:t>
    </dgm:pt>
    <dgm:pt modelId="{6004414C-D7CC-7343-BF60-3EB7FADE99BC}" type="parTrans" cxnId="{331F18BB-B670-EC44-AA1B-DFCAADD664B2}">
      <dgm:prSet/>
      <dgm:spPr/>
      <dgm:t>
        <a:bodyPr/>
        <a:lstStyle/>
        <a:p>
          <a:endParaRPr lang="en-US" sz="1400"/>
        </a:p>
      </dgm:t>
    </dgm:pt>
    <dgm:pt modelId="{E31932A9-6BB7-144B-AF44-F700AFD4D136}" type="sibTrans" cxnId="{331F18BB-B670-EC44-AA1B-DFCAADD664B2}">
      <dgm:prSet/>
      <dgm:spPr/>
      <dgm:t>
        <a:bodyPr/>
        <a:lstStyle/>
        <a:p>
          <a:endParaRPr lang="en-US" sz="1400"/>
        </a:p>
      </dgm:t>
    </dgm:pt>
    <dgm:pt modelId="{790B80E7-A939-E540-A9F5-D19EB959470F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400" dirty="0">
              <a:solidFill>
                <a:schemeClr val="bg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Purchase</a:t>
          </a:r>
        </a:p>
      </dgm:t>
    </dgm:pt>
    <dgm:pt modelId="{5DA8738E-EE12-2B41-AD0C-6500A9C172C4}" type="parTrans" cxnId="{B6955A0F-78BF-5340-AF86-86B3333549DD}">
      <dgm:prSet/>
      <dgm:spPr/>
      <dgm:t>
        <a:bodyPr/>
        <a:lstStyle/>
        <a:p>
          <a:endParaRPr lang="en-US" sz="1400"/>
        </a:p>
      </dgm:t>
    </dgm:pt>
    <dgm:pt modelId="{8063B242-282C-2841-BA5B-96203F497879}" type="sibTrans" cxnId="{B6955A0F-78BF-5340-AF86-86B3333549DD}">
      <dgm:prSet/>
      <dgm:spPr/>
      <dgm:t>
        <a:bodyPr/>
        <a:lstStyle/>
        <a:p>
          <a:endParaRPr lang="en-US" sz="1400"/>
        </a:p>
      </dgm:t>
    </dgm:pt>
    <dgm:pt modelId="{81DAA1E3-AFC3-E841-9C7B-5527FAB053ED}">
      <dgm:prSet custT="1"/>
      <dgm:spPr>
        <a:solidFill>
          <a:schemeClr val="accent3"/>
        </a:solidFill>
      </dgm:spPr>
      <dgm:t>
        <a:bodyPr tIns="144000" anchor="t" anchorCtr="0"/>
        <a:lstStyle/>
        <a:p>
          <a:r>
            <a:rPr lang="en-US" sz="1200" dirty="0">
              <a:solidFill>
                <a:schemeClr val="bg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Loyalty </a:t>
          </a:r>
          <a:endParaRPr lang="en-US" sz="1400" dirty="0">
            <a:solidFill>
              <a:schemeClr val="bg1"/>
            </a:solidFill>
            <a:latin typeface="Lato Medium" panose="020F0502020204030203" pitchFamily="34" charset="0"/>
            <a:ea typeface="Lato Medium" panose="020F0502020204030203" pitchFamily="34" charset="0"/>
            <a:cs typeface="Lato Medium" panose="020F0502020204030203" pitchFamily="34" charset="0"/>
          </a:endParaRPr>
        </a:p>
      </dgm:t>
    </dgm:pt>
    <dgm:pt modelId="{4C1CEE03-ACB7-0C40-BE8E-9BC3EE64522E}" type="parTrans" cxnId="{272DA709-926D-314C-821A-9DF8DB727C4E}">
      <dgm:prSet/>
      <dgm:spPr/>
      <dgm:t>
        <a:bodyPr/>
        <a:lstStyle/>
        <a:p>
          <a:endParaRPr lang="en-US" sz="1400"/>
        </a:p>
      </dgm:t>
    </dgm:pt>
    <dgm:pt modelId="{7DB39A98-F38F-1F44-8E04-180D44187D29}" type="sibTrans" cxnId="{272DA709-926D-314C-821A-9DF8DB727C4E}">
      <dgm:prSet/>
      <dgm:spPr/>
      <dgm:t>
        <a:bodyPr/>
        <a:lstStyle/>
        <a:p>
          <a:endParaRPr lang="en-US" sz="1400"/>
        </a:p>
      </dgm:t>
    </dgm:pt>
    <dgm:pt modelId="{D2C118A1-F013-1A4F-A1F5-C35F51561143}" type="pres">
      <dgm:prSet presAssocID="{AE40D0F0-8A42-5D40-9D05-85AAFEE7DB15}" presName="Name0" presStyleCnt="0">
        <dgm:presLayoutVars>
          <dgm:dir/>
          <dgm:animLvl val="lvl"/>
          <dgm:resizeHandles val="exact"/>
        </dgm:presLayoutVars>
      </dgm:prSet>
      <dgm:spPr/>
    </dgm:pt>
    <dgm:pt modelId="{5E6AF08D-C114-7944-800F-E2A5EE942869}" type="pres">
      <dgm:prSet presAssocID="{2351F8E8-AC8C-DD4F-869D-52C368DD5996}" presName="Name8" presStyleCnt="0"/>
      <dgm:spPr/>
    </dgm:pt>
    <dgm:pt modelId="{EBA10D44-84D2-B246-92CE-9C80B5355174}" type="pres">
      <dgm:prSet presAssocID="{2351F8E8-AC8C-DD4F-869D-52C368DD5996}" presName="level" presStyleLbl="node1" presStyleIdx="0" presStyleCnt="4">
        <dgm:presLayoutVars>
          <dgm:chMax val="1"/>
          <dgm:bulletEnabled val="1"/>
        </dgm:presLayoutVars>
      </dgm:prSet>
      <dgm:spPr/>
    </dgm:pt>
    <dgm:pt modelId="{A62A7780-E281-0943-A1D7-D1DE784B8079}" type="pres">
      <dgm:prSet presAssocID="{2351F8E8-AC8C-DD4F-869D-52C368DD599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7CA7499-DD91-C142-A083-DCAF9E1827A0}" type="pres">
      <dgm:prSet presAssocID="{F0FCBB19-6DCA-AB44-8ADD-80A2357872D7}" presName="Name8" presStyleCnt="0"/>
      <dgm:spPr/>
    </dgm:pt>
    <dgm:pt modelId="{BDE98A27-91D3-D743-A488-E2C180FB926B}" type="pres">
      <dgm:prSet presAssocID="{F0FCBB19-6DCA-AB44-8ADD-80A2357872D7}" presName="level" presStyleLbl="node1" presStyleIdx="1" presStyleCnt="4">
        <dgm:presLayoutVars>
          <dgm:chMax val="1"/>
          <dgm:bulletEnabled val="1"/>
        </dgm:presLayoutVars>
      </dgm:prSet>
      <dgm:spPr/>
    </dgm:pt>
    <dgm:pt modelId="{D7584A0E-B7B5-7646-AA3B-B50D1DFFCC12}" type="pres">
      <dgm:prSet presAssocID="{F0FCBB19-6DCA-AB44-8ADD-80A2357872D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AC03F49-BF8F-CF4B-9A6D-7067F7E47D90}" type="pres">
      <dgm:prSet presAssocID="{790B80E7-A939-E540-A9F5-D19EB959470F}" presName="Name8" presStyleCnt="0"/>
      <dgm:spPr/>
    </dgm:pt>
    <dgm:pt modelId="{43773E86-AE1B-6848-BA43-BE5B626B2014}" type="pres">
      <dgm:prSet presAssocID="{790B80E7-A939-E540-A9F5-D19EB959470F}" presName="level" presStyleLbl="node1" presStyleIdx="2" presStyleCnt="4">
        <dgm:presLayoutVars>
          <dgm:chMax val="1"/>
          <dgm:bulletEnabled val="1"/>
        </dgm:presLayoutVars>
      </dgm:prSet>
      <dgm:spPr/>
    </dgm:pt>
    <dgm:pt modelId="{14DCD9B0-1124-BA4A-AE1A-B92368B90A30}" type="pres">
      <dgm:prSet presAssocID="{790B80E7-A939-E540-A9F5-D19EB959470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69919B3-FB6B-2B4E-9358-531962CC25F4}" type="pres">
      <dgm:prSet presAssocID="{81DAA1E3-AFC3-E841-9C7B-5527FAB053ED}" presName="Name8" presStyleCnt="0"/>
      <dgm:spPr/>
    </dgm:pt>
    <dgm:pt modelId="{F89B111B-ADDF-FF4B-8527-4ED3CA6A24A4}" type="pres">
      <dgm:prSet presAssocID="{81DAA1E3-AFC3-E841-9C7B-5527FAB053ED}" presName="level" presStyleLbl="node1" presStyleIdx="3" presStyleCnt="4">
        <dgm:presLayoutVars>
          <dgm:chMax val="1"/>
          <dgm:bulletEnabled val="1"/>
        </dgm:presLayoutVars>
      </dgm:prSet>
      <dgm:spPr/>
    </dgm:pt>
    <dgm:pt modelId="{76DB28A5-3C66-3C44-B5D4-02FB9C7CE05D}" type="pres">
      <dgm:prSet presAssocID="{81DAA1E3-AFC3-E841-9C7B-5527FAB053ED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8D1CA409-743B-7849-8A27-2B8D155EB996}" type="presOf" srcId="{AE40D0F0-8A42-5D40-9D05-85AAFEE7DB15}" destId="{D2C118A1-F013-1A4F-A1F5-C35F51561143}" srcOrd="0" destOrd="0" presId="urn:microsoft.com/office/officeart/2005/8/layout/pyramid3"/>
    <dgm:cxn modelId="{272DA709-926D-314C-821A-9DF8DB727C4E}" srcId="{AE40D0F0-8A42-5D40-9D05-85AAFEE7DB15}" destId="{81DAA1E3-AFC3-E841-9C7B-5527FAB053ED}" srcOrd="3" destOrd="0" parTransId="{4C1CEE03-ACB7-0C40-BE8E-9BC3EE64522E}" sibTransId="{7DB39A98-F38F-1F44-8E04-180D44187D29}"/>
    <dgm:cxn modelId="{B6955A0F-78BF-5340-AF86-86B3333549DD}" srcId="{AE40D0F0-8A42-5D40-9D05-85AAFEE7DB15}" destId="{790B80E7-A939-E540-A9F5-D19EB959470F}" srcOrd="2" destOrd="0" parTransId="{5DA8738E-EE12-2B41-AD0C-6500A9C172C4}" sibTransId="{8063B242-282C-2841-BA5B-96203F497879}"/>
    <dgm:cxn modelId="{1516C716-BC3F-AE4C-87CD-82E92599AD31}" type="presOf" srcId="{790B80E7-A939-E540-A9F5-D19EB959470F}" destId="{43773E86-AE1B-6848-BA43-BE5B626B2014}" srcOrd="0" destOrd="0" presId="urn:microsoft.com/office/officeart/2005/8/layout/pyramid3"/>
    <dgm:cxn modelId="{C157C117-0B6D-4E4E-AC76-6472AE6AD20D}" srcId="{AE40D0F0-8A42-5D40-9D05-85AAFEE7DB15}" destId="{2351F8E8-AC8C-DD4F-869D-52C368DD5996}" srcOrd="0" destOrd="0" parTransId="{9D2E27EC-3A91-624A-A56A-17AB52BF42D5}" sibTransId="{A2E3DA15-98B4-9B44-87A2-3594381307BD}"/>
    <dgm:cxn modelId="{663DD46B-C8E1-AE42-9225-18C149D6FE75}" type="presOf" srcId="{2351F8E8-AC8C-DD4F-869D-52C368DD5996}" destId="{A62A7780-E281-0943-A1D7-D1DE784B8079}" srcOrd="1" destOrd="0" presId="urn:microsoft.com/office/officeart/2005/8/layout/pyramid3"/>
    <dgm:cxn modelId="{2ADDBB52-A9BB-354D-9327-F2F704A232B4}" type="presOf" srcId="{2351F8E8-AC8C-DD4F-869D-52C368DD5996}" destId="{EBA10D44-84D2-B246-92CE-9C80B5355174}" srcOrd="0" destOrd="0" presId="urn:microsoft.com/office/officeart/2005/8/layout/pyramid3"/>
    <dgm:cxn modelId="{0F192359-C3E0-3344-AE48-73374E1654AC}" type="presOf" srcId="{81DAA1E3-AFC3-E841-9C7B-5527FAB053ED}" destId="{F89B111B-ADDF-FF4B-8527-4ED3CA6A24A4}" srcOrd="0" destOrd="0" presId="urn:microsoft.com/office/officeart/2005/8/layout/pyramid3"/>
    <dgm:cxn modelId="{51CA28A2-7134-C642-A310-6AE40534DF2A}" type="presOf" srcId="{790B80E7-A939-E540-A9F5-D19EB959470F}" destId="{14DCD9B0-1124-BA4A-AE1A-B92368B90A30}" srcOrd="1" destOrd="0" presId="urn:microsoft.com/office/officeart/2005/8/layout/pyramid3"/>
    <dgm:cxn modelId="{05D1E7A2-B74F-614F-8B85-4F57091D5FB2}" type="presOf" srcId="{F0FCBB19-6DCA-AB44-8ADD-80A2357872D7}" destId="{BDE98A27-91D3-D743-A488-E2C180FB926B}" srcOrd="0" destOrd="0" presId="urn:microsoft.com/office/officeart/2005/8/layout/pyramid3"/>
    <dgm:cxn modelId="{2218E2BA-58D2-8742-B64E-47A127AB205A}" type="presOf" srcId="{81DAA1E3-AFC3-E841-9C7B-5527FAB053ED}" destId="{76DB28A5-3C66-3C44-B5D4-02FB9C7CE05D}" srcOrd="1" destOrd="0" presId="urn:microsoft.com/office/officeart/2005/8/layout/pyramid3"/>
    <dgm:cxn modelId="{331F18BB-B670-EC44-AA1B-DFCAADD664B2}" srcId="{AE40D0F0-8A42-5D40-9D05-85AAFEE7DB15}" destId="{F0FCBB19-6DCA-AB44-8ADD-80A2357872D7}" srcOrd="1" destOrd="0" parTransId="{6004414C-D7CC-7343-BF60-3EB7FADE99BC}" sibTransId="{E31932A9-6BB7-144B-AF44-F700AFD4D136}"/>
    <dgm:cxn modelId="{FC5EC4F3-E9E8-874C-A08D-88BA1F4203A1}" type="presOf" srcId="{F0FCBB19-6DCA-AB44-8ADD-80A2357872D7}" destId="{D7584A0E-B7B5-7646-AA3B-B50D1DFFCC12}" srcOrd="1" destOrd="0" presId="urn:microsoft.com/office/officeart/2005/8/layout/pyramid3"/>
    <dgm:cxn modelId="{AC15459E-9622-3046-BAE2-10166038CF38}" type="presParOf" srcId="{D2C118A1-F013-1A4F-A1F5-C35F51561143}" destId="{5E6AF08D-C114-7944-800F-E2A5EE942869}" srcOrd="0" destOrd="0" presId="urn:microsoft.com/office/officeart/2005/8/layout/pyramid3"/>
    <dgm:cxn modelId="{A86FD18D-CF1D-5D41-971A-628F0390C0A6}" type="presParOf" srcId="{5E6AF08D-C114-7944-800F-E2A5EE942869}" destId="{EBA10D44-84D2-B246-92CE-9C80B5355174}" srcOrd="0" destOrd="0" presId="urn:microsoft.com/office/officeart/2005/8/layout/pyramid3"/>
    <dgm:cxn modelId="{EA46FD7F-6A9E-8C47-A00C-8CCDCDC09902}" type="presParOf" srcId="{5E6AF08D-C114-7944-800F-E2A5EE942869}" destId="{A62A7780-E281-0943-A1D7-D1DE784B8079}" srcOrd="1" destOrd="0" presId="urn:microsoft.com/office/officeart/2005/8/layout/pyramid3"/>
    <dgm:cxn modelId="{6D52D87F-3162-8942-8829-F2D47273DA46}" type="presParOf" srcId="{D2C118A1-F013-1A4F-A1F5-C35F51561143}" destId="{D7CA7499-DD91-C142-A083-DCAF9E1827A0}" srcOrd="1" destOrd="0" presId="urn:microsoft.com/office/officeart/2005/8/layout/pyramid3"/>
    <dgm:cxn modelId="{0C3DEFD2-FCA7-554C-8DD1-2386EE36C883}" type="presParOf" srcId="{D7CA7499-DD91-C142-A083-DCAF9E1827A0}" destId="{BDE98A27-91D3-D743-A488-E2C180FB926B}" srcOrd="0" destOrd="0" presId="urn:microsoft.com/office/officeart/2005/8/layout/pyramid3"/>
    <dgm:cxn modelId="{F0DB47FF-03A2-CE43-9119-C410A85C4A98}" type="presParOf" srcId="{D7CA7499-DD91-C142-A083-DCAF9E1827A0}" destId="{D7584A0E-B7B5-7646-AA3B-B50D1DFFCC12}" srcOrd="1" destOrd="0" presId="urn:microsoft.com/office/officeart/2005/8/layout/pyramid3"/>
    <dgm:cxn modelId="{7178B527-E7BB-E14B-B52B-0337CF612305}" type="presParOf" srcId="{D2C118A1-F013-1A4F-A1F5-C35F51561143}" destId="{5AC03F49-BF8F-CF4B-9A6D-7067F7E47D90}" srcOrd="2" destOrd="0" presId="urn:microsoft.com/office/officeart/2005/8/layout/pyramid3"/>
    <dgm:cxn modelId="{CDC2DD39-5E66-E34A-94E8-AE46AB148A73}" type="presParOf" srcId="{5AC03F49-BF8F-CF4B-9A6D-7067F7E47D90}" destId="{43773E86-AE1B-6848-BA43-BE5B626B2014}" srcOrd="0" destOrd="0" presId="urn:microsoft.com/office/officeart/2005/8/layout/pyramid3"/>
    <dgm:cxn modelId="{0CDB1F97-FA63-FD46-A838-1659F4BDF06F}" type="presParOf" srcId="{5AC03F49-BF8F-CF4B-9A6D-7067F7E47D90}" destId="{14DCD9B0-1124-BA4A-AE1A-B92368B90A30}" srcOrd="1" destOrd="0" presId="urn:microsoft.com/office/officeart/2005/8/layout/pyramid3"/>
    <dgm:cxn modelId="{84F3D007-430F-BB44-B398-1B01768FF7B8}" type="presParOf" srcId="{D2C118A1-F013-1A4F-A1F5-C35F51561143}" destId="{169919B3-FB6B-2B4E-9358-531962CC25F4}" srcOrd="3" destOrd="0" presId="urn:microsoft.com/office/officeart/2005/8/layout/pyramid3"/>
    <dgm:cxn modelId="{D95A3E9D-B1B9-5E4F-95EF-24E5681C6912}" type="presParOf" srcId="{169919B3-FB6B-2B4E-9358-531962CC25F4}" destId="{F89B111B-ADDF-FF4B-8527-4ED3CA6A24A4}" srcOrd="0" destOrd="0" presId="urn:microsoft.com/office/officeart/2005/8/layout/pyramid3"/>
    <dgm:cxn modelId="{4E75C8BF-5C25-7E45-8CEC-34B635F896E5}" type="presParOf" srcId="{169919B3-FB6B-2B4E-9358-531962CC25F4}" destId="{76DB28A5-3C66-3C44-B5D4-02FB9C7CE05D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7981DD-E72C-4626-8FAB-C7A63D0DCF1F}" type="doc">
      <dgm:prSet loTypeId="urn:microsoft.com/office/officeart/2005/8/layout/pyramid3" loCatId="pyramid" qsTypeId="urn:microsoft.com/office/officeart/2005/8/quickstyle/simple4" qsCatId="simple" csTypeId="urn:microsoft.com/office/officeart/2005/8/colors/colorful4" csCatId="colorful" phldr="1"/>
      <dgm:spPr/>
    </dgm:pt>
    <dgm:pt modelId="{1DF182DF-BEC4-42E1-A8C6-75875CD8DF51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GB" sz="1400" b="0" i="0" dirty="0">
              <a:solidFill>
                <a:schemeClr val="tx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Awareness</a:t>
          </a:r>
          <a:endParaRPr lang="en-GB" sz="900" b="0" i="0" dirty="0">
            <a:solidFill>
              <a:schemeClr val="tx1"/>
            </a:solidFill>
            <a:latin typeface="Lato Medium" panose="020F0502020204030203" pitchFamily="34" charset="0"/>
            <a:ea typeface="Lato Medium" panose="020F0502020204030203" pitchFamily="34" charset="0"/>
            <a:cs typeface="Lato Medium" panose="020F0502020204030203" pitchFamily="34" charset="0"/>
          </a:endParaRPr>
        </a:p>
      </dgm:t>
    </dgm:pt>
    <dgm:pt modelId="{7914B34C-3989-4B71-8492-273AD55E1F6C}" type="parTrans" cxnId="{92CF9418-E99C-4E5E-922E-E2518FD96829}">
      <dgm:prSet/>
      <dgm:spPr/>
      <dgm:t>
        <a:bodyPr/>
        <a:lstStyle/>
        <a:p>
          <a:endParaRPr lang="en-GB"/>
        </a:p>
      </dgm:t>
    </dgm:pt>
    <dgm:pt modelId="{7E4A166F-A8F5-42AD-82E9-DA33E59BE2F5}" type="sibTrans" cxnId="{92CF9418-E99C-4E5E-922E-E2518FD96829}">
      <dgm:prSet/>
      <dgm:spPr/>
      <dgm:t>
        <a:bodyPr/>
        <a:lstStyle/>
        <a:p>
          <a:endParaRPr lang="en-GB"/>
        </a:p>
      </dgm:t>
    </dgm:pt>
    <dgm:pt modelId="{A9817B55-91AF-466E-9AFD-DA261A24493F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GB" sz="1400" b="0" i="0" dirty="0">
              <a:solidFill>
                <a:schemeClr val="tx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Interest </a:t>
          </a:r>
          <a:endParaRPr lang="en-GB" sz="1200" b="0" i="0" dirty="0">
            <a:solidFill>
              <a:schemeClr val="tx1"/>
            </a:solidFill>
            <a:latin typeface="Lato Medium" panose="020F0502020204030203" pitchFamily="34" charset="0"/>
            <a:ea typeface="Lato Medium" panose="020F0502020204030203" pitchFamily="34" charset="0"/>
            <a:cs typeface="Lato Medium" panose="020F0502020204030203" pitchFamily="34" charset="0"/>
          </a:endParaRPr>
        </a:p>
      </dgm:t>
    </dgm:pt>
    <dgm:pt modelId="{B7A2037D-FCA6-437A-B3E0-5EA43321E1F8}" type="parTrans" cxnId="{D05C959E-543E-452F-A231-01E00A30FBB6}">
      <dgm:prSet/>
      <dgm:spPr/>
      <dgm:t>
        <a:bodyPr/>
        <a:lstStyle/>
        <a:p>
          <a:endParaRPr lang="en-GB"/>
        </a:p>
      </dgm:t>
    </dgm:pt>
    <dgm:pt modelId="{91EA7345-8FF3-4558-A737-8CCE77B43B25}" type="sibTrans" cxnId="{D05C959E-543E-452F-A231-01E00A30FBB6}">
      <dgm:prSet/>
      <dgm:spPr/>
      <dgm:t>
        <a:bodyPr/>
        <a:lstStyle/>
        <a:p>
          <a:endParaRPr lang="en-GB"/>
        </a:p>
      </dgm:t>
    </dgm:pt>
    <dgm:pt modelId="{DF6F5E11-F2AF-482D-BA82-5469A04D4793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GB" sz="1400" b="0" i="0" dirty="0">
              <a:solidFill>
                <a:schemeClr val="tx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Consideration </a:t>
          </a:r>
          <a:endParaRPr lang="en-GB" sz="1200" b="0" i="0" dirty="0">
            <a:solidFill>
              <a:schemeClr val="tx1"/>
            </a:solidFill>
            <a:latin typeface="Lato Medium" panose="020F0502020204030203" pitchFamily="34" charset="0"/>
            <a:ea typeface="Lato Medium" panose="020F0502020204030203" pitchFamily="34" charset="0"/>
            <a:cs typeface="Lato Medium" panose="020F0502020204030203" pitchFamily="34" charset="0"/>
          </a:endParaRPr>
        </a:p>
      </dgm:t>
    </dgm:pt>
    <dgm:pt modelId="{795E7EF8-2B7B-417F-9EBA-C3F2D6EA4CFD}" type="parTrans" cxnId="{B631F9F6-BB53-4F30-9194-F1754319996D}">
      <dgm:prSet/>
      <dgm:spPr/>
      <dgm:t>
        <a:bodyPr/>
        <a:lstStyle/>
        <a:p>
          <a:endParaRPr lang="en-GB"/>
        </a:p>
      </dgm:t>
    </dgm:pt>
    <dgm:pt modelId="{E393840C-B19B-475D-8544-6AF600A81993}" type="sibTrans" cxnId="{B631F9F6-BB53-4F30-9194-F1754319996D}">
      <dgm:prSet/>
      <dgm:spPr/>
      <dgm:t>
        <a:bodyPr/>
        <a:lstStyle/>
        <a:p>
          <a:endParaRPr lang="en-GB"/>
        </a:p>
      </dgm:t>
    </dgm:pt>
    <dgm:pt modelId="{85405228-EBE7-44D5-85E2-0ECC9F964EE1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GB" sz="1400" b="0" i="0" dirty="0">
              <a:solidFill>
                <a:schemeClr val="tx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Intent </a:t>
          </a:r>
          <a:endParaRPr lang="en-GB" sz="1200" b="0" i="0" dirty="0">
            <a:solidFill>
              <a:schemeClr val="tx1"/>
            </a:solidFill>
            <a:latin typeface="Lato Medium" panose="020F0502020204030203" pitchFamily="34" charset="0"/>
            <a:ea typeface="Lato Medium" panose="020F0502020204030203" pitchFamily="34" charset="0"/>
            <a:cs typeface="Lato Medium" panose="020F0502020204030203" pitchFamily="34" charset="0"/>
          </a:endParaRPr>
        </a:p>
      </dgm:t>
    </dgm:pt>
    <dgm:pt modelId="{6041B102-2149-4F7A-B46F-D9E8EAA0E7CF}" type="parTrans" cxnId="{6D2E6AC2-A0BC-470F-B06F-A441D233D332}">
      <dgm:prSet/>
      <dgm:spPr/>
      <dgm:t>
        <a:bodyPr/>
        <a:lstStyle/>
        <a:p>
          <a:endParaRPr lang="en-GB"/>
        </a:p>
      </dgm:t>
    </dgm:pt>
    <dgm:pt modelId="{7AABD9D5-D900-4CDD-890A-8DD35E0FEE2E}" type="sibTrans" cxnId="{6D2E6AC2-A0BC-470F-B06F-A441D233D332}">
      <dgm:prSet/>
      <dgm:spPr/>
      <dgm:t>
        <a:bodyPr/>
        <a:lstStyle/>
        <a:p>
          <a:endParaRPr lang="en-GB"/>
        </a:p>
      </dgm:t>
    </dgm:pt>
    <dgm:pt modelId="{7CACC70B-9132-459A-A862-3940BFD30D3A}">
      <dgm:prSet phldrT="[Text]" custT="1"/>
      <dgm:spPr>
        <a:solidFill>
          <a:srgbClr val="FE386A"/>
        </a:solidFill>
      </dgm:spPr>
      <dgm:t>
        <a:bodyPr/>
        <a:lstStyle/>
        <a:p>
          <a:r>
            <a:rPr lang="en-GB" sz="1200" b="0" i="0" dirty="0">
              <a:solidFill>
                <a:schemeClr val="tx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Evaluation </a:t>
          </a:r>
        </a:p>
      </dgm:t>
    </dgm:pt>
    <dgm:pt modelId="{057636D4-35CE-4DF4-BF5C-69F5B41DC4D0}" type="parTrans" cxnId="{35E818BC-E028-43A5-8249-51714CEB2577}">
      <dgm:prSet/>
      <dgm:spPr/>
      <dgm:t>
        <a:bodyPr/>
        <a:lstStyle/>
        <a:p>
          <a:endParaRPr lang="en-GB"/>
        </a:p>
      </dgm:t>
    </dgm:pt>
    <dgm:pt modelId="{B4D52762-2D41-427C-AB6A-1EF52030FAD7}" type="sibTrans" cxnId="{35E818BC-E028-43A5-8249-51714CEB2577}">
      <dgm:prSet/>
      <dgm:spPr/>
      <dgm:t>
        <a:bodyPr/>
        <a:lstStyle/>
        <a:p>
          <a:endParaRPr lang="en-GB"/>
        </a:p>
      </dgm:t>
    </dgm:pt>
    <dgm:pt modelId="{65D91174-2049-4443-AE5E-1DD0A6593EDE}">
      <dgm:prSet phldrT="[Text]" custT="1"/>
      <dgm:spPr>
        <a:solidFill>
          <a:srgbClr val="5BA4F4"/>
        </a:solidFill>
      </dgm:spPr>
      <dgm:t>
        <a:bodyPr/>
        <a:lstStyle/>
        <a:p>
          <a:r>
            <a:rPr lang="en-GB" sz="1200" b="0" i="0" dirty="0">
              <a:solidFill>
                <a:schemeClr val="tx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Purchase</a:t>
          </a:r>
          <a:endParaRPr lang="en-GB" sz="1100" b="0" i="0" dirty="0">
            <a:solidFill>
              <a:schemeClr val="tx1"/>
            </a:solidFill>
            <a:latin typeface="Lato Medium" panose="020F0502020204030203" pitchFamily="34" charset="0"/>
            <a:ea typeface="Lato Medium" panose="020F0502020204030203" pitchFamily="34" charset="0"/>
            <a:cs typeface="Lato Medium" panose="020F0502020204030203" pitchFamily="34" charset="0"/>
          </a:endParaRPr>
        </a:p>
      </dgm:t>
    </dgm:pt>
    <dgm:pt modelId="{09DE81FB-3A53-4EBC-B3FF-5820CF9B8DC3}" type="parTrans" cxnId="{719F9EF7-ADFD-46C2-8C08-8B64314A46A8}">
      <dgm:prSet/>
      <dgm:spPr/>
      <dgm:t>
        <a:bodyPr/>
        <a:lstStyle/>
        <a:p>
          <a:endParaRPr lang="en-GB"/>
        </a:p>
      </dgm:t>
    </dgm:pt>
    <dgm:pt modelId="{72A71754-07A7-428F-8AA1-A92906744C2A}" type="sibTrans" cxnId="{719F9EF7-ADFD-46C2-8C08-8B64314A46A8}">
      <dgm:prSet/>
      <dgm:spPr/>
      <dgm:t>
        <a:bodyPr/>
        <a:lstStyle/>
        <a:p>
          <a:endParaRPr lang="en-GB"/>
        </a:p>
      </dgm:t>
    </dgm:pt>
    <dgm:pt modelId="{F181CC02-5E14-41AF-9E9F-29506EB2BE74}" type="pres">
      <dgm:prSet presAssocID="{917981DD-E72C-4626-8FAB-C7A63D0DCF1F}" presName="Name0" presStyleCnt="0">
        <dgm:presLayoutVars>
          <dgm:dir/>
          <dgm:animLvl val="lvl"/>
          <dgm:resizeHandles val="exact"/>
        </dgm:presLayoutVars>
      </dgm:prSet>
      <dgm:spPr/>
    </dgm:pt>
    <dgm:pt modelId="{76982A3F-27BD-4644-A2F6-24F0DA7E738A}" type="pres">
      <dgm:prSet presAssocID="{1DF182DF-BEC4-42E1-A8C6-75875CD8DF51}" presName="Name8" presStyleCnt="0"/>
      <dgm:spPr/>
    </dgm:pt>
    <dgm:pt modelId="{96C767C2-D30E-49CA-99D8-3A959B56FAF5}" type="pres">
      <dgm:prSet presAssocID="{1DF182DF-BEC4-42E1-A8C6-75875CD8DF51}" presName="level" presStyleLbl="node1" presStyleIdx="0" presStyleCnt="6">
        <dgm:presLayoutVars>
          <dgm:chMax val="1"/>
          <dgm:bulletEnabled val="1"/>
        </dgm:presLayoutVars>
      </dgm:prSet>
      <dgm:spPr/>
    </dgm:pt>
    <dgm:pt modelId="{8744CDAF-90A9-4094-A918-DFE30301E673}" type="pres">
      <dgm:prSet presAssocID="{1DF182DF-BEC4-42E1-A8C6-75875CD8DF5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E746B2D-5AB7-4421-9FE9-77B824724417}" type="pres">
      <dgm:prSet presAssocID="{A9817B55-91AF-466E-9AFD-DA261A24493F}" presName="Name8" presStyleCnt="0"/>
      <dgm:spPr/>
    </dgm:pt>
    <dgm:pt modelId="{4E2547F2-38BC-46F1-8568-2396CF9A2A67}" type="pres">
      <dgm:prSet presAssocID="{A9817B55-91AF-466E-9AFD-DA261A24493F}" presName="level" presStyleLbl="node1" presStyleIdx="1" presStyleCnt="6" custScaleX="99054" custLinFactNeighborX="198">
        <dgm:presLayoutVars>
          <dgm:chMax val="1"/>
          <dgm:bulletEnabled val="1"/>
        </dgm:presLayoutVars>
      </dgm:prSet>
      <dgm:spPr/>
    </dgm:pt>
    <dgm:pt modelId="{8B26D1D8-88AC-4374-97E8-3E0B7278C0D4}" type="pres">
      <dgm:prSet presAssocID="{A9817B55-91AF-466E-9AFD-DA261A24493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6B6349D-0749-4392-8ABF-4D30085ECD43}" type="pres">
      <dgm:prSet presAssocID="{DF6F5E11-F2AF-482D-BA82-5469A04D4793}" presName="Name8" presStyleCnt="0"/>
      <dgm:spPr/>
    </dgm:pt>
    <dgm:pt modelId="{A5907C22-B52B-489D-9B24-239CA7B73F64}" type="pres">
      <dgm:prSet presAssocID="{DF6F5E11-F2AF-482D-BA82-5469A04D4793}" presName="level" presStyleLbl="node1" presStyleIdx="2" presStyleCnt="6" custLinFactNeighborX="336" custLinFactNeighborY="-1419">
        <dgm:presLayoutVars>
          <dgm:chMax val="1"/>
          <dgm:bulletEnabled val="1"/>
        </dgm:presLayoutVars>
      </dgm:prSet>
      <dgm:spPr/>
    </dgm:pt>
    <dgm:pt modelId="{4E456878-15F8-4147-9F56-428A7CC95012}" type="pres">
      <dgm:prSet presAssocID="{DF6F5E11-F2AF-482D-BA82-5469A04D479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6B19361-7E9C-4671-BAA1-C011888B8C90}" type="pres">
      <dgm:prSet presAssocID="{85405228-EBE7-44D5-85E2-0ECC9F964EE1}" presName="Name8" presStyleCnt="0"/>
      <dgm:spPr/>
    </dgm:pt>
    <dgm:pt modelId="{EF7B3542-3C54-4170-8BD1-CA489E0514D0}" type="pres">
      <dgm:prSet presAssocID="{85405228-EBE7-44D5-85E2-0ECC9F964EE1}" presName="level" presStyleLbl="node1" presStyleIdx="3" presStyleCnt="6" custLinFactNeighborX="330" custLinFactNeighborY="-1382">
        <dgm:presLayoutVars>
          <dgm:chMax val="1"/>
          <dgm:bulletEnabled val="1"/>
        </dgm:presLayoutVars>
      </dgm:prSet>
      <dgm:spPr/>
    </dgm:pt>
    <dgm:pt modelId="{4C8ECED9-3AAE-46B0-BAFB-6DED60AD5A0C}" type="pres">
      <dgm:prSet presAssocID="{85405228-EBE7-44D5-85E2-0ECC9F964EE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A20ADF8-A7B5-4364-BE48-73920B3A0232}" type="pres">
      <dgm:prSet presAssocID="{7CACC70B-9132-459A-A862-3940BFD30D3A}" presName="Name8" presStyleCnt="0"/>
      <dgm:spPr/>
    </dgm:pt>
    <dgm:pt modelId="{32D77325-00C3-41AA-977C-E25F362078C6}" type="pres">
      <dgm:prSet presAssocID="{7CACC70B-9132-459A-A862-3940BFD30D3A}" presName="level" presStyleLbl="node1" presStyleIdx="4" presStyleCnt="6" custLinFactNeighborY="-1382">
        <dgm:presLayoutVars>
          <dgm:chMax val="1"/>
          <dgm:bulletEnabled val="1"/>
        </dgm:presLayoutVars>
      </dgm:prSet>
      <dgm:spPr/>
    </dgm:pt>
    <dgm:pt modelId="{103041AD-9E89-4DC4-ADD5-DB8F15223C3C}" type="pres">
      <dgm:prSet presAssocID="{7CACC70B-9132-459A-A862-3940BFD30D3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0AF8201-D8E1-41A0-89AF-6F87BA83C451}" type="pres">
      <dgm:prSet presAssocID="{65D91174-2049-4443-AE5E-1DD0A6593EDE}" presName="Name8" presStyleCnt="0"/>
      <dgm:spPr/>
    </dgm:pt>
    <dgm:pt modelId="{5C3714C1-F51F-4C75-B2D2-CE82158459BD}" type="pres">
      <dgm:prSet presAssocID="{65D91174-2049-4443-AE5E-1DD0A6593EDE}" presName="level" presStyleLbl="node1" presStyleIdx="5" presStyleCnt="6" custLinFactNeighborY="-1382">
        <dgm:presLayoutVars>
          <dgm:chMax val="1"/>
          <dgm:bulletEnabled val="1"/>
        </dgm:presLayoutVars>
      </dgm:prSet>
      <dgm:spPr/>
    </dgm:pt>
    <dgm:pt modelId="{2E695F58-2069-4529-A06F-47E370FF6D25}" type="pres">
      <dgm:prSet presAssocID="{65D91174-2049-4443-AE5E-1DD0A6593EDE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92CF9418-E99C-4E5E-922E-E2518FD96829}" srcId="{917981DD-E72C-4626-8FAB-C7A63D0DCF1F}" destId="{1DF182DF-BEC4-42E1-A8C6-75875CD8DF51}" srcOrd="0" destOrd="0" parTransId="{7914B34C-3989-4B71-8492-273AD55E1F6C}" sibTransId="{7E4A166F-A8F5-42AD-82E9-DA33E59BE2F5}"/>
    <dgm:cxn modelId="{B7A48E2E-CA39-45F2-BE03-21F2EBAE051A}" type="presOf" srcId="{65D91174-2049-4443-AE5E-1DD0A6593EDE}" destId="{2E695F58-2069-4529-A06F-47E370FF6D25}" srcOrd="1" destOrd="0" presId="urn:microsoft.com/office/officeart/2005/8/layout/pyramid3"/>
    <dgm:cxn modelId="{1BB52B32-9D5F-4112-B380-97A63ADD0E16}" type="presOf" srcId="{1DF182DF-BEC4-42E1-A8C6-75875CD8DF51}" destId="{8744CDAF-90A9-4094-A918-DFE30301E673}" srcOrd="1" destOrd="0" presId="urn:microsoft.com/office/officeart/2005/8/layout/pyramid3"/>
    <dgm:cxn modelId="{F5409E36-8882-4001-AE61-63E9336AE42E}" type="presOf" srcId="{A9817B55-91AF-466E-9AFD-DA261A24493F}" destId="{4E2547F2-38BC-46F1-8568-2396CF9A2A67}" srcOrd="0" destOrd="0" presId="urn:microsoft.com/office/officeart/2005/8/layout/pyramid3"/>
    <dgm:cxn modelId="{4F041147-567E-47E8-8241-1A19405F1C45}" type="presOf" srcId="{1DF182DF-BEC4-42E1-A8C6-75875CD8DF51}" destId="{96C767C2-D30E-49CA-99D8-3A959B56FAF5}" srcOrd="0" destOrd="0" presId="urn:microsoft.com/office/officeart/2005/8/layout/pyramid3"/>
    <dgm:cxn modelId="{4B6D5748-9884-4C52-AC32-F8BDEBE00ABF}" type="presOf" srcId="{7CACC70B-9132-459A-A862-3940BFD30D3A}" destId="{103041AD-9E89-4DC4-ADD5-DB8F15223C3C}" srcOrd="1" destOrd="0" presId="urn:microsoft.com/office/officeart/2005/8/layout/pyramid3"/>
    <dgm:cxn modelId="{258B7273-3997-4EF8-881C-AA8904195122}" type="presOf" srcId="{A9817B55-91AF-466E-9AFD-DA261A24493F}" destId="{8B26D1D8-88AC-4374-97E8-3E0B7278C0D4}" srcOrd="1" destOrd="0" presId="urn:microsoft.com/office/officeart/2005/8/layout/pyramid3"/>
    <dgm:cxn modelId="{D415DC7A-BA5D-48E6-9329-E80AA0B6AC2B}" type="presOf" srcId="{DF6F5E11-F2AF-482D-BA82-5469A04D4793}" destId="{4E456878-15F8-4147-9F56-428A7CC95012}" srcOrd="1" destOrd="0" presId="urn:microsoft.com/office/officeart/2005/8/layout/pyramid3"/>
    <dgm:cxn modelId="{51BD787E-58FA-4151-9000-8F2C28490401}" type="presOf" srcId="{7CACC70B-9132-459A-A862-3940BFD30D3A}" destId="{32D77325-00C3-41AA-977C-E25F362078C6}" srcOrd="0" destOrd="0" presId="urn:microsoft.com/office/officeart/2005/8/layout/pyramid3"/>
    <dgm:cxn modelId="{D05C959E-543E-452F-A231-01E00A30FBB6}" srcId="{917981DD-E72C-4626-8FAB-C7A63D0DCF1F}" destId="{A9817B55-91AF-466E-9AFD-DA261A24493F}" srcOrd="1" destOrd="0" parTransId="{B7A2037D-FCA6-437A-B3E0-5EA43321E1F8}" sibTransId="{91EA7345-8FF3-4558-A737-8CCE77B43B25}"/>
    <dgm:cxn modelId="{4841C2A3-9F33-40CF-BC33-B81A7ECF2EA1}" type="presOf" srcId="{65D91174-2049-4443-AE5E-1DD0A6593EDE}" destId="{5C3714C1-F51F-4C75-B2D2-CE82158459BD}" srcOrd="0" destOrd="0" presId="urn:microsoft.com/office/officeart/2005/8/layout/pyramid3"/>
    <dgm:cxn modelId="{35E818BC-E028-43A5-8249-51714CEB2577}" srcId="{917981DD-E72C-4626-8FAB-C7A63D0DCF1F}" destId="{7CACC70B-9132-459A-A862-3940BFD30D3A}" srcOrd="4" destOrd="0" parTransId="{057636D4-35CE-4DF4-BF5C-69F5B41DC4D0}" sibTransId="{B4D52762-2D41-427C-AB6A-1EF52030FAD7}"/>
    <dgm:cxn modelId="{6D2E6AC2-A0BC-470F-B06F-A441D233D332}" srcId="{917981DD-E72C-4626-8FAB-C7A63D0DCF1F}" destId="{85405228-EBE7-44D5-85E2-0ECC9F964EE1}" srcOrd="3" destOrd="0" parTransId="{6041B102-2149-4F7A-B46F-D9E8EAA0E7CF}" sibTransId="{7AABD9D5-D900-4CDD-890A-8DD35E0FEE2E}"/>
    <dgm:cxn modelId="{4400B1C7-39D3-4F57-BF94-FCD880CA9CCB}" type="presOf" srcId="{85405228-EBE7-44D5-85E2-0ECC9F964EE1}" destId="{4C8ECED9-3AAE-46B0-BAFB-6DED60AD5A0C}" srcOrd="1" destOrd="0" presId="urn:microsoft.com/office/officeart/2005/8/layout/pyramid3"/>
    <dgm:cxn modelId="{08D4F7EC-6F5B-49FE-A377-B0713993BBC2}" type="presOf" srcId="{DF6F5E11-F2AF-482D-BA82-5469A04D4793}" destId="{A5907C22-B52B-489D-9B24-239CA7B73F64}" srcOrd="0" destOrd="0" presId="urn:microsoft.com/office/officeart/2005/8/layout/pyramid3"/>
    <dgm:cxn modelId="{B631F9F6-BB53-4F30-9194-F1754319996D}" srcId="{917981DD-E72C-4626-8FAB-C7A63D0DCF1F}" destId="{DF6F5E11-F2AF-482D-BA82-5469A04D4793}" srcOrd="2" destOrd="0" parTransId="{795E7EF8-2B7B-417F-9EBA-C3F2D6EA4CFD}" sibTransId="{E393840C-B19B-475D-8544-6AF600A81993}"/>
    <dgm:cxn modelId="{690A3DF7-B0B4-4133-9F99-720D3F5FC40F}" type="presOf" srcId="{85405228-EBE7-44D5-85E2-0ECC9F964EE1}" destId="{EF7B3542-3C54-4170-8BD1-CA489E0514D0}" srcOrd="0" destOrd="0" presId="urn:microsoft.com/office/officeart/2005/8/layout/pyramid3"/>
    <dgm:cxn modelId="{719F9EF7-ADFD-46C2-8C08-8B64314A46A8}" srcId="{917981DD-E72C-4626-8FAB-C7A63D0DCF1F}" destId="{65D91174-2049-4443-AE5E-1DD0A6593EDE}" srcOrd="5" destOrd="0" parTransId="{09DE81FB-3A53-4EBC-B3FF-5820CF9B8DC3}" sibTransId="{72A71754-07A7-428F-8AA1-A92906744C2A}"/>
    <dgm:cxn modelId="{5524B6FE-8F50-410F-AC7F-3C691D2D03FD}" type="presOf" srcId="{917981DD-E72C-4626-8FAB-C7A63D0DCF1F}" destId="{F181CC02-5E14-41AF-9E9F-29506EB2BE74}" srcOrd="0" destOrd="0" presId="urn:microsoft.com/office/officeart/2005/8/layout/pyramid3"/>
    <dgm:cxn modelId="{E3792194-B956-4337-814F-191EDE737D48}" type="presParOf" srcId="{F181CC02-5E14-41AF-9E9F-29506EB2BE74}" destId="{76982A3F-27BD-4644-A2F6-24F0DA7E738A}" srcOrd="0" destOrd="0" presId="urn:microsoft.com/office/officeart/2005/8/layout/pyramid3"/>
    <dgm:cxn modelId="{668CE086-104C-4E34-B0C5-AAC6C0F1C54D}" type="presParOf" srcId="{76982A3F-27BD-4644-A2F6-24F0DA7E738A}" destId="{96C767C2-D30E-49CA-99D8-3A959B56FAF5}" srcOrd="0" destOrd="0" presId="urn:microsoft.com/office/officeart/2005/8/layout/pyramid3"/>
    <dgm:cxn modelId="{50FB3508-B3F8-46F4-901C-9778645E7A99}" type="presParOf" srcId="{76982A3F-27BD-4644-A2F6-24F0DA7E738A}" destId="{8744CDAF-90A9-4094-A918-DFE30301E673}" srcOrd="1" destOrd="0" presId="urn:microsoft.com/office/officeart/2005/8/layout/pyramid3"/>
    <dgm:cxn modelId="{94FBC030-FC06-4390-B93F-9DE59E8D82C4}" type="presParOf" srcId="{F181CC02-5E14-41AF-9E9F-29506EB2BE74}" destId="{1E746B2D-5AB7-4421-9FE9-77B824724417}" srcOrd="1" destOrd="0" presId="urn:microsoft.com/office/officeart/2005/8/layout/pyramid3"/>
    <dgm:cxn modelId="{C4EB509B-30EB-4618-96FC-38865DCDBC45}" type="presParOf" srcId="{1E746B2D-5AB7-4421-9FE9-77B824724417}" destId="{4E2547F2-38BC-46F1-8568-2396CF9A2A67}" srcOrd="0" destOrd="0" presId="urn:microsoft.com/office/officeart/2005/8/layout/pyramid3"/>
    <dgm:cxn modelId="{C8F072C3-99C7-4A2F-A2CF-ABAC2526A7C3}" type="presParOf" srcId="{1E746B2D-5AB7-4421-9FE9-77B824724417}" destId="{8B26D1D8-88AC-4374-97E8-3E0B7278C0D4}" srcOrd="1" destOrd="0" presId="urn:microsoft.com/office/officeart/2005/8/layout/pyramid3"/>
    <dgm:cxn modelId="{AA674EF5-78BC-4A25-922F-0D64714F7E7A}" type="presParOf" srcId="{F181CC02-5E14-41AF-9E9F-29506EB2BE74}" destId="{66B6349D-0749-4392-8ABF-4D30085ECD43}" srcOrd="2" destOrd="0" presId="urn:microsoft.com/office/officeart/2005/8/layout/pyramid3"/>
    <dgm:cxn modelId="{A5DAD713-CE2B-4AE7-9B22-829A84409B24}" type="presParOf" srcId="{66B6349D-0749-4392-8ABF-4D30085ECD43}" destId="{A5907C22-B52B-489D-9B24-239CA7B73F64}" srcOrd="0" destOrd="0" presId="urn:microsoft.com/office/officeart/2005/8/layout/pyramid3"/>
    <dgm:cxn modelId="{0B72BACD-72A0-4F69-AB68-5F9611954623}" type="presParOf" srcId="{66B6349D-0749-4392-8ABF-4D30085ECD43}" destId="{4E456878-15F8-4147-9F56-428A7CC95012}" srcOrd="1" destOrd="0" presId="urn:microsoft.com/office/officeart/2005/8/layout/pyramid3"/>
    <dgm:cxn modelId="{2A536E38-BBAA-4BD8-9E7F-3E1047753D6D}" type="presParOf" srcId="{F181CC02-5E14-41AF-9E9F-29506EB2BE74}" destId="{56B19361-7E9C-4671-BAA1-C011888B8C90}" srcOrd="3" destOrd="0" presId="urn:microsoft.com/office/officeart/2005/8/layout/pyramid3"/>
    <dgm:cxn modelId="{1C5F45C3-7186-4D60-B7C0-379BF7CA2EB6}" type="presParOf" srcId="{56B19361-7E9C-4671-BAA1-C011888B8C90}" destId="{EF7B3542-3C54-4170-8BD1-CA489E0514D0}" srcOrd="0" destOrd="0" presId="urn:microsoft.com/office/officeart/2005/8/layout/pyramid3"/>
    <dgm:cxn modelId="{B5A2A7CD-6739-4F25-82F7-4848D8B224A4}" type="presParOf" srcId="{56B19361-7E9C-4671-BAA1-C011888B8C90}" destId="{4C8ECED9-3AAE-46B0-BAFB-6DED60AD5A0C}" srcOrd="1" destOrd="0" presId="urn:microsoft.com/office/officeart/2005/8/layout/pyramid3"/>
    <dgm:cxn modelId="{C11DD108-17BE-47C5-9CF2-5CD99495C7FF}" type="presParOf" srcId="{F181CC02-5E14-41AF-9E9F-29506EB2BE74}" destId="{BA20ADF8-A7B5-4364-BE48-73920B3A0232}" srcOrd="4" destOrd="0" presId="urn:microsoft.com/office/officeart/2005/8/layout/pyramid3"/>
    <dgm:cxn modelId="{7035CB4C-F947-428F-8886-88847E22A643}" type="presParOf" srcId="{BA20ADF8-A7B5-4364-BE48-73920B3A0232}" destId="{32D77325-00C3-41AA-977C-E25F362078C6}" srcOrd="0" destOrd="0" presId="urn:microsoft.com/office/officeart/2005/8/layout/pyramid3"/>
    <dgm:cxn modelId="{B638D4D5-A1E6-433A-8C44-E4E070712AC1}" type="presParOf" srcId="{BA20ADF8-A7B5-4364-BE48-73920B3A0232}" destId="{103041AD-9E89-4DC4-ADD5-DB8F15223C3C}" srcOrd="1" destOrd="0" presId="urn:microsoft.com/office/officeart/2005/8/layout/pyramid3"/>
    <dgm:cxn modelId="{F7FC0BEC-BF3F-438A-B6B5-717144A42FAC}" type="presParOf" srcId="{F181CC02-5E14-41AF-9E9F-29506EB2BE74}" destId="{C0AF8201-D8E1-41A0-89AF-6F87BA83C451}" srcOrd="5" destOrd="0" presId="urn:microsoft.com/office/officeart/2005/8/layout/pyramid3"/>
    <dgm:cxn modelId="{8972387B-EAB6-49DF-9F7C-D4EC4DB1129F}" type="presParOf" srcId="{C0AF8201-D8E1-41A0-89AF-6F87BA83C451}" destId="{5C3714C1-F51F-4C75-B2D2-CE82158459BD}" srcOrd="0" destOrd="0" presId="urn:microsoft.com/office/officeart/2005/8/layout/pyramid3"/>
    <dgm:cxn modelId="{60CED663-6541-4935-83D0-2E7306445740}" type="presParOf" srcId="{C0AF8201-D8E1-41A0-89AF-6F87BA83C451}" destId="{2E695F58-2069-4529-A06F-47E370FF6D25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A10D44-84D2-B246-92CE-9C80B5355174}">
      <dsp:nvSpPr>
        <dsp:cNvPr id="0" name=""/>
        <dsp:cNvSpPr/>
      </dsp:nvSpPr>
      <dsp:spPr>
        <a:xfrm rot="10800000">
          <a:off x="0" y="0"/>
          <a:ext cx="4381064" cy="730177"/>
        </a:xfrm>
        <a:prstGeom prst="trapezoid">
          <a:avLst>
            <a:gd name="adj" fmla="val 75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Brand/product awareness</a:t>
          </a:r>
        </a:p>
      </dsp:txBody>
      <dsp:txXfrm rot="-10800000">
        <a:off x="766686" y="0"/>
        <a:ext cx="2847691" cy="730177"/>
      </dsp:txXfrm>
    </dsp:sp>
    <dsp:sp modelId="{BDE98A27-91D3-D743-A488-E2C180FB926B}">
      <dsp:nvSpPr>
        <dsp:cNvPr id="0" name=""/>
        <dsp:cNvSpPr/>
      </dsp:nvSpPr>
      <dsp:spPr>
        <a:xfrm rot="10800000">
          <a:off x="547633" y="730177"/>
          <a:ext cx="3285798" cy="730177"/>
        </a:xfrm>
        <a:prstGeom prst="trapezoid">
          <a:avLst>
            <a:gd name="adj" fmla="val 75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Interest</a:t>
          </a:r>
        </a:p>
      </dsp:txBody>
      <dsp:txXfrm rot="-10800000">
        <a:off x="1122647" y="730177"/>
        <a:ext cx="2135768" cy="730177"/>
      </dsp:txXfrm>
    </dsp:sp>
    <dsp:sp modelId="{43773E86-AE1B-6848-BA43-BE5B626B2014}">
      <dsp:nvSpPr>
        <dsp:cNvPr id="0" name=""/>
        <dsp:cNvSpPr/>
      </dsp:nvSpPr>
      <dsp:spPr>
        <a:xfrm rot="10800000">
          <a:off x="1095266" y="1460354"/>
          <a:ext cx="2190532" cy="730177"/>
        </a:xfrm>
        <a:prstGeom prst="trapezoid">
          <a:avLst>
            <a:gd name="adj" fmla="val 75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Purchase</a:t>
          </a:r>
        </a:p>
      </dsp:txBody>
      <dsp:txXfrm rot="-10800000">
        <a:off x="1478609" y="1460354"/>
        <a:ext cx="1423845" cy="730177"/>
      </dsp:txXfrm>
    </dsp:sp>
    <dsp:sp modelId="{F89B111B-ADDF-FF4B-8527-4ED3CA6A24A4}">
      <dsp:nvSpPr>
        <dsp:cNvPr id="0" name=""/>
        <dsp:cNvSpPr/>
      </dsp:nvSpPr>
      <dsp:spPr>
        <a:xfrm rot="10800000">
          <a:off x="1642899" y="2190532"/>
          <a:ext cx="1095266" cy="730177"/>
        </a:xfrm>
        <a:prstGeom prst="trapezoid">
          <a:avLst>
            <a:gd name="adj" fmla="val 75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44000" rIns="15240" bIns="1524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Loyalty </a:t>
          </a:r>
          <a:endParaRPr lang="en-US" sz="1400" kern="1200" dirty="0">
            <a:solidFill>
              <a:schemeClr val="bg1"/>
            </a:solidFill>
            <a:latin typeface="Lato Medium" panose="020F0502020204030203" pitchFamily="34" charset="0"/>
            <a:ea typeface="Lato Medium" panose="020F0502020204030203" pitchFamily="34" charset="0"/>
            <a:cs typeface="Lato Medium" panose="020F0502020204030203" pitchFamily="34" charset="0"/>
          </a:endParaRPr>
        </a:p>
      </dsp:txBody>
      <dsp:txXfrm rot="-10800000">
        <a:off x="1642899" y="2190532"/>
        <a:ext cx="1095266" cy="7301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C767C2-D30E-49CA-99D8-3A959B56FAF5}">
      <dsp:nvSpPr>
        <dsp:cNvPr id="0" name=""/>
        <dsp:cNvSpPr/>
      </dsp:nvSpPr>
      <dsp:spPr>
        <a:xfrm rot="10800000">
          <a:off x="0" y="0"/>
          <a:ext cx="3932237" cy="641879"/>
        </a:xfrm>
        <a:prstGeom prst="trapezoid">
          <a:avLst>
            <a:gd name="adj" fmla="val 51051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i="0" kern="1200" dirty="0">
              <a:solidFill>
                <a:schemeClr val="tx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Awareness</a:t>
          </a:r>
          <a:endParaRPr lang="en-GB" sz="900" b="0" i="0" kern="1200" dirty="0">
            <a:solidFill>
              <a:schemeClr val="tx1"/>
            </a:solidFill>
            <a:latin typeface="Lato Medium" panose="020F0502020204030203" pitchFamily="34" charset="0"/>
            <a:ea typeface="Lato Medium" panose="020F0502020204030203" pitchFamily="34" charset="0"/>
            <a:cs typeface="Lato Medium" panose="020F0502020204030203" pitchFamily="34" charset="0"/>
          </a:endParaRPr>
        </a:p>
      </dsp:txBody>
      <dsp:txXfrm rot="-10800000">
        <a:off x="688141" y="0"/>
        <a:ext cx="2555954" cy="641879"/>
      </dsp:txXfrm>
    </dsp:sp>
    <dsp:sp modelId="{4E2547F2-38BC-46F1-8568-2396CF9A2A67}">
      <dsp:nvSpPr>
        <dsp:cNvPr id="0" name=""/>
        <dsp:cNvSpPr/>
      </dsp:nvSpPr>
      <dsp:spPr>
        <a:xfrm rot="10800000">
          <a:off x="349674" y="641879"/>
          <a:ext cx="3245865" cy="641879"/>
        </a:xfrm>
        <a:prstGeom prst="trapezoid">
          <a:avLst>
            <a:gd name="adj" fmla="val 51051"/>
          </a:avLst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i="0" kern="1200" dirty="0">
              <a:solidFill>
                <a:schemeClr val="tx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Interest </a:t>
          </a:r>
          <a:endParaRPr lang="en-GB" sz="1200" b="0" i="0" kern="1200" dirty="0">
            <a:solidFill>
              <a:schemeClr val="tx1"/>
            </a:solidFill>
            <a:latin typeface="Lato Medium" panose="020F0502020204030203" pitchFamily="34" charset="0"/>
            <a:ea typeface="Lato Medium" panose="020F0502020204030203" pitchFamily="34" charset="0"/>
            <a:cs typeface="Lato Medium" panose="020F0502020204030203" pitchFamily="34" charset="0"/>
          </a:endParaRPr>
        </a:p>
      </dsp:txBody>
      <dsp:txXfrm rot="-10800000">
        <a:off x="917700" y="641879"/>
        <a:ext cx="2109812" cy="641879"/>
      </dsp:txXfrm>
    </dsp:sp>
    <dsp:sp modelId="{A5907C22-B52B-489D-9B24-239CA7B73F64}">
      <dsp:nvSpPr>
        <dsp:cNvPr id="0" name=""/>
        <dsp:cNvSpPr/>
      </dsp:nvSpPr>
      <dsp:spPr>
        <a:xfrm rot="10800000">
          <a:off x="664181" y="1274650"/>
          <a:ext cx="2621491" cy="641879"/>
        </a:xfrm>
        <a:prstGeom prst="trapezoid">
          <a:avLst>
            <a:gd name="adj" fmla="val 51051"/>
          </a:avLst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i="0" kern="1200" dirty="0">
              <a:solidFill>
                <a:schemeClr val="tx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Consideration </a:t>
          </a:r>
          <a:endParaRPr lang="en-GB" sz="1200" b="0" i="0" kern="1200" dirty="0">
            <a:solidFill>
              <a:schemeClr val="tx1"/>
            </a:solidFill>
            <a:latin typeface="Lato Medium" panose="020F0502020204030203" pitchFamily="34" charset="0"/>
            <a:ea typeface="Lato Medium" panose="020F0502020204030203" pitchFamily="34" charset="0"/>
            <a:cs typeface="Lato Medium" panose="020F0502020204030203" pitchFamily="34" charset="0"/>
          </a:endParaRPr>
        </a:p>
      </dsp:txBody>
      <dsp:txXfrm rot="-10800000">
        <a:off x="1122942" y="1274650"/>
        <a:ext cx="1703969" cy="641879"/>
      </dsp:txXfrm>
    </dsp:sp>
    <dsp:sp modelId="{EF7B3542-3C54-4170-8BD1-CA489E0514D0}">
      <dsp:nvSpPr>
        <dsp:cNvPr id="0" name=""/>
        <dsp:cNvSpPr/>
      </dsp:nvSpPr>
      <dsp:spPr>
        <a:xfrm rot="10800000">
          <a:off x="989547" y="1916767"/>
          <a:ext cx="1966118" cy="641879"/>
        </a:xfrm>
        <a:prstGeom prst="trapezoid">
          <a:avLst>
            <a:gd name="adj" fmla="val 51051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i="0" kern="1200" dirty="0">
              <a:solidFill>
                <a:schemeClr val="tx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Intent </a:t>
          </a:r>
          <a:endParaRPr lang="en-GB" sz="1200" b="0" i="0" kern="1200" dirty="0">
            <a:solidFill>
              <a:schemeClr val="tx1"/>
            </a:solidFill>
            <a:latin typeface="Lato Medium" panose="020F0502020204030203" pitchFamily="34" charset="0"/>
            <a:ea typeface="Lato Medium" panose="020F0502020204030203" pitchFamily="34" charset="0"/>
            <a:cs typeface="Lato Medium" panose="020F0502020204030203" pitchFamily="34" charset="0"/>
          </a:endParaRPr>
        </a:p>
      </dsp:txBody>
      <dsp:txXfrm rot="-10800000">
        <a:off x="1333618" y="1916767"/>
        <a:ext cx="1277977" cy="641879"/>
      </dsp:txXfrm>
    </dsp:sp>
    <dsp:sp modelId="{32D77325-00C3-41AA-977C-E25F362078C6}">
      <dsp:nvSpPr>
        <dsp:cNvPr id="0" name=""/>
        <dsp:cNvSpPr/>
      </dsp:nvSpPr>
      <dsp:spPr>
        <a:xfrm rot="10800000">
          <a:off x="1310745" y="2558646"/>
          <a:ext cx="1310745" cy="641879"/>
        </a:xfrm>
        <a:prstGeom prst="trapezoid">
          <a:avLst>
            <a:gd name="adj" fmla="val 51051"/>
          </a:avLst>
        </a:prstGeom>
        <a:solidFill>
          <a:srgbClr val="FE386A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0" kern="1200" dirty="0">
              <a:solidFill>
                <a:schemeClr val="tx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Evaluation </a:t>
          </a:r>
        </a:p>
      </dsp:txBody>
      <dsp:txXfrm rot="-10800000">
        <a:off x="1540126" y="2558646"/>
        <a:ext cx="851984" cy="641879"/>
      </dsp:txXfrm>
    </dsp:sp>
    <dsp:sp modelId="{5C3714C1-F51F-4C75-B2D2-CE82158459BD}">
      <dsp:nvSpPr>
        <dsp:cNvPr id="0" name=""/>
        <dsp:cNvSpPr/>
      </dsp:nvSpPr>
      <dsp:spPr>
        <a:xfrm rot="10800000">
          <a:off x="1638432" y="3200525"/>
          <a:ext cx="655372" cy="641879"/>
        </a:xfrm>
        <a:prstGeom prst="trapezoid">
          <a:avLst>
            <a:gd name="adj" fmla="val 51051"/>
          </a:avLst>
        </a:prstGeom>
        <a:solidFill>
          <a:srgbClr val="5BA4F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0" kern="1200" dirty="0">
              <a:solidFill>
                <a:schemeClr val="tx1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rPr>
            <a:t>Purchase</a:t>
          </a:r>
          <a:endParaRPr lang="en-GB" sz="1100" b="0" i="0" kern="1200" dirty="0">
            <a:solidFill>
              <a:schemeClr val="tx1"/>
            </a:solidFill>
            <a:latin typeface="Lato Medium" panose="020F0502020204030203" pitchFamily="34" charset="0"/>
            <a:ea typeface="Lato Medium" panose="020F0502020204030203" pitchFamily="34" charset="0"/>
            <a:cs typeface="Lato Medium" panose="020F0502020204030203" pitchFamily="34" charset="0"/>
          </a:endParaRPr>
        </a:p>
      </dsp:txBody>
      <dsp:txXfrm rot="-10800000">
        <a:off x="1638432" y="3200525"/>
        <a:ext cx="655372" cy="6418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14E361-DAED-421F-9F61-1B7BE6D4FADF}" type="datetimeFigureOut">
              <a:rPr lang="en-GB" smtClean="0"/>
              <a:t>05/05/2021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8972F-0340-47BD-AB4D-8EA9EB10C8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976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C23DAD-3834-4E4F-9CCE-3A1D95E96F16}" type="datetimeFigureOut">
              <a:rPr lang="en-GB" smtClean="0"/>
              <a:t>05/05/2021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9FC5E8A-CFEF-49F2-81D4-39211AABD9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FF51A-6419-45CB-8389-72143D7DF9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192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Front cover (short title/intro ) – for the ‘sticks’, text and logo, use which colour suits your image best (choice of white, black or grey)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8710309-173C-4794-B0F2-7D56D02960B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65230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Image section separator page with title (and optional intro text) – use which colour suits your image best (choice of white, black or grey)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Change the colour of this background image: right click on the image &gt; Format Picture… &gt; choose the picture icon (top right) &gt; </a:t>
            </a:r>
            <a:r>
              <a:rPr lang="en-GB" dirty="0" err="1"/>
              <a:t>Recolor</a:t>
            </a:r>
            <a:r>
              <a:rPr lang="en-GB" dirty="0"/>
              <a:t> &gt; choose from the options provided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4871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Spacing – make sure pages like this don’t contain too much information and are nicely spaced 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8710309-173C-4794-B0F2-7D56D02960B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658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Spacing – make sure pages like this don’t contain too much information and are nicely spaced out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Change the colour of this background image: right click on the image &gt; Format Picture… &gt; choose the picture icon (top right) &gt; </a:t>
            </a:r>
            <a:r>
              <a:rPr lang="en-GB" dirty="0" err="1"/>
              <a:t>Recolor</a:t>
            </a:r>
            <a:r>
              <a:rPr lang="en-GB" dirty="0"/>
              <a:t> &gt; choose from the options provided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8710309-173C-4794-B0F2-7D56D02960B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912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4357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74258-490B-8248-8589-59F950B340B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4960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7421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8858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9103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>
            <a:extLst>
              <a:ext uri="{FF2B5EF4-FFF2-40B4-BE49-F238E27FC236}">
                <a16:creationId xmlns:a16="http://schemas.microsoft.com/office/drawing/2014/main" id="{AF25AFD2-4B69-4F33-AEF0-DFCC2BF8F9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>
            <a:extLst>
              <a:ext uri="{FF2B5EF4-FFF2-40B4-BE49-F238E27FC236}">
                <a16:creationId xmlns:a16="http://schemas.microsoft.com/office/drawing/2014/main" id="{15651571-E993-438D-A86E-8B06E7605C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endParaRPr lang="en-GB" altLang="en-US" sz="800"/>
          </a:p>
        </p:txBody>
      </p:sp>
      <p:sp>
        <p:nvSpPr>
          <p:cNvPr id="49156" name="Slide Number Placeholder 3">
            <a:extLst>
              <a:ext uri="{FF2B5EF4-FFF2-40B4-BE49-F238E27FC236}">
                <a16:creationId xmlns:a16="http://schemas.microsoft.com/office/drawing/2014/main" id="{AB4A758A-98DE-4FA3-A96D-2FAD3E5B2D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ABFF4F-3055-4D65-9139-F1B78E7A4A49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8710309-173C-4794-B0F2-7D56D02960B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3450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Front cover – LONG title version – for the ‘sticks’, text and logo, use which colour suits your image best (choice of white, black or grey)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8710309-173C-4794-B0F2-7D56D02960B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2563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9283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4480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5514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3946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2498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5647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1904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Space out any information you have (don’t overload the slides, you can always spread information out across multiple slides)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8766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2681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67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Front cover – for the ‘sticks’, text and logo, use which colour suits your image best (choice of white, black or grey)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8710309-173C-4794-B0F2-7D56D02960B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9846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A06DA-B996-4572-8859-AED85D562BFB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61029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A06DA-B996-4572-8859-AED85D562BFB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1084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A06DA-B996-4572-8859-AED85D562BFB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7506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A06DA-B996-4572-8859-AED85D562BFB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78296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A06DA-B996-4572-8859-AED85D562BFB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7207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Change the colour of this background image: right click on the image &gt; Format Picture… &gt; choose the picture icon (top right) &gt; </a:t>
            </a:r>
            <a:r>
              <a:rPr lang="en-GB" dirty="0" err="1"/>
              <a:t>Recolor</a:t>
            </a:r>
            <a:r>
              <a:rPr lang="en-GB" dirty="0"/>
              <a:t> &gt; choose from the options provided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0375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Change the colour of this background image: right click on the image &gt; Format Picture… &gt; choose the picture icon (top right) &gt; </a:t>
            </a:r>
            <a:r>
              <a:rPr lang="en-GB" dirty="0" err="1"/>
              <a:t>Recolor</a:t>
            </a:r>
            <a:r>
              <a:rPr lang="en-GB" dirty="0"/>
              <a:t> &gt; choose from the options provided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7977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Change the colour of this background image: right click on the image &gt; Format Picture… &gt; choose the picture icon (top right) &gt; </a:t>
            </a:r>
            <a:r>
              <a:rPr lang="en-GB" dirty="0" err="1"/>
              <a:t>Recolor</a:t>
            </a:r>
            <a:r>
              <a:rPr lang="en-GB" dirty="0"/>
              <a:t> &gt; choose from the options provided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282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8850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938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Front cover – LONG title version – for the ‘sticks’, text and logo, use which colour suits your image best (choice of white, black or grey)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8710309-173C-4794-B0F2-7D56D02960B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9751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Change the colour of this background image: right click on the image &gt; Format Picture… &gt; choose the picture icon (top right) &gt; </a:t>
            </a:r>
            <a:r>
              <a:rPr lang="en-GB" dirty="0" err="1"/>
              <a:t>Recolor</a:t>
            </a:r>
            <a:r>
              <a:rPr lang="en-GB" dirty="0"/>
              <a:t> &gt; choose from the options provided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2855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Change the colour of this background image: right click on the image &gt; Format Picture… &gt; choose the picture icon (top right) &gt; </a:t>
            </a:r>
            <a:r>
              <a:rPr lang="en-GB" dirty="0" err="1"/>
              <a:t>Recolor</a:t>
            </a:r>
            <a:r>
              <a:rPr lang="en-GB" dirty="0"/>
              <a:t> &gt; choose from the options provided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00919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Change the colour of this background image: right click on the image &gt; Format Picture… &gt; choose the picture icon (top right) &gt; </a:t>
            </a:r>
            <a:r>
              <a:rPr lang="en-GB" dirty="0" err="1"/>
              <a:t>Recolor</a:t>
            </a:r>
            <a:r>
              <a:rPr lang="en-GB" dirty="0"/>
              <a:t> &gt; choose from the options provided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9832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Show contrast against the white screengrabs by changing the background colour of the slide to #EEEEEE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99862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Show contrast against the white screengrabs by changing the background colour of the slide to #EEEEEE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278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Show contrast against the white screengrabs by changing the background colour of the slide to #EEEEEE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80140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Show contrast against the white screengrabs by changing the background colour of the slide to #EEEEEE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4099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Show contrast against the white screengrabs by changing the background colour of the slide to #EEEEEE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22462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Show contrast against the white screengrabs by changing the background colour of the slide to #EEEEEE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22168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Show contrast against the white screengrabs by changing the background colour of the slide to #EEEEEE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656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Choice of 2 agenda styles – one with </a:t>
            </a:r>
            <a:r>
              <a:rPr lang="en-US" dirty="0" err="1"/>
              <a:t>colour</a:t>
            </a:r>
            <a:r>
              <a:rPr lang="en-US" dirty="0"/>
              <a:t> or plain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29959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Show contrast against the white screengrabs by changing the background colour of the slide to #EEEEEE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8710309-173C-4794-B0F2-7D56D02960B9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28923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Show contrast against the white screengrabs by changing the background colour of the slide to #EEEEEE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8710309-173C-4794-B0F2-7D56D02960B9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2951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To create more room on slides that are busy like this example, try adding the ‘Image section separator page with title’ slide before – you can then add the title to that page and remove it from this one.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10638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 create more room on slides that are busy like this example, try adding the ‘Image section separator page with title’ slide before – you can then add the title to that page and remove it from this one.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63385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249613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8710309-173C-4794-B0F2-7D56D02960B9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214197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3C448A4C-5462-48E4-868C-6859559678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F9D05459-477B-4AB0-AC20-E47686E2AA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endParaRPr lang="en-GB" altLang="en-US" sz="800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A879FF8A-C9C6-466E-8F58-09D9FD1C31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3B888D-DF70-4264-B431-B5959FD40C64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46635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3C448A4C-5462-48E4-868C-6859559678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F9D05459-477B-4AB0-AC20-E47686E2AA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endParaRPr lang="en-GB" altLang="en-US" sz="800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A879FF8A-C9C6-466E-8F58-09D9FD1C31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3B888D-DF70-4264-B431-B5959FD40C64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16085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Change the colour of this background image: right click on the image &gt; Format Picture… &gt; choose the picture icon (top right) &gt; </a:t>
            </a:r>
            <a:r>
              <a:rPr lang="en-GB" dirty="0" err="1"/>
              <a:t>Recolor</a:t>
            </a:r>
            <a:r>
              <a:rPr lang="en-GB" dirty="0"/>
              <a:t> &gt; choose from the options provided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74258-490B-8248-8589-59F950B340B1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08043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Change the colour of this background image: right click on the image &gt; Format Picture… &gt; choose the picture icon (top right) &gt; </a:t>
            </a:r>
            <a:r>
              <a:rPr lang="en-GB" dirty="0" err="1"/>
              <a:t>Recolor</a:t>
            </a:r>
            <a:r>
              <a:rPr lang="en-GB" dirty="0"/>
              <a:t> &gt; choose from the options provided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74258-490B-8248-8589-59F950B340B1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397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Choice of 2 agenda styles – one with </a:t>
            </a:r>
            <a:r>
              <a:rPr lang="en-US" dirty="0" err="1"/>
              <a:t>colour</a:t>
            </a:r>
            <a:r>
              <a:rPr lang="en-US" dirty="0"/>
              <a:t> or plain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10366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Change the colour of this background image: right click on the image &gt; Format Picture… &gt; choose the picture icon (top right) &gt; </a:t>
            </a:r>
            <a:r>
              <a:rPr lang="en-GB" dirty="0" err="1"/>
              <a:t>Recolor</a:t>
            </a:r>
            <a:r>
              <a:rPr lang="en-GB" dirty="0"/>
              <a:t> &gt; choose from the options provided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74258-490B-8248-8589-59F950B340B1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77249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Change the colour of this background image: right click on the image &gt; Format Picture… &gt; choose the picture icon (top right) &gt; </a:t>
            </a:r>
            <a:r>
              <a:rPr lang="en-GB" dirty="0" err="1"/>
              <a:t>Recolor</a:t>
            </a:r>
            <a:r>
              <a:rPr lang="en-GB" dirty="0"/>
              <a:t> &gt; choose from the options provided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74258-490B-8248-8589-59F950B340B1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382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Change the colour of this background image: right click on the image &gt; Format Picture… &gt; choose the picture icon (top right) &gt; </a:t>
            </a:r>
            <a:r>
              <a:rPr lang="en-GB" dirty="0" err="1"/>
              <a:t>Recolor</a:t>
            </a:r>
            <a:r>
              <a:rPr lang="en-GB" dirty="0"/>
              <a:t> &gt; choose from the options provided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74258-490B-8248-8589-59F950B340B1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7711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Turn the ‘guides’ on (right click &gt; Grid and Guides… &gt; Guides) if this will help you when putting your slides together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37481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Webcertain</a:t>
            </a:r>
            <a:r>
              <a:rPr lang="en-US" dirty="0"/>
              <a:t> brand </a:t>
            </a:r>
            <a:r>
              <a:rPr lang="en-US" dirty="0" err="1"/>
              <a:t>colours</a:t>
            </a:r>
            <a:r>
              <a:rPr lang="en-US" dirty="0"/>
              <a:t> – please don’t divert from these, unless for background pictures/images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99355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Webcertain</a:t>
            </a:r>
            <a:r>
              <a:rPr lang="en-US" dirty="0"/>
              <a:t> brand </a:t>
            </a:r>
            <a:r>
              <a:rPr lang="en-US" dirty="0" err="1"/>
              <a:t>colours</a:t>
            </a:r>
            <a:r>
              <a:rPr lang="en-US" dirty="0"/>
              <a:t> – please don’t divert from these, unless for background pictures/images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29320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95282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96660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44428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217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 section separator page with title (and optional intro text) – use which colour suits your image best (choice of white, black or grey)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50366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Choose any of the bullet point styles we have available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08725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948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 section separator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Change the colour of this background image: right click on the image &gt; Format Picture… &gt; choose the picture icon (top right) &gt; </a:t>
            </a:r>
            <a:r>
              <a:rPr lang="en-GB" dirty="0" err="1"/>
              <a:t>Recolor</a:t>
            </a:r>
            <a:r>
              <a:rPr lang="en-GB" dirty="0"/>
              <a:t> &gt; choose from the options provided</a:t>
            </a:r>
          </a:p>
          <a:p>
            <a:r>
              <a:rPr lang="en-GB" dirty="0"/>
              <a:t> page with title (and optional intro text) – use which colour suits your image best (choice of white, black or grey)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164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Image section separator page with title (and optional intro text) – use which colour suits your image best (choice of white, black or grey)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753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7FC64-E842-5340-9956-6B782C9E6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3D310-EEC2-5F43-BE6F-B5410A712D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AFFE5-BB38-2643-BF4B-C540FFCE4C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AEE9E-B95B-FA4B-A003-778A1E2DA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794485-6D45-AA45-9163-83E2DAEF7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FC4D88A-52E9-8C4E-A0F4-13DB5B3CC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56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040A53-0C80-F643-A18F-1783ED7016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24F960-EAD4-A241-9AF5-2770213700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01292-3201-D543-87DF-597B1ABC53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62426-3169-614B-A9F4-90B7C246A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72CC6-87E2-5045-82DA-3D5622084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FC4D88A-52E9-8C4E-A0F4-13DB5B3CC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89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860243" y="845726"/>
            <a:ext cx="7410461" cy="285865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800" b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GB" dirty="0"/>
              <a:t>Table title</a:t>
            </a:r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2" hasCustomPrompt="1"/>
          </p:nvPr>
        </p:nvSpPr>
        <p:spPr>
          <a:xfrm>
            <a:off x="860243" y="1635125"/>
            <a:ext cx="7410461" cy="26654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/>
              <a:t>Click to insert table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60243" y="1131591"/>
            <a:ext cx="7410461" cy="285865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600" baseline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61661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Divid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3213" y="1275606"/>
            <a:ext cx="5486400" cy="425054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4375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3B708F7-34D7-4CD5-817F-9EC3BC5823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3386" y="3461696"/>
            <a:ext cx="6858000" cy="5374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 baseline="0">
                <a:latin typeface="Lato Light" panose="020F030202020403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5DC43DC-144A-41E9-B36A-5A5E5770E45D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1350000" y="1850773"/>
            <a:ext cx="6857999" cy="1517983"/>
          </a:xfrm>
          <a:prstGeom prst="rect">
            <a:avLst/>
          </a:prstGeom>
        </p:spPr>
        <p:txBody>
          <a:bodyPr tIns="180000" bIns="72000" anchor="t" anchorCtr="0">
            <a:noAutofit/>
          </a:bodyPr>
          <a:lstStyle>
            <a:lvl1pPr indent="0">
              <a:lnSpc>
                <a:spcPct val="100000"/>
              </a:lnSpc>
              <a:defRPr sz="3315" baseline="0">
                <a:latin typeface="Lato Thin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62753FD-E748-43E3-A3FC-E93E7CB864F7}"/>
              </a:ext>
            </a:extLst>
          </p:cNvPr>
          <p:cNvGrpSpPr/>
          <p:nvPr/>
        </p:nvGrpSpPr>
        <p:grpSpPr>
          <a:xfrm>
            <a:off x="722972" y="1066915"/>
            <a:ext cx="439232" cy="3040742"/>
            <a:chOff x="963962" y="1422553"/>
            <a:chExt cx="585643" cy="4054322"/>
          </a:xfrm>
          <a:solidFill>
            <a:schemeClr val="accent1"/>
          </a:solidFill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08F83C8-EC98-4C88-BB5B-ACFEABD45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962" y="1422553"/>
              <a:ext cx="585643" cy="585643"/>
            </a:xfrm>
            <a:prstGeom prst="rect">
              <a:avLst/>
            </a:prstGeom>
            <a:grpFill/>
            <a:ln>
              <a:solidFill>
                <a:schemeClr val="accent1">
                  <a:shade val="50000"/>
                </a:schemeClr>
              </a:solidFill>
            </a:ln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A9F7ED3-774B-467C-ADEE-9246B15CF6D6}"/>
                </a:ext>
              </a:extLst>
            </p:cNvPr>
            <p:cNvCxnSpPr>
              <a:cxnSpLocks/>
            </p:cNvCxnSpPr>
            <p:nvPr/>
          </p:nvCxnSpPr>
          <p:spPr>
            <a:xfrm>
              <a:off x="1243486" y="2008196"/>
              <a:ext cx="0" cy="3468679"/>
            </a:xfrm>
            <a:prstGeom prst="line">
              <a:avLst/>
            </a:prstGeom>
            <a:grpFill/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989589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B5998-FCF0-432E-8EC0-F64E86381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D460A-4BAF-4154-A95E-FD1C010EA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036D0-159C-49AF-B0A0-AD08759C0F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A9CC6A-C7BF-42DE-A167-A55C56CF7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0A601-0701-42BE-AC40-75BA2B60C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4D88A-52E9-8C4E-A0F4-13DB5B3CC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27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228B3-73A8-40FD-8DEC-80057E390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74CD2A-3EEC-4B82-A8BD-6EC33251D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27CD3-E3B2-4D03-8481-89E7C15AED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C8919-C684-4191-8932-7E5105B61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AD9A7-C126-4E81-A38F-9EE66854D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8066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D8B35-A708-4120-8AAB-0CA08FD5B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A447D-A3F8-4D60-8914-38983925FA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2FF8AE-D177-407B-9643-C991ECFF31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173D97-4341-4764-8AFC-5615426E0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721903-ADD6-4CC8-B6E8-B9B558595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13A02-2874-4903-90C6-722386975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7590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4E7B8-47CF-4865-A2E8-09F4A35DB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3F9D3-9FFA-4B38-9EBB-11B71986A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59A85-C0D0-41C7-AA14-B29265FFC2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38358-E719-4223-9A2A-03BB02585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A64DBE-F13A-483F-9BA3-481A98D201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55F0CC-2786-4E2A-B5BB-2D172EF30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353B4E-4C94-4E83-82E5-1C56B341D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76D17D-7537-466D-B837-154304B7A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51045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623F-3ECD-4051-BC5D-07B12AD85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327C09-DD0C-4BE7-85DD-2D1FD041AA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044E53-49D5-452E-A9FB-E77D2186D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690131-3519-4971-B2DD-0D7E07B09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0804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186BF7-FE7B-409B-A775-93D8AD0A75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165850" y="3922713"/>
            <a:ext cx="2057400" cy="273844"/>
          </a:xfrm>
        </p:spPr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4887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B6E0B-0706-7347-9C9D-E91CA9F99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885B3-1144-E140-8A6A-2649A42D19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DEA536-06CA-C542-8D20-993DE22DB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116B3-5659-EE46-8B61-13F5104C8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D3E6D-AED4-024B-9A9C-70651EE8D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FC4D88A-52E9-8C4E-A0F4-13DB5B3CC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686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5F3A8-6F03-4CFD-9B2B-D04D1E41A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5C4F3-568E-4691-A6A8-72CF7CDCA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FDB80-F90B-4AE1-A9C5-B5CE8A14CC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1A11F7-62F5-43AC-A7BB-14AD6D55F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D89A34-E64D-4EE0-8D02-61DD78FC3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4053B5-FC0D-478C-94EA-AE6B6CFB2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52824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ECF45-FFCE-45C8-9E13-8D2D1181C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730711-8DFD-43AF-982A-BCCA5C2921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BF4290-0646-41D2-95CD-F1B3506DA1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86F978-2CAD-401D-974F-BF80DBD351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AC2295-5DA2-427B-9B05-9368359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DB15FA-071A-4A59-B1F6-EA2D9DDAC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01470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CE937-BA4A-4183-A360-7DBF7DB4F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CB77DA-96C6-4938-A532-3B5891737A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1674B-1066-43F1-946C-659BF5AC7A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AF760-F155-4FBE-ABD6-40C1BE202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4CEC2-1D29-4927-9167-20F07BF05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25630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64AF8F-3663-484F-8190-82FB988C15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C271BE-A32E-48F6-B487-76CA2BD6D0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65043-702F-48B3-91D1-725103C1EA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A8DCE-A0C1-4E95-89C2-2C47B6E41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B8CA31-D054-4C41-8129-86A238071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33985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17BF0-CA03-4061-9DC8-3ACE7AEC4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9">
            <a:extLst>
              <a:ext uri="{FF2B5EF4-FFF2-40B4-BE49-F238E27FC236}">
                <a16:creationId xmlns:a16="http://schemas.microsoft.com/office/drawing/2014/main" id="{B5DC43DC-144A-41E9-B36A-5A5E5770E45D}"/>
              </a:ext>
            </a:extLst>
          </p:cNvPr>
          <p:cNvSpPr>
            <a:spLocks noGrp="1" noChangeAspect="1"/>
          </p:cNvSpPr>
          <p:nvPr/>
        </p:nvSpPr>
        <p:spPr>
          <a:xfrm>
            <a:off x="1555049" y="1835238"/>
            <a:ext cx="6960299" cy="1517983"/>
          </a:xfrm>
          <a:prstGeom prst="rect">
            <a:avLst/>
          </a:prstGeom>
        </p:spPr>
        <p:txBody>
          <a:bodyPr vert="horz" lIns="68580" tIns="135000" rIns="68580" bIns="54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50" dirty="0">
                <a:latin typeface="Lato Light" panose="020F0302020204030203" pitchFamily="34" charset="0"/>
              </a:rPr>
              <a:t>Click to </a:t>
            </a:r>
            <a:r>
              <a:rPr lang="en-US" sz="2550" baseline="0" dirty="0">
                <a:latin typeface="Lato Light" panose="020F0302020204030203" pitchFamily="34" charset="0"/>
              </a:rPr>
              <a:t>edit</a:t>
            </a:r>
            <a:r>
              <a:rPr lang="en-US" sz="2550" dirty="0">
                <a:latin typeface="Lato Light" panose="020F0302020204030203" pitchFamily="34" charset="0"/>
              </a:rPr>
              <a:t> Master title style</a:t>
            </a:r>
            <a:endParaRPr lang="en-GB" sz="2550" dirty="0">
              <a:latin typeface="Lato Light" panose="020F0302020204030203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A9F7ED3-774B-467C-ADEE-9246B15CF6D6}"/>
              </a:ext>
            </a:extLst>
          </p:cNvPr>
          <p:cNvCxnSpPr>
            <a:cxnSpLocks/>
          </p:cNvCxnSpPr>
          <p:nvPr/>
        </p:nvCxnSpPr>
        <p:spPr>
          <a:xfrm>
            <a:off x="1037436" y="0"/>
            <a:ext cx="0" cy="5143500"/>
          </a:xfrm>
          <a:prstGeom prst="line">
            <a:avLst/>
          </a:prstGeom>
          <a:solidFill>
            <a:schemeClr val="accent1"/>
          </a:solidFill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2A8BE0E-092D-4004-A1D2-AFB3B257AD91}"/>
              </a:ext>
            </a:extLst>
          </p:cNvPr>
          <p:cNvGrpSpPr/>
          <p:nvPr/>
        </p:nvGrpSpPr>
        <p:grpSpPr>
          <a:xfrm>
            <a:off x="937208" y="2047097"/>
            <a:ext cx="517613" cy="189000"/>
            <a:chOff x="2687103" y="3492788"/>
            <a:chExt cx="690150" cy="25200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733ED3B-F693-448F-94AB-E6373487B048}"/>
                </a:ext>
              </a:extLst>
            </p:cNvPr>
            <p:cNvCxnSpPr>
              <a:cxnSpLocks/>
              <a:stCxn id="24" idx="6"/>
            </p:cNvCxnSpPr>
            <p:nvPr/>
          </p:nvCxnSpPr>
          <p:spPr>
            <a:xfrm flipH="1" flipV="1">
              <a:off x="2815227" y="3611631"/>
              <a:ext cx="562026" cy="5996"/>
            </a:xfrm>
            <a:prstGeom prst="line">
              <a:avLst/>
            </a:prstGeom>
            <a:solidFill>
              <a:schemeClr val="accent1"/>
            </a:solidFill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E1CA15C-8662-4F0D-BB9F-4792B4F16657}"/>
                </a:ext>
              </a:extLst>
            </p:cNvPr>
            <p:cNvSpPr/>
            <p:nvPr/>
          </p:nvSpPr>
          <p:spPr>
            <a:xfrm>
              <a:off x="2687103" y="3492788"/>
              <a:ext cx="252000" cy="25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AED3791-2EA1-45E9-B1CA-94DA5AFB35E5}"/>
                </a:ext>
              </a:extLst>
            </p:cNvPr>
            <p:cNvSpPr/>
            <p:nvPr/>
          </p:nvSpPr>
          <p:spPr>
            <a:xfrm>
              <a:off x="2764985" y="3564107"/>
              <a:ext cx="100800" cy="100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7BFE7C7-1785-4D2D-8320-FF497DA17C05}"/>
                </a:ext>
              </a:extLst>
            </p:cNvPr>
            <p:cNvSpPr/>
            <p:nvPr/>
          </p:nvSpPr>
          <p:spPr>
            <a:xfrm>
              <a:off x="3276453" y="3567227"/>
              <a:ext cx="100800" cy="100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74DC677C-1E48-4D99-B1FA-9B160C58C2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700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8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17BF0-CA03-4061-9DC8-3ACE7AEC4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9">
            <a:extLst>
              <a:ext uri="{FF2B5EF4-FFF2-40B4-BE49-F238E27FC236}">
                <a16:creationId xmlns:a16="http://schemas.microsoft.com/office/drawing/2014/main" id="{B5DC43DC-144A-41E9-B36A-5A5E5770E45D}"/>
              </a:ext>
            </a:extLst>
          </p:cNvPr>
          <p:cNvSpPr>
            <a:spLocks noGrp="1" noChangeAspect="1"/>
          </p:cNvSpPr>
          <p:nvPr/>
        </p:nvSpPr>
        <p:spPr>
          <a:xfrm>
            <a:off x="1555049" y="1835238"/>
            <a:ext cx="6960299" cy="1517983"/>
          </a:xfrm>
          <a:prstGeom prst="rect">
            <a:avLst/>
          </a:prstGeom>
        </p:spPr>
        <p:txBody>
          <a:bodyPr vert="horz" lIns="68580" tIns="135000" rIns="68580" bIns="54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50" dirty="0">
                <a:latin typeface="Lato Light" panose="020F0302020204030203" pitchFamily="34" charset="0"/>
              </a:rPr>
              <a:t>Click to </a:t>
            </a:r>
            <a:r>
              <a:rPr lang="en-US" sz="2550" baseline="0" dirty="0">
                <a:latin typeface="Lato Light" panose="020F0302020204030203" pitchFamily="34" charset="0"/>
              </a:rPr>
              <a:t>edit</a:t>
            </a:r>
            <a:r>
              <a:rPr lang="en-US" sz="2550" dirty="0">
                <a:latin typeface="Lato Light" panose="020F0302020204030203" pitchFamily="34" charset="0"/>
              </a:rPr>
              <a:t> Master title style</a:t>
            </a:r>
            <a:endParaRPr lang="en-GB" sz="2550" dirty="0">
              <a:latin typeface="Lato Light" panose="020F0302020204030203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A9F7ED3-774B-467C-ADEE-9246B15CF6D6}"/>
              </a:ext>
            </a:extLst>
          </p:cNvPr>
          <p:cNvCxnSpPr>
            <a:cxnSpLocks/>
          </p:cNvCxnSpPr>
          <p:nvPr/>
        </p:nvCxnSpPr>
        <p:spPr>
          <a:xfrm>
            <a:off x="1037436" y="0"/>
            <a:ext cx="0" cy="5143500"/>
          </a:xfrm>
          <a:prstGeom prst="line">
            <a:avLst/>
          </a:prstGeom>
          <a:solidFill>
            <a:schemeClr val="accent1"/>
          </a:solidFill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2A8BE0E-092D-4004-A1D2-AFB3B257AD91}"/>
              </a:ext>
            </a:extLst>
          </p:cNvPr>
          <p:cNvGrpSpPr/>
          <p:nvPr/>
        </p:nvGrpSpPr>
        <p:grpSpPr>
          <a:xfrm>
            <a:off x="937208" y="2047097"/>
            <a:ext cx="517613" cy="189000"/>
            <a:chOff x="2687103" y="3492788"/>
            <a:chExt cx="690150" cy="25200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733ED3B-F693-448F-94AB-E6373487B048}"/>
                </a:ext>
              </a:extLst>
            </p:cNvPr>
            <p:cNvCxnSpPr>
              <a:cxnSpLocks/>
              <a:stCxn id="24" idx="6"/>
            </p:cNvCxnSpPr>
            <p:nvPr/>
          </p:nvCxnSpPr>
          <p:spPr>
            <a:xfrm flipH="1" flipV="1">
              <a:off x="2815227" y="3611631"/>
              <a:ext cx="562026" cy="5996"/>
            </a:xfrm>
            <a:prstGeom prst="line">
              <a:avLst/>
            </a:prstGeom>
            <a:solidFill>
              <a:schemeClr val="accent1"/>
            </a:solidFill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E1CA15C-8662-4F0D-BB9F-4792B4F16657}"/>
                </a:ext>
              </a:extLst>
            </p:cNvPr>
            <p:cNvSpPr/>
            <p:nvPr/>
          </p:nvSpPr>
          <p:spPr>
            <a:xfrm>
              <a:off x="2687103" y="3492788"/>
              <a:ext cx="252000" cy="25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AED3791-2EA1-45E9-B1CA-94DA5AFB35E5}"/>
                </a:ext>
              </a:extLst>
            </p:cNvPr>
            <p:cNvSpPr/>
            <p:nvPr/>
          </p:nvSpPr>
          <p:spPr>
            <a:xfrm>
              <a:off x="2764985" y="3564107"/>
              <a:ext cx="100800" cy="100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7BFE7C7-1785-4D2D-8320-FF497DA17C05}"/>
                </a:ext>
              </a:extLst>
            </p:cNvPr>
            <p:cNvSpPr/>
            <p:nvPr/>
          </p:nvSpPr>
          <p:spPr>
            <a:xfrm>
              <a:off x="3276453" y="3567227"/>
              <a:ext cx="100800" cy="100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6962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8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Divider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80C6431-61F2-46AE-AEC5-AE3DD45428E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5089"/>
            <a:ext cx="9144000" cy="51384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on the icon to add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73213" y="1596331"/>
            <a:ext cx="2998787" cy="425054"/>
          </a:xfrm>
        </p:spPr>
        <p:txBody>
          <a:bodyPr anchor="b">
            <a:noAutofit/>
          </a:bodyPr>
          <a:lstStyle>
            <a:lvl1pPr algn="l">
              <a:defRPr sz="2400" b="1"/>
            </a:lvl1pPr>
          </a:lstStyle>
          <a:p>
            <a:r>
              <a:rPr lang="en-US" dirty="0"/>
              <a:t>Divider Page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47130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-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600" y="845725"/>
            <a:ext cx="7416799" cy="285865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800" b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3B6FF8F3-3044-4830-8120-B8E0B795B7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3599" y="1632883"/>
            <a:ext cx="7416799" cy="2376264"/>
          </a:xfrm>
          <a:prstGeom prst="rect">
            <a:avLst/>
          </a:prstGeom>
        </p:spPr>
        <p:txBody>
          <a:bodyPr lIns="0" tIns="0" rIns="180000" bIns="0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50" baseline="0"/>
            </a:lvl1pPr>
          </a:lstStyle>
          <a:p>
            <a:pPr lvl="0"/>
            <a:r>
              <a:rPr lang="en-US" dirty="0"/>
              <a:t>Paragraph text here</a:t>
            </a:r>
          </a:p>
        </p:txBody>
      </p:sp>
    </p:spTree>
    <p:extLst>
      <p:ext uri="{BB962C8B-B14F-4D97-AF65-F5344CB8AC3E}">
        <p14:creationId xmlns:p14="http://schemas.microsoft.com/office/powerpoint/2010/main" val="41150706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3601" y="2211710"/>
            <a:ext cx="7416800" cy="425054"/>
          </a:xfrm>
        </p:spPr>
        <p:txBody>
          <a:bodyPr anchor="b">
            <a:noAutofit/>
          </a:bodyPr>
          <a:lstStyle>
            <a:lvl1pPr algn="ctr">
              <a:defRPr sz="24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of the document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0249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-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873410" y="842963"/>
            <a:ext cx="1943999" cy="3606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Heading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3582038" y="842963"/>
            <a:ext cx="1943999" cy="3606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Heading</a:t>
            </a:r>
            <a:endParaRPr lang="en-GB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6319282" y="842963"/>
            <a:ext cx="1944000" cy="3606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Heading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873409" y="1635125"/>
            <a:ext cx="1944000" cy="26654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None/>
              <a:defRPr sz="1050"/>
            </a:lvl1pPr>
          </a:lstStyle>
          <a:p>
            <a:pPr lvl="0"/>
            <a:r>
              <a:rPr lang="en-GB" dirty="0"/>
              <a:t>Paragraph text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585290" y="1635125"/>
            <a:ext cx="1944000" cy="26654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None/>
              <a:defRPr sz="1050"/>
            </a:lvl1pPr>
          </a:lstStyle>
          <a:p>
            <a:pPr lvl="0"/>
            <a:r>
              <a:rPr lang="en-GB" dirty="0"/>
              <a:t>Paragraph text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319282" y="1635125"/>
            <a:ext cx="1944000" cy="26654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None/>
              <a:defRPr sz="1050"/>
            </a:lvl1pPr>
          </a:lstStyle>
          <a:p>
            <a:pPr lvl="0"/>
            <a:r>
              <a:rPr lang="en-GB" dirty="0"/>
              <a:t>Paragraph text</a:t>
            </a:r>
          </a:p>
        </p:txBody>
      </p:sp>
    </p:spTree>
    <p:extLst>
      <p:ext uri="{BB962C8B-B14F-4D97-AF65-F5344CB8AC3E}">
        <p14:creationId xmlns:p14="http://schemas.microsoft.com/office/powerpoint/2010/main" val="1072451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405A9-6647-C340-87AE-B262FCBB9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45021-B15E-E741-B23E-F2884AE135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53A0F-67BD-464B-8132-AEED69D03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B436E0-942C-334E-8CCE-58C55660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500931-A180-8248-BB60-3848823AB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72E62A-188B-154A-9257-C856003F9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FC4D88A-52E9-8C4E-A0F4-13DB5B3CC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1188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Image-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38278" y="846175"/>
            <a:ext cx="2838312" cy="285415"/>
          </a:xfrm>
          <a:prstGeom prst="rect">
            <a:avLst/>
          </a:prstGeom>
        </p:spPr>
        <p:txBody>
          <a:bodyPr lIns="0" tIns="0" rIns="180000" b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5438668" y="1131888"/>
            <a:ext cx="2837770" cy="287734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6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6059E54F-ADB5-4A44-A29F-EDA55DC42C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32828" y="1628110"/>
            <a:ext cx="2846146" cy="2664892"/>
          </a:xfrm>
          <a:prstGeom prst="rect">
            <a:avLst/>
          </a:prstGeom>
        </p:spPr>
        <p:txBody>
          <a:bodyPr lIns="0" tIns="0" rIns="180000" bIns="0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50" baseline="0"/>
            </a:lvl1pPr>
          </a:lstStyle>
          <a:p>
            <a:pPr lvl="0"/>
            <a:r>
              <a:rPr lang="en-US" dirty="0"/>
              <a:t>Paragraph text here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F4FF99-0C34-421F-AED8-8507A5A6DB53}"/>
              </a:ext>
            </a:extLst>
          </p:cNvPr>
          <p:cNvSpPr/>
          <p:nvPr userDrawn="1"/>
        </p:nvSpPr>
        <p:spPr>
          <a:xfrm>
            <a:off x="0" y="0"/>
            <a:ext cx="4559532" cy="514350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-152" y="0"/>
            <a:ext cx="4572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r>
              <a:rPr lang="en-GB" dirty="0"/>
              <a:t>Click on the icon to add an image</a:t>
            </a:r>
          </a:p>
        </p:txBody>
      </p:sp>
    </p:spTree>
    <p:extLst>
      <p:ext uri="{BB962C8B-B14F-4D97-AF65-F5344CB8AC3E}">
        <p14:creationId xmlns:p14="http://schemas.microsoft.com/office/powerpoint/2010/main" val="7224423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-List-Image-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B3085F-93D2-4755-9934-27EFECBEA095}"/>
              </a:ext>
            </a:extLst>
          </p:cNvPr>
          <p:cNvSpPr/>
          <p:nvPr userDrawn="1"/>
        </p:nvSpPr>
        <p:spPr>
          <a:xfrm>
            <a:off x="0" y="0"/>
            <a:ext cx="4559532" cy="514350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4450"/>
            <a:ext cx="4572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r>
              <a:rPr lang="en-GB" dirty="0"/>
              <a:t>Click on the icon to add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38277" y="846175"/>
            <a:ext cx="2835545" cy="285415"/>
          </a:xfrm>
          <a:prstGeom prst="rect">
            <a:avLst/>
          </a:prstGeom>
        </p:spPr>
        <p:txBody>
          <a:bodyPr lIns="0" tIns="0" rIns="180000" b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5438668" y="1131888"/>
            <a:ext cx="2835003" cy="287734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6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5435600" y="1635647"/>
            <a:ext cx="2839258" cy="2664891"/>
          </a:xfrm>
          <a:prstGeom prst="rect">
            <a:avLst/>
          </a:prstGeom>
        </p:spPr>
        <p:txBody>
          <a:bodyPr lIns="0" tIns="0" rIns="18000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</a:lstStyle>
          <a:p>
            <a:r>
              <a:rPr lang="en-US" sz="12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Numbered list.</a:t>
            </a:r>
          </a:p>
          <a:p>
            <a:endParaRPr lang="en-US" sz="1200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Text here goes onto</a:t>
            </a:r>
            <a:r>
              <a:rPr lang="en-US" sz="1050" baseline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two lines to see how it is spaced.</a:t>
            </a:r>
            <a:endParaRPr lang="en-US" sz="105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Text here goes onto</a:t>
            </a:r>
            <a:r>
              <a:rPr lang="en-US" sz="1050" baseline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one line.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Text here goes onto</a:t>
            </a:r>
            <a:r>
              <a:rPr lang="en-US" sz="1050" baseline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one line.</a:t>
            </a:r>
            <a:endParaRPr lang="en-US" sz="105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spcBef>
                <a:spcPts val="1200"/>
              </a:spcBef>
              <a:defRPr/>
            </a:pPr>
            <a:r>
              <a:rPr lang="en-US" sz="105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Numbered list hierarchy.</a:t>
            </a:r>
          </a:p>
          <a:p>
            <a:endParaRPr lang="en-US" sz="105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Text here goes onto</a:t>
            </a:r>
            <a:r>
              <a:rPr lang="en-US" sz="1050" baseline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two lines to see how it is spaced. </a:t>
            </a:r>
          </a:p>
          <a:p>
            <a:pPr marL="444600" lvl="1" indent="-228600">
              <a:spcAft>
                <a:spcPts val="600"/>
              </a:spcAft>
              <a:buFont typeface="+mj-lt"/>
              <a:buAutoNum type="alphaLcPeriod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Text here goes onto</a:t>
            </a:r>
            <a:r>
              <a:rPr lang="en-US" sz="1050" baseline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one line.</a:t>
            </a:r>
          </a:p>
          <a:p>
            <a:pPr marL="688950" lvl="2" indent="-216000">
              <a:spcAft>
                <a:spcPts val="600"/>
              </a:spcAft>
              <a:buFont typeface="+mj-lt"/>
              <a:buAutoNum type="romanLcPeriod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Text here goes onto</a:t>
            </a:r>
            <a:r>
              <a:rPr lang="en-US" sz="1050" baseline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one line.</a:t>
            </a:r>
            <a:endParaRPr lang="en-US" sz="105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7103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xt-Image-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3600" y="842963"/>
            <a:ext cx="2836488" cy="288627"/>
          </a:xfrm>
          <a:prstGeom prst="rect">
            <a:avLst/>
          </a:prstGeom>
        </p:spPr>
        <p:txBody>
          <a:bodyPr lIns="0" tIns="0" rIns="180000" b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63600" y="1131888"/>
            <a:ext cx="2836488" cy="287734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6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0" y="1635647"/>
            <a:ext cx="2836488" cy="2664892"/>
          </a:xfrm>
          <a:prstGeom prst="rect">
            <a:avLst/>
          </a:prstGeom>
        </p:spPr>
        <p:txBody>
          <a:bodyPr lIns="0" tIns="0" rIns="180000" bIns="0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50" baseline="0"/>
            </a:lvl1pPr>
          </a:lstStyle>
          <a:p>
            <a:pPr lvl="0"/>
            <a:r>
              <a:rPr lang="en-US" dirty="0"/>
              <a:t>Paragraph text here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3262E3-4420-4A6F-95CB-A93A742F8A79}"/>
              </a:ext>
            </a:extLst>
          </p:cNvPr>
          <p:cNvSpPr/>
          <p:nvPr userDrawn="1"/>
        </p:nvSpPr>
        <p:spPr>
          <a:xfrm>
            <a:off x="4572000" y="3930"/>
            <a:ext cx="4572000" cy="513957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0CFCDA16-F25C-4F41-A0C8-810703ECDA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r>
              <a:rPr lang="en-GB" dirty="0"/>
              <a:t>Click on the icon to add an image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33BC8385-AD59-4490-9440-4FBDB8267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03803" y="4697761"/>
            <a:ext cx="366901" cy="1621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>
                <a:solidFill>
                  <a:schemeClr val="tx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0050F54-48F5-436F-9E41-978790846C51}"/>
              </a:ext>
            </a:extLst>
          </p:cNvPr>
          <p:cNvGrpSpPr/>
          <p:nvPr userDrawn="1"/>
        </p:nvGrpSpPr>
        <p:grpSpPr>
          <a:xfrm>
            <a:off x="7252528" y="4684516"/>
            <a:ext cx="811138" cy="184666"/>
            <a:chOff x="7252528" y="4684516"/>
            <a:chExt cx="811138" cy="18466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3D5397-5738-47B2-B007-5F84A267EBF5}"/>
                </a:ext>
              </a:extLst>
            </p:cNvPr>
            <p:cNvSpPr txBox="1"/>
            <p:nvPr userDrawn="1"/>
          </p:nvSpPr>
          <p:spPr>
            <a:xfrm>
              <a:off x="7859764" y="4684516"/>
              <a:ext cx="20390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" b="1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|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90FC301-A9D9-429E-975C-E4EF473612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2528" y="4721727"/>
              <a:ext cx="616892" cy="95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91785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Text-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4569229" cy="5143500"/>
          </a:xfrm>
          <a:prstGeom prst="rect">
            <a:avLst/>
          </a:prstGeom>
          <a:solidFill>
            <a:srgbClr val="AEB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903803" y="4697761"/>
            <a:ext cx="366901" cy="162135"/>
          </a:xfrm>
        </p:spPr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692275" y="845725"/>
            <a:ext cx="2087637" cy="429881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800" baseline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436303" y="842963"/>
            <a:ext cx="2842671" cy="432643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800" b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692275" y="1491630"/>
            <a:ext cx="2087637" cy="2808908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Paragraph Text</a:t>
            </a:r>
            <a:endParaRPr lang="en-GB" dirty="0"/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776A0424-EBED-4062-B6A6-668975E802D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32828" y="1484806"/>
            <a:ext cx="2846146" cy="2664892"/>
          </a:xfrm>
          <a:prstGeom prst="rect">
            <a:avLst/>
          </a:prstGeom>
        </p:spPr>
        <p:txBody>
          <a:bodyPr lIns="0" tIns="0" rIns="180000" bIns="0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50" baseline="0"/>
            </a:lvl1pPr>
          </a:lstStyle>
          <a:p>
            <a:pPr lvl="0"/>
            <a:r>
              <a:rPr lang="en-US" dirty="0"/>
              <a:t>Paragraph text here</a:t>
            </a:r>
          </a:p>
        </p:txBody>
      </p:sp>
    </p:spTree>
    <p:extLst>
      <p:ext uri="{BB962C8B-B14F-4D97-AF65-F5344CB8AC3E}">
        <p14:creationId xmlns:p14="http://schemas.microsoft.com/office/powerpoint/2010/main" val="35805164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6421" y="1923679"/>
            <a:ext cx="3528000" cy="23040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4742594" y="1923680"/>
            <a:ext cx="3528000" cy="2303998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sosceles Triangle 9"/>
          <p:cNvSpPr/>
          <p:nvPr/>
        </p:nvSpPr>
        <p:spPr>
          <a:xfrm rot="10800000">
            <a:off x="7592190" y="4227678"/>
            <a:ext cx="360040" cy="216024"/>
          </a:xfrm>
          <a:prstGeom prst="triangle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864194" y="842963"/>
            <a:ext cx="7411755" cy="431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Quotes</a:t>
            </a:r>
            <a:endParaRPr lang="en-GB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863600" y="1412504"/>
            <a:ext cx="3528000" cy="431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Quote heading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4749578" y="1412504"/>
            <a:ext cx="3527999" cy="431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Quote heading</a:t>
            </a:r>
            <a:endParaRPr lang="en-GB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933666" y="2081284"/>
            <a:ext cx="3137771" cy="19721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None/>
              <a:defRPr sz="1050" i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sz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sz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Quote text</a:t>
            </a: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D119BB-B78F-49FF-BC59-2694011C361A}"/>
              </a:ext>
            </a:extLst>
          </p:cNvPr>
          <p:cNvSpPr/>
          <p:nvPr userDrawn="1"/>
        </p:nvSpPr>
        <p:spPr>
          <a:xfrm rot="10800000">
            <a:off x="3704608" y="4206546"/>
            <a:ext cx="360040" cy="216024"/>
          </a:xfrm>
          <a:prstGeom prst="triangle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ABED9D93-4B32-4FFE-9D24-917C87E479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54672" y="2081284"/>
            <a:ext cx="3137771" cy="19721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None/>
              <a:defRPr sz="1050" i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sz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sz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Quote text</a:t>
            </a:r>
          </a:p>
        </p:txBody>
      </p:sp>
    </p:spTree>
    <p:extLst>
      <p:ext uri="{BB962C8B-B14F-4D97-AF65-F5344CB8AC3E}">
        <p14:creationId xmlns:p14="http://schemas.microsoft.com/office/powerpoint/2010/main" val="29845347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- 2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2919" y="1347614"/>
            <a:ext cx="7417563" cy="14400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863600" y="2976858"/>
            <a:ext cx="7416799" cy="144000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863600" y="842963"/>
            <a:ext cx="7416800" cy="431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Quotes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102490" y="1501375"/>
            <a:ext cx="6938409" cy="11324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None/>
              <a:defRPr sz="1050" i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sz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sz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Quote text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2E1D967-FE80-485F-A033-C39287047B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02490" y="3130619"/>
            <a:ext cx="6938409" cy="11324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None/>
              <a:defRPr sz="1050" i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sz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sz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Quote text</a:t>
            </a:r>
          </a:p>
        </p:txBody>
      </p:sp>
    </p:spTree>
    <p:extLst>
      <p:ext uri="{BB962C8B-B14F-4D97-AF65-F5344CB8AC3E}">
        <p14:creationId xmlns:p14="http://schemas.microsoft.com/office/powerpoint/2010/main" val="38930636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Chart-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3601" y="842963"/>
            <a:ext cx="2988320" cy="288627"/>
          </a:xfrm>
          <a:prstGeom prst="rect">
            <a:avLst/>
          </a:prstGeom>
        </p:spPr>
        <p:txBody>
          <a:bodyPr lIns="0" tIns="0" rIns="180000" b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63601" y="1131888"/>
            <a:ext cx="2988320" cy="287734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6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1" y="1635647"/>
            <a:ext cx="2988320" cy="2664892"/>
          </a:xfrm>
          <a:prstGeom prst="rect">
            <a:avLst/>
          </a:prstGeom>
        </p:spPr>
        <p:txBody>
          <a:bodyPr lIns="0" tIns="0" rIns="180000" bIns="0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50" baseline="0"/>
            </a:lvl1pPr>
          </a:lstStyle>
          <a:p>
            <a:pPr lvl="0"/>
            <a:r>
              <a:rPr lang="en-US" dirty="0"/>
              <a:t>Paragraph text here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4433887" y="842963"/>
            <a:ext cx="3846513" cy="34575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6580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o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264E37D-01A7-4791-B065-9A0E2C0DEAE6}"/>
              </a:ext>
            </a:extLst>
          </p:cNvPr>
          <p:cNvSpPr/>
          <p:nvPr userDrawn="1"/>
        </p:nvSpPr>
        <p:spPr>
          <a:xfrm>
            <a:off x="864659" y="1393199"/>
            <a:ext cx="2085404" cy="19439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887CEA-0F3D-442D-B2CD-B0187FDBD131}"/>
              </a:ext>
            </a:extLst>
          </p:cNvPr>
          <p:cNvSpPr/>
          <p:nvPr userDrawn="1"/>
        </p:nvSpPr>
        <p:spPr>
          <a:xfrm>
            <a:off x="3543470" y="1393198"/>
            <a:ext cx="2085404" cy="1944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64B469-0337-4C70-A81C-88F2A8492BCA}"/>
              </a:ext>
            </a:extLst>
          </p:cNvPr>
          <p:cNvSpPr/>
          <p:nvPr userDrawn="1"/>
        </p:nvSpPr>
        <p:spPr>
          <a:xfrm>
            <a:off x="6183226" y="1397781"/>
            <a:ext cx="2085404" cy="193941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857344" y="845725"/>
            <a:ext cx="7564010" cy="285865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800" b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864659" y="1393200"/>
            <a:ext cx="2088000" cy="194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863600" y="3648357"/>
            <a:ext cx="2088000" cy="576660"/>
          </a:xfrm>
          <a:prstGeom prst="rect">
            <a:avLst/>
          </a:prstGeom>
        </p:spPr>
        <p:txBody>
          <a:bodyPr tIns="36000" bIns="36000"/>
          <a:lstStyle>
            <a:lvl1pPr marL="0" indent="0" algn="ctr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BCE3032C-E7C3-437B-AD39-CCCE0BBC13E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62063" y="3410921"/>
            <a:ext cx="2088000" cy="216000"/>
          </a:xfrm>
          <a:prstGeom prst="rect">
            <a:avLst/>
          </a:prstGeom>
        </p:spPr>
        <p:txBody>
          <a:bodyPr bIns="36000"/>
          <a:lstStyle>
            <a:lvl1pPr marL="0" indent="0" algn="ctr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E3B02E13-5E54-4A3D-A47A-0CA785EC9C25}"/>
              </a:ext>
            </a:extLst>
          </p:cNvPr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3542411" y="1393200"/>
            <a:ext cx="2088000" cy="194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4213914C-3E12-4B91-A60D-91B6519BEA0A}"/>
              </a:ext>
            </a:extLst>
          </p:cNvPr>
          <p:cNvSpPr>
            <a:spLocks noGrp="1" noChangeAspect="1"/>
          </p:cNvSpPr>
          <p:nvPr>
            <p:ph type="pic" sz="quarter" idx="37" hasCustomPrompt="1"/>
          </p:nvPr>
        </p:nvSpPr>
        <p:spPr>
          <a:xfrm>
            <a:off x="6186735" y="1393200"/>
            <a:ext cx="2088000" cy="194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0F418E51-DF81-4D8F-AB97-7EF662F0BD7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42411" y="3648357"/>
            <a:ext cx="2088000" cy="576660"/>
          </a:xfrm>
          <a:prstGeom prst="rect">
            <a:avLst/>
          </a:prstGeom>
        </p:spPr>
        <p:txBody>
          <a:bodyPr tIns="36000" bIns="36000"/>
          <a:lstStyle>
            <a:lvl1pPr marL="0" indent="0" algn="ctr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5D7A1E0D-5E46-4D07-97C2-46098995529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540874" y="3410921"/>
            <a:ext cx="2088000" cy="216000"/>
          </a:xfrm>
          <a:prstGeom prst="rect">
            <a:avLst/>
          </a:prstGeom>
        </p:spPr>
        <p:txBody>
          <a:bodyPr bIns="36000"/>
          <a:lstStyle>
            <a:lvl1pPr marL="0" indent="0" algn="ctr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8FFC8C6A-4B77-46E2-B32A-9832728E04A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84763" y="3643641"/>
            <a:ext cx="2088000" cy="576660"/>
          </a:xfrm>
          <a:prstGeom prst="rect">
            <a:avLst/>
          </a:prstGeom>
        </p:spPr>
        <p:txBody>
          <a:bodyPr tIns="36000" bIns="36000"/>
          <a:lstStyle>
            <a:lvl1pPr marL="0" indent="0" algn="ctr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0D262719-3496-42BF-A747-5FDC7AE6464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83226" y="3406205"/>
            <a:ext cx="2088000" cy="216000"/>
          </a:xfrm>
          <a:prstGeom prst="rect">
            <a:avLst/>
          </a:prstGeom>
        </p:spPr>
        <p:txBody>
          <a:bodyPr bIns="36000"/>
          <a:lstStyle>
            <a:lvl1pPr marL="0" indent="0" algn="ctr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</p:spTree>
    <p:extLst>
      <p:ext uri="{BB962C8B-B14F-4D97-AF65-F5344CB8AC3E}">
        <p14:creationId xmlns:p14="http://schemas.microsoft.com/office/powerpoint/2010/main" val="1170496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66">
          <p15:clr>
            <a:srgbClr val="FBAE40"/>
          </p15:clr>
        </p15:guide>
        <p15:guide id="2" orient="horz" pos="531" userDrawn="1">
          <p15:clr>
            <a:srgbClr val="FBAE40"/>
          </p15:clr>
        </p15:guide>
        <p15:guide id="3" orient="horz" pos="1030" userDrawn="1">
          <p15:clr>
            <a:srgbClr val="FBAE40"/>
          </p15:clr>
        </p15:guide>
        <p15:guide id="4" orient="horz" pos="2709" userDrawn="1">
          <p15:clr>
            <a:srgbClr val="FBAE40"/>
          </p15:clr>
        </p15:guide>
        <p15:guide id="5" orient="horz" pos="3026" userDrawn="1">
          <p15:clr>
            <a:srgbClr val="FBAE40"/>
          </p15:clr>
        </p15:guide>
        <p15:guide id="6" pos="2880" userDrawn="1">
          <p15:clr>
            <a:srgbClr val="FBAE40"/>
          </p15:clr>
        </p15:guide>
        <p15:guide id="7" pos="3379" userDrawn="1">
          <p15:clr>
            <a:srgbClr val="FBAE40"/>
          </p15:clr>
        </p15:guide>
        <p15:guide id="8" pos="5307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os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07116B10-B680-4D94-8F00-F98E0E69F62D}"/>
              </a:ext>
            </a:extLst>
          </p:cNvPr>
          <p:cNvSpPr/>
          <p:nvPr userDrawn="1"/>
        </p:nvSpPr>
        <p:spPr>
          <a:xfrm>
            <a:off x="6153641" y="1385241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E91C884A-3441-44D0-B2CC-E472EF2D9DF5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118890" y="1391504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543CD9F-3220-4DCB-8085-ED6CAA33102C}"/>
              </a:ext>
            </a:extLst>
          </p:cNvPr>
          <p:cNvSpPr/>
          <p:nvPr userDrawn="1"/>
        </p:nvSpPr>
        <p:spPr>
          <a:xfrm>
            <a:off x="883096" y="1386788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2482E1E-984A-406D-A7AC-080B74F64652}"/>
              </a:ext>
            </a:extLst>
          </p:cNvPr>
          <p:cNvSpPr/>
          <p:nvPr userDrawn="1"/>
        </p:nvSpPr>
        <p:spPr>
          <a:xfrm>
            <a:off x="881559" y="2970338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F85E96B-ACE2-4632-8690-A88D666B5770}"/>
              </a:ext>
            </a:extLst>
          </p:cNvPr>
          <p:cNvSpPr/>
          <p:nvPr userDrawn="1"/>
        </p:nvSpPr>
        <p:spPr>
          <a:xfrm>
            <a:off x="3487914" y="1386787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4EAF2F3-F55B-4A87-9A11-DC2E33CBAEFC}"/>
              </a:ext>
            </a:extLst>
          </p:cNvPr>
          <p:cNvSpPr/>
          <p:nvPr userDrawn="1"/>
        </p:nvSpPr>
        <p:spPr>
          <a:xfrm>
            <a:off x="3487914" y="2970338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89A5F76-DD74-4A9C-8008-D6FCF1DD06FF}"/>
              </a:ext>
            </a:extLst>
          </p:cNvPr>
          <p:cNvSpPr/>
          <p:nvPr userDrawn="1"/>
        </p:nvSpPr>
        <p:spPr>
          <a:xfrm>
            <a:off x="6137353" y="2970338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600" y="845725"/>
            <a:ext cx="7416800" cy="285865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800" b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864254" y="1391504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1743138" y="1792220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BCE3032C-E7C3-437B-AD39-CCCE0BBC13E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741601" y="1391504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0F6D783D-E5B8-4A68-BBD0-2C1E49CF3858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470609" y="1391504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3470EB01-2812-4BE3-B50E-3584AFC72DC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49493" y="1792220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A427432C-347F-4F67-8B8E-66F6081EFEF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347956" y="1391504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816D8800-50A7-4066-B2F5-DAD3ABAEFD9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997774" y="1792220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3D1F21C0-7B93-4652-8CF2-85947ECB2E2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96237" y="1391504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873436D8-9C25-4AB5-831A-95DD286A6AF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56939" y="2975054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B63E4433-2AE6-4F16-95EB-E98E66D5983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735823" y="3375770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D1C2A12C-3C99-42B5-AC74-E2A083BE88F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734286" y="2975054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A90267CF-D780-4F48-941F-3DB5D69EDDDC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3463294" y="2975054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63C70B80-F11F-4C1A-8171-FAA709F8D2F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342178" y="3375770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FF3AA3C6-8337-4618-A382-B0C166E0759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340641" y="2975054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36" name="Picture Placeholder 3">
            <a:extLst>
              <a:ext uri="{FF2B5EF4-FFF2-40B4-BE49-F238E27FC236}">
                <a16:creationId xmlns:a16="http://schemas.microsoft.com/office/drawing/2014/main" id="{E21600FA-DC34-49A7-97D6-2A022EFB3626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6111575" y="2975054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37" name="Text Placeholder 17">
            <a:extLst>
              <a:ext uri="{FF2B5EF4-FFF2-40B4-BE49-F238E27FC236}">
                <a16:creationId xmlns:a16="http://schemas.microsoft.com/office/drawing/2014/main" id="{94D3B82D-EF94-4574-90A2-3030C681C41D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990459" y="3375770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38" name="Text Placeholder 17">
            <a:extLst>
              <a:ext uri="{FF2B5EF4-FFF2-40B4-BE49-F238E27FC236}">
                <a16:creationId xmlns:a16="http://schemas.microsoft.com/office/drawing/2014/main" id="{956A282A-6893-4A58-8B5A-B94F19B9931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988922" y="2975054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</p:spTree>
    <p:extLst>
      <p:ext uri="{BB962C8B-B14F-4D97-AF65-F5344CB8AC3E}">
        <p14:creationId xmlns:p14="http://schemas.microsoft.com/office/powerpoint/2010/main" val="3823704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66">
          <p15:clr>
            <a:srgbClr val="FBAE40"/>
          </p15:clr>
        </p15:guide>
        <p15:guide id="2" orient="horz" pos="53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ios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E6AF984A-90C5-4508-BB8C-537F14B2F7E2}"/>
              </a:ext>
            </a:extLst>
          </p:cNvPr>
          <p:cNvSpPr/>
          <p:nvPr userDrawn="1"/>
        </p:nvSpPr>
        <p:spPr>
          <a:xfrm>
            <a:off x="908508" y="1387273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938C837-DB50-4DCD-8062-1B00B421FAF6}"/>
              </a:ext>
            </a:extLst>
          </p:cNvPr>
          <p:cNvSpPr/>
          <p:nvPr userDrawn="1"/>
        </p:nvSpPr>
        <p:spPr>
          <a:xfrm>
            <a:off x="3517842" y="1391504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641EB23-A105-46CE-BAA4-FBB018E36505}"/>
              </a:ext>
            </a:extLst>
          </p:cNvPr>
          <p:cNvSpPr/>
          <p:nvPr userDrawn="1"/>
        </p:nvSpPr>
        <p:spPr>
          <a:xfrm>
            <a:off x="891202" y="2428081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E540E45-FB9E-4E32-8832-8825F8D085C0}"/>
              </a:ext>
            </a:extLst>
          </p:cNvPr>
          <p:cNvSpPr/>
          <p:nvPr userDrawn="1"/>
        </p:nvSpPr>
        <p:spPr>
          <a:xfrm>
            <a:off x="882768" y="3484271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7A5A8D8-06A0-4BC0-88FD-E266B34342A6}"/>
              </a:ext>
            </a:extLst>
          </p:cNvPr>
          <p:cNvSpPr/>
          <p:nvPr userDrawn="1"/>
        </p:nvSpPr>
        <p:spPr>
          <a:xfrm>
            <a:off x="3517842" y="2442521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60A3420-71E6-48AB-B7C6-53EB8E12D386}"/>
              </a:ext>
            </a:extLst>
          </p:cNvPr>
          <p:cNvSpPr/>
          <p:nvPr userDrawn="1"/>
        </p:nvSpPr>
        <p:spPr>
          <a:xfrm>
            <a:off x="3516282" y="3480825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768F203-B88E-4755-8EDA-237606D9A1B9}"/>
              </a:ext>
            </a:extLst>
          </p:cNvPr>
          <p:cNvSpPr/>
          <p:nvPr userDrawn="1"/>
        </p:nvSpPr>
        <p:spPr>
          <a:xfrm>
            <a:off x="6116881" y="3480825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BAB3163-024C-40F5-95BD-D9431FFA6549}"/>
              </a:ext>
            </a:extLst>
          </p:cNvPr>
          <p:cNvSpPr/>
          <p:nvPr userDrawn="1"/>
        </p:nvSpPr>
        <p:spPr>
          <a:xfrm>
            <a:off x="6116881" y="2423849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5B47F49-AC14-493E-8632-3FFC956EBCFD}"/>
              </a:ext>
            </a:extLst>
          </p:cNvPr>
          <p:cNvSpPr/>
          <p:nvPr userDrawn="1"/>
        </p:nvSpPr>
        <p:spPr>
          <a:xfrm>
            <a:off x="6126871" y="1391504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873896" y="845725"/>
            <a:ext cx="7406503" cy="285865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800" b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873897" y="1391504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1752781" y="1792220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BCE3032C-E7C3-437B-AD39-CCCE0BBC13E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751244" y="1391504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0F6D783D-E5B8-4A68-BBD0-2C1E49CF3858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500537" y="1391504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3470EB01-2812-4BE3-B50E-3584AFC72DC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79421" y="1792220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A427432C-347F-4F67-8B8E-66F6081EFEF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377884" y="1391504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E91C884A-3441-44D0-B2CC-E472EF2D9DF5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116881" y="1391504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816D8800-50A7-4066-B2F5-DAD3ABAEFD9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995765" y="1792220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3D1F21C0-7B93-4652-8CF2-85947ECB2E2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94228" y="1391504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873436D8-9C25-4AB5-831A-95DD286A6AF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75093" y="2423850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B63E4433-2AE6-4F16-95EB-E98E66D5983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745466" y="2824566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D1C2A12C-3C99-42B5-AC74-E2A083BE88F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743929" y="2423850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A90267CF-D780-4F48-941F-3DB5D69EDDDC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3500537" y="2423850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63C70B80-F11F-4C1A-8171-FAA709F8D2F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372106" y="2824566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FF3AA3C6-8337-4618-A382-B0C166E0759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370569" y="2423850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36" name="Picture Placeholder 3">
            <a:extLst>
              <a:ext uri="{FF2B5EF4-FFF2-40B4-BE49-F238E27FC236}">
                <a16:creationId xmlns:a16="http://schemas.microsoft.com/office/drawing/2014/main" id="{E21600FA-DC34-49A7-97D6-2A022EFB3626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6116881" y="2423850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37" name="Text Placeholder 17">
            <a:extLst>
              <a:ext uri="{FF2B5EF4-FFF2-40B4-BE49-F238E27FC236}">
                <a16:creationId xmlns:a16="http://schemas.microsoft.com/office/drawing/2014/main" id="{94D3B82D-EF94-4574-90A2-3030C681C41D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988450" y="2824566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38" name="Text Placeholder 17">
            <a:extLst>
              <a:ext uri="{FF2B5EF4-FFF2-40B4-BE49-F238E27FC236}">
                <a16:creationId xmlns:a16="http://schemas.microsoft.com/office/drawing/2014/main" id="{956A282A-6893-4A58-8B5A-B94F19B9931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986913" y="2423850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00312764-156D-457C-ABC3-59BA368E06B3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873897" y="3480825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39" name="Text Placeholder 17">
            <a:extLst>
              <a:ext uri="{FF2B5EF4-FFF2-40B4-BE49-F238E27FC236}">
                <a16:creationId xmlns:a16="http://schemas.microsoft.com/office/drawing/2014/main" id="{AF974E07-D172-4BE4-84BF-E5292A87000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752781" y="3881541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40" name="Text Placeholder 17">
            <a:extLst>
              <a:ext uri="{FF2B5EF4-FFF2-40B4-BE49-F238E27FC236}">
                <a16:creationId xmlns:a16="http://schemas.microsoft.com/office/drawing/2014/main" id="{889B644D-3F77-408E-BBAF-38D43726A78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751244" y="3480825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41" name="Picture Placeholder 3">
            <a:extLst>
              <a:ext uri="{FF2B5EF4-FFF2-40B4-BE49-F238E27FC236}">
                <a16:creationId xmlns:a16="http://schemas.microsoft.com/office/drawing/2014/main" id="{4098F46F-D737-491F-9984-C1C4A1CAD084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3500537" y="3480825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42" name="Text Placeholder 17">
            <a:extLst>
              <a:ext uri="{FF2B5EF4-FFF2-40B4-BE49-F238E27FC236}">
                <a16:creationId xmlns:a16="http://schemas.microsoft.com/office/drawing/2014/main" id="{436B3E54-7960-4B69-B850-4EEB52353069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379421" y="3881541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43" name="Text Placeholder 17">
            <a:extLst>
              <a:ext uri="{FF2B5EF4-FFF2-40B4-BE49-F238E27FC236}">
                <a16:creationId xmlns:a16="http://schemas.microsoft.com/office/drawing/2014/main" id="{32446E0F-0871-426C-A39E-36E646DDDC0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377884" y="3480825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44" name="Picture Placeholder 3">
            <a:extLst>
              <a:ext uri="{FF2B5EF4-FFF2-40B4-BE49-F238E27FC236}">
                <a16:creationId xmlns:a16="http://schemas.microsoft.com/office/drawing/2014/main" id="{B25C2C89-0746-4EE9-8953-C6A8A2E743DA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6116881" y="3480825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45" name="Text Placeholder 17">
            <a:extLst>
              <a:ext uri="{FF2B5EF4-FFF2-40B4-BE49-F238E27FC236}">
                <a16:creationId xmlns:a16="http://schemas.microsoft.com/office/drawing/2014/main" id="{9C81E85E-EEC2-4802-B259-CB1C1EF0A69C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995765" y="3881541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46" name="Text Placeholder 17">
            <a:extLst>
              <a:ext uri="{FF2B5EF4-FFF2-40B4-BE49-F238E27FC236}">
                <a16:creationId xmlns:a16="http://schemas.microsoft.com/office/drawing/2014/main" id="{6F8EA2CF-6DDE-49CC-BE2A-4CA40162FD6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994228" y="3480825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</p:spTree>
    <p:extLst>
      <p:ext uri="{BB962C8B-B14F-4D97-AF65-F5344CB8AC3E}">
        <p14:creationId xmlns:p14="http://schemas.microsoft.com/office/powerpoint/2010/main" val="3745674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66">
          <p15:clr>
            <a:srgbClr val="FBAE40"/>
          </p15:clr>
        </p15:guide>
        <p15:guide id="2" orient="horz" pos="53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632D1-A5D6-7447-BD1D-B943E894C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B7D69-4D27-184F-9B0F-A4586A8CF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79C95-CC80-6A43-8AB6-019329A01A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8B2926-B58C-1147-BD30-A47C33330D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025D16-14AE-8C4E-A8EC-3A584E68AF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5C4D9E-421C-6B40-B7D9-D46F8EF0A5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159206-0470-6C4A-B623-8683597AE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8B1449-658E-5643-BF7B-3B69B010C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FC4D88A-52E9-8C4E-A0F4-13DB5B3CC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6464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- Grey">
    <p:bg>
      <p:bgPr>
        <a:solidFill>
          <a:srgbClr val="808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3600" y="2211710"/>
            <a:ext cx="7416799" cy="42505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24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the document</a:t>
            </a:r>
            <a:endParaRPr lang="en-GB" dirty="0"/>
          </a:p>
        </p:txBody>
      </p:sp>
      <p:pic>
        <p:nvPicPr>
          <p:cNvPr id="4100" name="Picture 4" descr="W:\WebCertain\99 Technology\Clients\Webcertain\PROJECTS\171101-Gemma - Webcertain PPT\SlideAssets\logo-whit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158" y="4334395"/>
            <a:ext cx="1398241" cy="22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374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3600" y="2211710"/>
            <a:ext cx="7416799" cy="42505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24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of the document</a:t>
            </a:r>
            <a:endParaRPr lang="en-GB" dirty="0"/>
          </a:p>
        </p:txBody>
      </p:sp>
      <p:pic>
        <p:nvPicPr>
          <p:cNvPr id="5122" name="Picture 2" descr="W:\WebCertain\99 Technology\Clients\Webcertain\PROJECTS\171101-Gemma - Webcertain PPT\SlideAssets\logo-black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221" y="4360918"/>
            <a:ext cx="1400178" cy="22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902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73213" y="1275606"/>
            <a:ext cx="5486400" cy="42505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0"/>
            </a:lvl1pPr>
          </a:lstStyle>
          <a:p>
            <a:r>
              <a:rPr lang="en-US" dirty="0"/>
              <a:t>Divider Page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78557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Slide - Grey">
    <p:bg>
      <p:bgPr>
        <a:solidFill>
          <a:srgbClr val="AE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73213" y="1275606"/>
            <a:ext cx="5486400" cy="42505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0"/>
            </a:lvl1pPr>
          </a:lstStyle>
          <a:p>
            <a:r>
              <a:rPr lang="en-US" dirty="0"/>
              <a:t>Divider Page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69501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-Image-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7DC642-564B-48CD-8F27-FFD42BC6B38A}"/>
              </a:ext>
            </a:extLst>
          </p:cNvPr>
          <p:cNvSpPr/>
          <p:nvPr userDrawn="1"/>
        </p:nvSpPr>
        <p:spPr>
          <a:xfrm>
            <a:off x="-1" y="3930"/>
            <a:ext cx="4572000" cy="513957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2771" y="0"/>
            <a:ext cx="4572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r>
              <a:rPr lang="en-GB" dirty="0"/>
              <a:t>Click on the icon to add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41142" y="846175"/>
            <a:ext cx="2838312" cy="285415"/>
          </a:xfrm>
          <a:prstGeom prst="rect">
            <a:avLst/>
          </a:prstGeom>
        </p:spPr>
        <p:txBody>
          <a:bodyPr lIns="0" tIns="0" rIns="180000" b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5441546" y="1131888"/>
            <a:ext cx="2837770" cy="287734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6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5438371" y="1635647"/>
            <a:ext cx="2842029" cy="2664891"/>
          </a:xfrm>
          <a:prstGeom prst="rect">
            <a:avLst/>
          </a:prstGeom>
        </p:spPr>
        <p:txBody>
          <a:bodyPr lIns="0" tIns="0" rIns="180000" bIns="0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50" baseline="0"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26507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ullet-Right-Image-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4EECE0-936E-4CE7-826C-4AF75B2BE763}"/>
              </a:ext>
            </a:extLst>
          </p:cNvPr>
          <p:cNvSpPr/>
          <p:nvPr userDrawn="1"/>
        </p:nvSpPr>
        <p:spPr>
          <a:xfrm>
            <a:off x="-1" y="3930"/>
            <a:ext cx="4572000" cy="513957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2771" y="0"/>
            <a:ext cx="4572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r>
              <a:rPr lang="en-GB" dirty="0"/>
              <a:t>Click on the icon to add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41142" y="846175"/>
            <a:ext cx="2838312" cy="285415"/>
          </a:xfrm>
          <a:prstGeom prst="rect">
            <a:avLst/>
          </a:prstGeom>
        </p:spPr>
        <p:txBody>
          <a:bodyPr lIns="0" tIns="0" rIns="180000" b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5441546" y="1131888"/>
            <a:ext cx="2837770" cy="287734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6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0F57220-20A0-4E29-BF1B-BC2FA4820D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32831" y="1628823"/>
            <a:ext cx="2846485" cy="2671714"/>
          </a:xfrm>
          <a:prstGeom prst="rect">
            <a:avLst/>
          </a:prstGeom>
        </p:spPr>
        <p:txBody>
          <a:bodyPr lIns="0" tIns="0" rIns="360000" bIns="72000"/>
          <a:lstStyle>
            <a:lvl1pPr marL="171450" indent="-1714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pt-BR" sz="1100" b="0" i="0" u="none" strike="noStrike" baseline="0" smtClean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216000" indent="144000">
              <a:spcAft>
                <a:spcPts val="600"/>
              </a:spcAft>
              <a:buFont typeface="Lato" panose="020F0502020204030203" pitchFamily="34" charset="0"/>
              <a:buChar char="◦"/>
              <a:defRPr sz="1100"/>
            </a:lvl2pPr>
            <a:lvl3pPr marL="432000" indent="144000">
              <a:spcAft>
                <a:spcPts val="600"/>
              </a:spcAft>
              <a:buFont typeface="Lato" panose="020F0502020204030203" pitchFamily="34" charset="0"/>
              <a:buChar char="‐"/>
              <a:defRPr sz="1100"/>
            </a:lvl3pPr>
            <a:lvl4pPr marL="864000" indent="-171450">
              <a:spcAft>
                <a:spcPts val="600"/>
              </a:spcAft>
              <a:buFont typeface="Arial" panose="020B0604020202020204" pitchFamily="34" charset="0"/>
              <a:buChar char="▪"/>
              <a:defRPr sz="1100"/>
            </a:lvl4pPr>
            <a:lvl5pPr marL="1251450" indent="-171450">
              <a:spcAft>
                <a:spcPts val="600"/>
              </a:spcAft>
              <a:buFont typeface="Arial" panose="020B0604020202020204" pitchFamily="34" charset="0"/>
              <a:buChar char="▫"/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23242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ext-Image-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3DD958F-5413-4FD3-B7EB-E097C84EF1E4}"/>
              </a:ext>
            </a:extLst>
          </p:cNvPr>
          <p:cNvSpPr/>
          <p:nvPr userDrawn="1"/>
        </p:nvSpPr>
        <p:spPr>
          <a:xfrm>
            <a:off x="4572000" y="3930"/>
            <a:ext cx="4572000" cy="513957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3600" y="842963"/>
            <a:ext cx="2837873" cy="288627"/>
          </a:xfrm>
          <a:prstGeom prst="rect">
            <a:avLst/>
          </a:prstGeom>
        </p:spPr>
        <p:txBody>
          <a:bodyPr lIns="0" tIns="0" rIns="180000" b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r>
              <a:rPr lang="en-GB" dirty="0"/>
              <a:t>Click on the icon to add an image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63600" y="1131888"/>
            <a:ext cx="2837873" cy="287734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6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863600" y="1635647"/>
            <a:ext cx="2837873" cy="2664892"/>
          </a:xfrm>
          <a:prstGeom prst="rect">
            <a:avLst/>
          </a:prstGeom>
        </p:spPr>
        <p:txBody>
          <a:bodyPr lIns="0" tIns="0" rIns="180000" bIns="0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50" baseline="0"/>
            </a:lvl1pPr>
          </a:lstStyle>
          <a:p>
            <a:pPr lvl="0"/>
            <a:endParaRPr lang="en-GB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407056D-578E-41C3-9C1A-5B4AF0C96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03803" y="4697761"/>
            <a:ext cx="366901" cy="1621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>
                <a:solidFill>
                  <a:schemeClr val="tx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B4AB539-D576-44F0-B244-00F90691E9E2}"/>
              </a:ext>
            </a:extLst>
          </p:cNvPr>
          <p:cNvGrpSpPr/>
          <p:nvPr userDrawn="1"/>
        </p:nvGrpSpPr>
        <p:grpSpPr>
          <a:xfrm>
            <a:off x="7252528" y="4684516"/>
            <a:ext cx="811138" cy="184666"/>
            <a:chOff x="7252528" y="4684516"/>
            <a:chExt cx="811138" cy="18466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7C3AEDF-138A-4D5D-B957-9463278C9BC2}"/>
                </a:ext>
              </a:extLst>
            </p:cNvPr>
            <p:cNvSpPr txBox="1"/>
            <p:nvPr userDrawn="1"/>
          </p:nvSpPr>
          <p:spPr>
            <a:xfrm>
              <a:off x="7859764" y="4684516"/>
              <a:ext cx="20390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" b="1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|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1B91474-71B7-412F-80B1-0B07431256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2528" y="4721727"/>
              <a:ext cx="616892" cy="95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49624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-Text-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4569229" cy="5143500"/>
          </a:xfrm>
          <a:prstGeom prst="rect">
            <a:avLst/>
          </a:prstGeom>
          <a:solidFill>
            <a:srgbClr val="AEB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601" y="845725"/>
            <a:ext cx="2839258" cy="429881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800" b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430059" y="842963"/>
            <a:ext cx="2839349" cy="432643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800" b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63601" y="1491630"/>
            <a:ext cx="2839258" cy="2808908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None/>
              <a:defRPr sz="1050" baseline="0"/>
            </a:lvl1pPr>
          </a:lstStyle>
          <a:p>
            <a:pPr lvl="0"/>
            <a:r>
              <a:rPr lang="en-US" dirty="0"/>
              <a:t>Paragraph Text</a:t>
            </a:r>
            <a:endParaRPr lang="en-GB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426461" y="1491630"/>
            <a:ext cx="2844243" cy="2808908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None/>
              <a:defRPr sz="1050" baseline="0"/>
            </a:lvl1pPr>
          </a:lstStyle>
          <a:p>
            <a:pPr lvl="0"/>
            <a:r>
              <a:rPr lang="en-US" dirty="0"/>
              <a:t>Paragraph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0882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-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860243" y="845725"/>
            <a:ext cx="7410461" cy="285865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800" b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60243" y="1635646"/>
            <a:ext cx="7410461" cy="2376264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None/>
              <a:defRPr sz="1050" baseline="0"/>
            </a:lvl1pPr>
          </a:lstStyle>
          <a:p>
            <a:pPr lvl="0"/>
            <a:r>
              <a:rPr lang="en-US" dirty="0"/>
              <a:t>Paragraph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17799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-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20FDF7A-40D1-4790-BA99-92708879ED2A}"/>
              </a:ext>
            </a:extLst>
          </p:cNvPr>
          <p:cNvSpPr/>
          <p:nvPr userDrawn="1"/>
        </p:nvSpPr>
        <p:spPr>
          <a:xfrm>
            <a:off x="863599" y="1632362"/>
            <a:ext cx="7416797" cy="266541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860242" y="845725"/>
            <a:ext cx="7410461" cy="285865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800" b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860243" y="1635125"/>
            <a:ext cx="7410461" cy="2665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GB" dirty="0"/>
              <a:t>Click on the icon to add an image</a:t>
            </a:r>
          </a:p>
        </p:txBody>
      </p:sp>
    </p:spTree>
    <p:extLst>
      <p:ext uri="{BB962C8B-B14F-4D97-AF65-F5344CB8AC3E}">
        <p14:creationId xmlns:p14="http://schemas.microsoft.com/office/powerpoint/2010/main" val="146538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8289D-1833-4446-BB6B-7A83AEFC1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F9159D-0200-4F40-8328-7D2D36D32B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934DBB-4303-F248-AEC9-F414E0C71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4BCA76-A89B-0A4B-B93A-4F3039510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FC4D88A-52E9-8C4E-A0F4-13DB5B3CC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9557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860242" y="845725"/>
            <a:ext cx="7410461" cy="285865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800" b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GB" dirty="0"/>
              <a:t>Table title</a:t>
            </a:r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2" hasCustomPrompt="1"/>
          </p:nvPr>
        </p:nvSpPr>
        <p:spPr>
          <a:xfrm>
            <a:off x="860242" y="1635125"/>
            <a:ext cx="7410461" cy="26654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Click to insert table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60242" y="1131590"/>
            <a:ext cx="7410461" cy="285865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600" baseline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0832964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umbered-List-Image-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:\WebCertain\99 Technology\Clients\Webcertain\PROJECTS\171101-Gemma - Webcertain PPT\SlideAssets\slide-default-5050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2771" y="0"/>
            <a:ext cx="4572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r>
              <a:rPr lang="en-GB" dirty="0"/>
              <a:t>Click on the icon to add an image or remove this frame to use the default one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49341" y="846175"/>
            <a:ext cx="2820439" cy="285415"/>
          </a:xfrm>
          <a:prstGeom prst="rect">
            <a:avLst/>
          </a:prstGeom>
        </p:spPr>
        <p:txBody>
          <a:bodyPr lIns="0" tIns="0" rIns="180000" b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5449745" y="1131888"/>
            <a:ext cx="2819901" cy="287734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6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A05704D-958B-44A9-BD56-D4657651F9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43800" y="1628823"/>
            <a:ext cx="2825179" cy="2568340"/>
          </a:xfrm>
          <a:prstGeom prst="rect">
            <a:avLst/>
          </a:prstGeom>
        </p:spPr>
        <p:txBody>
          <a:bodyPr lIns="0" tIns="0" rIns="360000" bIns="72000"/>
          <a:lstStyle>
            <a:lvl1pPr marL="171450" indent="-1714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pt-BR" sz="1100" b="0" i="0" u="none" strike="noStrike" baseline="0" smtClean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216000" indent="144000">
              <a:spcAft>
                <a:spcPts val="600"/>
              </a:spcAft>
              <a:buFont typeface="Lato" panose="020F0502020204030203" pitchFamily="34" charset="0"/>
              <a:buChar char="◦"/>
              <a:defRPr sz="1100"/>
            </a:lvl2pPr>
            <a:lvl3pPr marL="432000" indent="144000">
              <a:spcAft>
                <a:spcPts val="600"/>
              </a:spcAft>
              <a:buFont typeface="Lato" panose="020F0502020204030203" pitchFamily="34" charset="0"/>
              <a:buChar char="‐"/>
              <a:defRPr sz="1100"/>
            </a:lvl3pPr>
            <a:lvl4pPr marL="864000" indent="-171450">
              <a:spcAft>
                <a:spcPts val="600"/>
              </a:spcAft>
              <a:buFont typeface="Arial" panose="020B0604020202020204" pitchFamily="34" charset="0"/>
              <a:buChar char="▪"/>
              <a:defRPr sz="1100"/>
            </a:lvl4pPr>
            <a:lvl5pPr marL="1251450" indent="-171450">
              <a:spcAft>
                <a:spcPts val="600"/>
              </a:spcAft>
              <a:buFont typeface="Arial" panose="020B0604020202020204" pitchFamily="34" charset="0"/>
              <a:buChar char="▫"/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32864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fo 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Box 9"/>
          <p:cNvSpPr txBox="1"/>
          <p:nvPr userDrawn="1"/>
        </p:nvSpPr>
        <p:spPr>
          <a:xfrm>
            <a:off x="1259632" y="1419622"/>
            <a:ext cx="2736304" cy="23083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Numbered list.</a:t>
            </a:r>
          </a:p>
          <a:p>
            <a:endParaRPr lang="en-US" sz="1200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228600" indent="-228600">
              <a:buAutoNum type="arabicPeriod"/>
            </a:pP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Nem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Itas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consed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quam la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sequi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odiosae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cerior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mil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eicim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228600" indent="-228600">
              <a:buAutoNum type="arabicPeriod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Quam la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sequi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odiosae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cerior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mil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eicim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228600" indent="-228600">
              <a:buAutoNum type="arabicPeriod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Quam la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sequi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odiosae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cerior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mil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eicim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228600" indent="-228600">
              <a:buAutoNum type="arabicPeriod"/>
            </a:pPr>
            <a:endParaRPr lang="en-US" sz="105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en-US" sz="105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Numbered list hierarchy.</a:t>
            </a:r>
          </a:p>
          <a:p>
            <a:endParaRPr lang="en-US" sz="105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28600" indent="-228600">
              <a:buAutoNum type="arabicPeriod"/>
            </a:pP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Nem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Itas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consed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quam la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sequi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odiosae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cerior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mil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eicim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358775"/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1.1. Quam la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sequi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odiosae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cerior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mil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eicim</a:t>
            </a:r>
            <a:endParaRPr lang="en-US" sz="105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17550"/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1.1.1. Quam la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sequi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odiosae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68288" y="235704"/>
            <a:ext cx="44644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/>
              <a:t>Info sheet:</a:t>
            </a:r>
            <a:r>
              <a:rPr lang="en-GB" baseline="0" dirty="0"/>
              <a:t> </a:t>
            </a:r>
            <a:r>
              <a:rPr lang="en-GB" dirty="0"/>
              <a:t>Paragraph</a:t>
            </a:r>
            <a:r>
              <a:rPr lang="en-GB" baseline="0" dirty="0"/>
              <a:t> style</a:t>
            </a:r>
            <a:endParaRPr lang="en-GB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5364163" y="1430685"/>
            <a:ext cx="2736304" cy="23083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Unordered list.</a:t>
            </a:r>
          </a:p>
          <a:p>
            <a:endParaRPr lang="en-US" sz="1200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171450" indent="-171450">
              <a:buFont typeface="Lato" panose="020F0502020204030203" pitchFamily="34" charset="0"/>
              <a:buChar char="●"/>
            </a:pP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Nem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Itas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consed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quam la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sequi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odiosae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cerior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mil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eicim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171450" indent="-171450">
              <a:buFont typeface="Lato" panose="020F0502020204030203" pitchFamily="34" charset="0"/>
              <a:buChar char="●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Quam la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sequi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odiosae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cerior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mil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eicim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171450" indent="-171450">
              <a:buFont typeface="Lato" panose="020F0502020204030203" pitchFamily="34" charset="0"/>
              <a:buChar char="●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Quam la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sequi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odiosae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cerior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mil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eicim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228600" indent="-228600">
              <a:buAutoNum type="arabicPeriod"/>
            </a:pPr>
            <a:endParaRPr lang="en-US" sz="105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en-US" sz="105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Numbered list hierarchy.</a:t>
            </a:r>
          </a:p>
          <a:p>
            <a:endParaRPr lang="en-US" sz="105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28600" indent="-228600">
              <a:buFont typeface="Lato" panose="020F0502020204030203" pitchFamily="34" charset="0"/>
              <a:buChar char="●"/>
            </a:pP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Nem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Itas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consed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quam la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sequi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odiosae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cerior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mil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eicim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530225" indent="-171450">
              <a:buFont typeface="Courier New" panose="02070309020205020404" pitchFamily="49" charset="0"/>
              <a:buChar char="o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Quam la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sequi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odiosae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cerior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mil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eicim</a:t>
            </a:r>
            <a:endParaRPr lang="en-US" sz="105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17550"/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</a:t>
            </a:r>
            <a:r>
              <a:rPr lang="en-US" sz="1050" baseline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Quam la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sequi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odiosae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664910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fo 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extBox 1"/>
          <p:cNvSpPr txBox="1"/>
          <p:nvPr userDrawn="1"/>
        </p:nvSpPr>
        <p:spPr>
          <a:xfrm>
            <a:off x="971600" y="1488378"/>
            <a:ext cx="316775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Large Heading – </a:t>
            </a:r>
            <a:r>
              <a:rPr lang="en-GB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Lato</a:t>
            </a:r>
            <a:r>
              <a:rPr lang="en-GB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Black 18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971599" y="2859782"/>
            <a:ext cx="2879725" cy="6694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Paragraph</a:t>
            </a:r>
            <a:r>
              <a:rPr lang="en-GB" sz="1200" baseline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heading – </a:t>
            </a:r>
            <a:r>
              <a:rPr lang="en-GB" sz="1200" baseline="0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Lato</a:t>
            </a:r>
            <a:r>
              <a:rPr lang="en-GB" sz="1200" baseline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Black 10.5</a:t>
            </a:r>
            <a:endParaRPr lang="en-GB" sz="1200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r>
              <a:rPr lang="en-GB" sz="1050" dirty="0"/>
              <a:t>Paragraph</a:t>
            </a:r>
            <a:r>
              <a:rPr lang="en-GB" sz="1050" baseline="0" dirty="0"/>
              <a:t> text – </a:t>
            </a:r>
            <a:r>
              <a:rPr lang="en-GB" sz="1050" baseline="0" dirty="0" err="1"/>
              <a:t>Lato</a:t>
            </a:r>
            <a:r>
              <a:rPr lang="en-GB" sz="1050" baseline="0" dirty="0"/>
              <a:t> Regular 10.5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i="1" dirty="0"/>
              <a:t>Quotation</a:t>
            </a:r>
            <a:r>
              <a:rPr lang="en-GB" sz="1050" i="1" baseline="0" dirty="0"/>
              <a:t> text – </a:t>
            </a:r>
            <a:r>
              <a:rPr lang="en-GB" sz="1050" i="1" baseline="0" dirty="0" err="1"/>
              <a:t>Lato</a:t>
            </a:r>
            <a:r>
              <a:rPr lang="en-GB" sz="1050" i="1" baseline="0" dirty="0"/>
              <a:t> Regular Italic 10.5</a:t>
            </a:r>
            <a:endParaRPr lang="en-GB" sz="1050" i="1" dirty="0"/>
          </a:p>
          <a:p>
            <a:endParaRPr lang="en-GB" sz="105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971600" y="2365767"/>
            <a:ext cx="2591693" cy="298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lang="en-GB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Subtitle – </a:t>
            </a:r>
            <a:r>
              <a:rPr lang="en-GB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Lato</a:t>
            </a:r>
            <a:r>
              <a:rPr lang="en-GB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Light 16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68288" y="235704"/>
            <a:ext cx="44644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/>
              <a:t>Info sheet:</a:t>
            </a:r>
            <a:r>
              <a:rPr lang="en-GB" baseline="0" dirty="0"/>
              <a:t> </a:t>
            </a:r>
            <a:r>
              <a:rPr lang="en-GB" dirty="0"/>
              <a:t>Presentation</a:t>
            </a:r>
            <a:r>
              <a:rPr lang="en-GB" baseline="0" dirty="0"/>
              <a:t> fonts</a:t>
            </a:r>
            <a:endParaRPr lang="en-GB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971599" y="842963"/>
            <a:ext cx="705641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2400" dirty="0"/>
              <a:t>Divider</a:t>
            </a:r>
            <a:r>
              <a:rPr lang="en-GB" sz="2400" baseline="0" dirty="0"/>
              <a:t> Slide Title, Presentation Title – </a:t>
            </a:r>
            <a:r>
              <a:rPr lang="en-GB" sz="2400" baseline="0" dirty="0" err="1"/>
              <a:t>Lato</a:t>
            </a:r>
            <a:r>
              <a:rPr lang="en-GB" sz="2400" baseline="0" dirty="0"/>
              <a:t> Light 24</a:t>
            </a:r>
            <a:endParaRPr lang="en-GB" sz="2400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971599" y="1995686"/>
            <a:ext cx="2591693" cy="2866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Small Heading – </a:t>
            </a:r>
            <a:r>
              <a:rPr lang="en-GB" sz="1200" baseline="0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Lato</a:t>
            </a:r>
            <a:r>
              <a:rPr lang="en-GB" sz="1200" baseline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Black 12</a:t>
            </a:r>
            <a:endParaRPr lang="en-GB" sz="1200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endParaRPr lang="en-GB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1674812" y="1678178"/>
            <a:ext cx="5849515" cy="14401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978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57F8A7-FCC0-F642-8A82-2A6A0AC602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028E52-D686-BF47-98C2-3D360BFED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49501E-8D45-FF43-9778-73E0B3492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FC4D88A-52E9-8C4E-A0F4-13DB5B3CC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87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D8111-3ECA-9348-8ACE-71C81F40A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97C37-5F7A-3247-B44F-4FD0DA644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FF274-4357-A543-AC94-A80570C9C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312D8-CD92-6D43-B6CA-68499D9F33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5008EA-78AB-3041-B85B-3BD03C3A2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C71AFF-9936-3349-9684-07A5C72A9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FC4D88A-52E9-8C4E-A0F4-13DB5B3CC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695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86FCE-A288-3A40-A38F-41DF482A9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CD12F-876F-8342-8A48-54455C33F5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6490A8-3B22-D248-AF59-452BBF4C25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9B3AD1-DEB1-9E4C-A570-8665AD69B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F71F5-D0C0-0549-8E61-06C40BB13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D2DC9A-6BCB-D34B-BCDD-2FF08899E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FC4D88A-52E9-8C4E-A0F4-13DB5B3CC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27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3BE09-B68F-CF42-B816-F3A6E75ED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3B979C-F66D-8440-9346-2FDF272392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A74D5-EBAA-A144-A7AB-F9C0688C2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715EB-6DFC-EE48-963B-CD1E80CAC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5C2A6-D634-B549-9FA7-01CE207A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FC4D88A-52E9-8C4E-A0F4-13DB5B3CC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25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5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A5DD73-5B9F-3B42-B437-E1EF21084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800DF1-BC63-8241-B7BA-31F26C198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6585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67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5DACA-3026-4EBE-9E2D-6175BFA965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6900" y="472281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909F07C-675E-4B56-8BEA-4E17A72153AE}"/>
              </a:ext>
            </a:extLst>
          </p:cNvPr>
          <p:cNvSpPr txBox="1">
            <a:spLocks/>
          </p:cNvSpPr>
          <p:nvPr userDrawn="1"/>
        </p:nvSpPr>
        <p:spPr>
          <a:xfrm>
            <a:off x="1609725" y="1844129"/>
            <a:ext cx="5905078" cy="110251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2003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4" r:id="rId16"/>
    <p:sldLayoutId id="2147483766" r:id="rId17"/>
    <p:sldLayoutId id="2147483707" r:id="rId18"/>
    <p:sldLayoutId id="2147483708" r:id="rId19"/>
    <p:sldLayoutId id="2147483709" r:id="rId20"/>
    <p:sldLayoutId id="2147483710" r:id="rId21"/>
    <p:sldLayoutId id="2147483716" r:id="rId22"/>
    <p:sldLayoutId id="2147483717" r:id="rId23"/>
    <p:sldLayoutId id="2147483718" r:id="rId24"/>
    <p:sldLayoutId id="2147483723" r:id="rId25"/>
    <p:sldLayoutId id="2147483724" r:id="rId26"/>
    <p:sldLayoutId id="2147483726" r:id="rId27"/>
    <p:sldLayoutId id="2147483662" r:id="rId28"/>
    <p:sldLayoutId id="2147483663" r:id="rId29"/>
    <p:sldLayoutId id="2147483660" r:id="rId30"/>
    <p:sldLayoutId id="2147483661" r:id="rId31"/>
    <p:sldLayoutId id="2147483658" r:id="rId32"/>
    <p:sldLayoutId id="2147483729" r:id="rId33"/>
    <p:sldLayoutId id="2147483670" r:id="rId34"/>
    <p:sldLayoutId id="2147483659" r:id="rId35"/>
    <p:sldLayoutId id="2147483664" r:id="rId36"/>
    <p:sldLayoutId id="2147483667" r:id="rId37"/>
    <p:sldLayoutId id="2147483673" r:id="rId38"/>
    <p:sldLayoutId id="2147483676" r:id="rId39"/>
    <p:sldLayoutId id="2147483671" r:id="rId40"/>
    <p:sldLayoutId id="2147483668" r:id="rId4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hyperlink" Target="https://www.internetworldstats.com/europa2.htm" TargetMode="External"/><Relationship Id="rId4" Type="http://schemas.openxmlformats.org/officeDocument/2006/relationships/hyperlink" Target="https://www.worldometers.info/world-population/russia-population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internetworldstats.com/europa2.htm" TargetMode="External"/><Relationship Id="rId5" Type="http://schemas.openxmlformats.org/officeDocument/2006/relationships/hyperlink" Target="https://www.worldometers.info/world-population/russia-population" TargetMode="Externa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ometers.info/world-population/russia-population" TargetMode="External"/><Relationship Id="rId7" Type="http://schemas.openxmlformats.org/officeDocument/2006/relationships/image" Target="../media/image2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openxmlformats.org/officeDocument/2006/relationships/image" Target="../media/image1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chart" Target="../charts/chart1.xm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hyperlink" Target="https://radar.yandex.ru/search?device-category=1&amp;selected_rows=iHMJ0E%252CvDPqTi%252C8fg2y0%252Ctmkupd%252CMCj1FA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radar.yandex.ru/search?device-category=1&amp;selected_rows=iHMJ0E%252CvDPqTi%252C8fg2y0%252Ctmkupd%252CMCj1FA" TargetMode="External"/><Relationship Id="rId7" Type="http://schemas.openxmlformats.org/officeDocument/2006/relationships/comments" Target="../comments/comment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radar.yandex.ru/search?device-category=1&amp;selected_rows=iHMJ0E%252CvDPqTi%252C8fg2y0%252Ctmkupd%252CMCj1FA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3.xml"/><Relationship Id="rId5" Type="http://schemas.openxmlformats.org/officeDocument/2006/relationships/image" Target="../media/image14.png"/><Relationship Id="rId4" Type="http://schemas.openxmlformats.org/officeDocument/2006/relationships/chart" Target="../charts/char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Relationship Id="rId5" Type="http://schemas.openxmlformats.org/officeDocument/2006/relationships/comments" Target="../comments/comment4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3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3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3.png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3.png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.png"/><Relationship Id="rId5" Type="http://schemas.openxmlformats.org/officeDocument/2006/relationships/image" Target="../media/image47.png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4.png"/><Relationship Id="rId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4.png"/><Relationship Id="rId4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4.png"/><Relationship Id="rId9" Type="http://schemas.openxmlformats.org/officeDocument/2006/relationships/image" Target="../media/image7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7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5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Relationship Id="rId4" Type="http://schemas.openxmlformats.org/officeDocument/2006/relationships/comments" Target="../comments/comment6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comments" Target="../comments/commen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7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image" Target="../media/image75.tiff"/><Relationship Id="rId4" Type="http://schemas.openxmlformats.org/officeDocument/2006/relationships/image" Target="../media/image7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image" Target="../media/image75.tiff"/><Relationship Id="rId4" Type="http://schemas.openxmlformats.org/officeDocument/2006/relationships/image" Target="../media/image7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image" Target="../media/image75.tiff"/><Relationship Id="rId4" Type="http://schemas.openxmlformats.org/officeDocument/2006/relationships/image" Target="../media/image74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tiff"/><Relationship Id="rId3" Type="http://schemas.openxmlformats.org/officeDocument/2006/relationships/image" Target="../media/image73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9.xml"/><Relationship Id="rId6" Type="http://schemas.openxmlformats.org/officeDocument/2006/relationships/hyperlink" Target="mailto:lamyaa.nadim@webcertain.com" TargetMode="External"/><Relationship Id="rId5" Type="http://schemas.openxmlformats.org/officeDocument/2006/relationships/hyperlink" Target="mailto:kirstie.hoskin@webcertain.com" TargetMode="External"/><Relationship Id="rId4" Type="http://schemas.openxmlformats.org/officeDocument/2006/relationships/image" Target="../media/image16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hyperlink" Target="mailto:daiana.damacus@webcertain.com" TargetMode="External"/><Relationship Id="rId3" Type="http://schemas.openxmlformats.org/officeDocument/2006/relationships/image" Target="../media/image73.jpeg"/><Relationship Id="rId7" Type="http://schemas.openxmlformats.org/officeDocument/2006/relationships/hyperlink" Target="mailto:lamyaa.nadim@webcertain.com" TargetMode="External"/><Relationship Id="rId12" Type="http://schemas.openxmlformats.org/officeDocument/2006/relationships/image" Target="../media/image78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9.xml"/><Relationship Id="rId6" Type="http://schemas.openxmlformats.org/officeDocument/2006/relationships/hyperlink" Target="mailto:kirstie.hoskin@webcertain.com" TargetMode="External"/><Relationship Id="rId11" Type="http://schemas.openxmlformats.org/officeDocument/2006/relationships/image" Target="../media/image77.jpeg"/><Relationship Id="rId5" Type="http://schemas.openxmlformats.org/officeDocument/2006/relationships/image" Target="../media/image16.png"/><Relationship Id="rId10" Type="http://schemas.openxmlformats.org/officeDocument/2006/relationships/image" Target="../media/image76.jpeg"/><Relationship Id="rId4" Type="http://schemas.openxmlformats.org/officeDocument/2006/relationships/image" Target="../media/image75.tiff"/><Relationship Id="rId9" Type="http://schemas.openxmlformats.org/officeDocument/2006/relationships/hyperlink" Target="mailto:anlieka.marconi@webcertain.com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development@webcertain.com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development@webcertain.co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ebcertain.com/brand-tools/asset-library/docs/webcertain-brand-guidelines-v01-01.pdf" TargetMode="Externa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4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39.png"/><Relationship Id="rId9" Type="http://schemas.openxmlformats.org/officeDocument/2006/relationships/image" Target="../media/image83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17" Type="http://schemas.openxmlformats.org/officeDocument/2006/relationships/image" Target="../media/image99.png"/><Relationship Id="rId2" Type="http://schemas.openxmlformats.org/officeDocument/2006/relationships/image" Target="../media/image12.png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5" Type="http://schemas.openxmlformats.org/officeDocument/2006/relationships/image" Target="../media/image9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104.png"/><Relationship Id="rId3" Type="http://schemas.openxmlformats.org/officeDocument/2006/relationships/image" Target="../media/image39.png"/><Relationship Id="rId7" Type="http://schemas.openxmlformats.org/officeDocument/2006/relationships/image" Target="../media/image82.png"/><Relationship Id="rId12" Type="http://schemas.openxmlformats.org/officeDocument/2006/relationships/image" Target="../media/image103.png"/><Relationship Id="rId17" Type="http://schemas.openxmlformats.org/officeDocument/2006/relationships/image" Target="../media/image108.png"/><Relationship Id="rId2" Type="http://schemas.openxmlformats.org/officeDocument/2006/relationships/image" Target="../media/image100.png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3.png"/><Relationship Id="rId11" Type="http://schemas.openxmlformats.org/officeDocument/2006/relationships/image" Target="../media/image102.png"/><Relationship Id="rId5" Type="http://schemas.openxmlformats.org/officeDocument/2006/relationships/image" Target="../media/image84.png"/><Relationship Id="rId15" Type="http://schemas.openxmlformats.org/officeDocument/2006/relationships/image" Target="../media/image106.png"/><Relationship Id="rId10" Type="http://schemas.openxmlformats.org/officeDocument/2006/relationships/image" Target="../media/image101.png"/><Relationship Id="rId4" Type="http://schemas.openxmlformats.org/officeDocument/2006/relationships/image" Target="../media/image79.png"/><Relationship Id="rId9" Type="http://schemas.openxmlformats.org/officeDocument/2006/relationships/image" Target="../media/image80.png"/><Relationship Id="rId14" Type="http://schemas.openxmlformats.org/officeDocument/2006/relationships/image" Target="../media/image105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png"/><Relationship Id="rId1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17" Type="http://schemas.openxmlformats.org/officeDocument/2006/relationships/image" Target="../media/image122.png"/><Relationship Id="rId2" Type="http://schemas.openxmlformats.org/officeDocument/2006/relationships/image" Target="../media/image8.png"/><Relationship Id="rId16" Type="http://schemas.openxmlformats.org/officeDocument/2006/relationships/image" Target="../media/image12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5" Type="http://schemas.openxmlformats.org/officeDocument/2006/relationships/image" Target="../media/image120.png"/><Relationship Id="rId10" Type="http://schemas.openxmlformats.org/officeDocument/2006/relationships/image" Target="../media/image115.png"/><Relationship Id="rId19" Type="http://schemas.openxmlformats.org/officeDocument/2006/relationships/image" Target="../media/image48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24.png"/><Relationship Id="rId7" Type="http://schemas.openxmlformats.org/officeDocument/2006/relationships/image" Target="../media/image67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6.png"/><Relationship Id="rId5" Type="http://schemas.openxmlformats.org/officeDocument/2006/relationships/image" Target="../media/image126.png"/><Relationship Id="rId10" Type="http://schemas.openxmlformats.org/officeDocument/2006/relationships/image" Target="../media/image70.png"/><Relationship Id="rId4" Type="http://schemas.openxmlformats.org/officeDocument/2006/relationships/image" Target="../media/image125.png"/><Relationship Id="rId9" Type="http://schemas.openxmlformats.org/officeDocument/2006/relationships/image" Target="../media/image6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development@webcertain.com" TargetMode="External"/><Relationship Id="rId5" Type="http://schemas.openxmlformats.org/officeDocument/2006/relationships/hyperlink" Target="mailto:kirstie.hoskin@webcertain.com" TargetMode="Externa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B80E3D4-80A0-48AD-9003-B13002A272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" b="15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388464E-341D-4A15-B795-E72B09D594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75182" y="4627486"/>
            <a:ext cx="1803226" cy="2750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334D95-C6CF-4D52-9EC5-9204E16F58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02764" y="812952"/>
            <a:ext cx="585643" cy="58564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D48309-132C-42E1-BCC8-68DA0B6C705C}"/>
              </a:ext>
            </a:extLst>
          </p:cNvPr>
          <p:cNvCxnSpPr>
            <a:cxnSpLocks/>
            <a:stCxn id="11" idx="4"/>
          </p:cNvCxnSpPr>
          <p:nvPr/>
        </p:nvCxnSpPr>
        <p:spPr>
          <a:xfrm flipH="1">
            <a:off x="792288" y="2295883"/>
            <a:ext cx="2836" cy="284761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FC2E5172-F8DB-4DE9-9978-3EDE4798F0CC}"/>
              </a:ext>
            </a:extLst>
          </p:cNvPr>
          <p:cNvSpPr txBox="1">
            <a:spLocks/>
          </p:cNvSpPr>
          <p:nvPr/>
        </p:nvSpPr>
        <p:spPr>
          <a:xfrm>
            <a:off x="1374775" y="1536287"/>
            <a:ext cx="6283325" cy="129581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r>
              <a:rPr lang="en-GB" sz="4800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Presentation title here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707F887-2068-4229-BB34-E36B60715106}"/>
              </a:ext>
            </a:extLst>
          </p:cNvPr>
          <p:cNvSpPr/>
          <p:nvPr/>
        </p:nvSpPr>
        <p:spPr>
          <a:xfrm>
            <a:off x="675706" y="2057047"/>
            <a:ext cx="238836" cy="23883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ACFB6C9-F6A5-4133-9529-9C365DAEF000}"/>
              </a:ext>
            </a:extLst>
          </p:cNvPr>
          <p:cNvSpPr/>
          <p:nvPr/>
        </p:nvSpPr>
        <p:spPr>
          <a:xfrm>
            <a:off x="741670" y="2125287"/>
            <a:ext cx="95534" cy="955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1EFE848-87A0-4F78-82E3-D56F967BA7F5}"/>
              </a:ext>
            </a:extLst>
          </p:cNvPr>
          <p:cNvSpPr/>
          <p:nvPr/>
        </p:nvSpPr>
        <p:spPr>
          <a:xfrm>
            <a:off x="1271657" y="2132111"/>
            <a:ext cx="95534" cy="955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FC3C70E-4114-47F9-9F98-82D8119523A3}"/>
              </a:ext>
            </a:extLst>
          </p:cNvPr>
          <p:cNvCxnSpPr>
            <a:stCxn id="11" idx="6"/>
            <a:endCxn id="13" idx="2"/>
          </p:cNvCxnSpPr>
          <p:nvPr/>
        </p:nvCxnSpPr>
        <p:spPr>
          <a:xfrm>
            <a:off x="914542" y="2176465"/>
            <a:ext cx="357115" cy="341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F3929F9-066F-4115-B8AC-E82D3209AB65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792288" y="1385888"/>
            <a:ext cx="2836" cy="67115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ED577FCA-1C43-494F-85FE-C93329453D38}"/>
              </a:ext>
            </a:extLst>
          </p:cNvPr>
          <p:cNvSpPr/>
          <p:nvPr/>
        </p:nvSpPr>
        <p:spPr>
          <a:xfrm>
            <a:off x="1374775" y="2572471"/>
            <a:ext cx="4626259" cy="3668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>
              <a:lnSpc>
                <a:spcPts val="2400"/>
              </a:lnSpc>
            </a:pPr>
            <a:r>
              <a:rPr lang="en-US" sz="16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Subtitle text here if you need it</a:t>
            </a:r>
          </a:p>
        </p:txBody>
      </p:sp>
    </p:spTree>
    <p:extLst>
      <p:ext uri="{BB962C8B-B14F-4D97-AF65-F5344CB8AC3E}">
        <p14:creationId xmlns:p14="http://schemas.microsoft.com/office/powerpoint/2010/main" val="3752140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31BBCCB-D7D7-4688-A9AE-126A160565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" b="15"/>
          <a:stretch/>
        </p:blipFill>
        <p:spPr>
          <a:xfrm>
            <a:off x="-2" y="-1"/>
            <a:ext cx="9144002" cy="514350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CAD7C1-8401-4221-80A1-958B986D546E}"/>
              </a:ext>
            </a:extLst>
          </p:cNvPr>
          <p:cNvCxnSpPr>
            <a:cxnSpLocks/>
            <a:stCxn id="12" idx="4"/>
          </p:cNvCxnSpPr>
          <p:nvPr/>
        </p:nvCxnSpPr>
        <p:spPr>
          <a:xfrm>
            <a:off x="795124" y="1102933"/>
            <a:ext cx="0" cy="404056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51540030-AF88-4DB7-82B4-6D582FFCF297}"/>
              </a:ext>
            </a:extLst>
          </p:cNvPr>
          <p:cNvSpPr/>
          <p:nvPr userDrawn="1"/>
        </p:nvSpPr>
        <p:spPr>
          <a:xfrm>
            <a:off x="675706" y="864097"/>
            <a:ext cx="238836" cy="23883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A4F9F1A-B2C8-43C1-B8CC-EEA6E91A556A}"/>
              </a:ext>
            </a:extLst>
          </p:cNvPr>
          <p:cNvSpPr/>
          <p:nvPr userDrawn="1"/>
        </p:nvSpPr>
        <p:spPr>
          <a:xfrm>
            <a:off x="741670" y="932337"/>
            <a:ext cx="95534" cy="9553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9914DBC-518E-4051-9000-B36B42178453}"/>
              </a:ext>
            </a:extLst>
          </p:cNvPr>
          <p:cNvSpPr/>
          <p:nvPr userDrawn="1"/>
        </p:nvSpPr>
        <p:spPr>
          <a:xfrm>
            <a:off x="1271657" y="939161"/>
            <a:ext cx="95534" cy="9553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00B3029-0975-4126-B261-4C543EBBF8F9}"/>
              </a:ext>
            </a:extLst>
          </p:cNvPr>
          <p:cNvCxnSpPr>
            <a:stCxn id="12" idx="6"/>
            <a:endCxn id="14" idx="2"/>
          </p:cNvCxnSpPr>
          <p:nvPr userDrawn="1"/>
        </p:nvCxnSpPr>
        <p:spPr>
          <a:xfrm>
            <a:off x="914542" y="983515"/>
            <a:ext cx="357115" cy="341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7D8C792-D4D0-4B29-AED2-D30E422A4CB2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792164" y="0"/>
            <a:ext cx="2960" cy="86409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5">
            <a:extLst>
              <a:ext uri="{FF2B5EF4-FFF2-40B4-BE49-F238E27FC236}">
                <a16:creationId xmlns:a16="http://schemas.microsoft.com/office/drawing/2014/main" id="{59346F0B-A4EE-472E-89F0-559E4F1C70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4" y="4783778"/>
            <a:ext cx="1182319" cy="16959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8AB0FF7-5453-45FD-A513-AB9D53682E11}"/>
              </a:ext>
            </a:extLst>
          </p:cNvPr>
          <p:cNvSpPr/>
          <p:nvPr/>
        </p:nvSpPr>
        <p:spPr>
          <a:xfrm>
            <a:off x="1412875" y="655564"/>
            <a:ext cx="4321615" cy="13234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4000" dirty="0">
                <a:latin typeface="Lato Light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Slide section - title goes here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99FA21B-A7A0-4C6E-B7D3-9F17671725C3}"/>
              </a:ext>
            </a:extLst>
          </p:cNvPr>
          <p:cNvSpPr/>
          <p:nvPr/>
        </p:nvSpPr>
        <p:spPr>
          <a:xfrm>
            <a:off x="1412874" y="2145887"/>
            <a:ext cx="4123531" cy="67467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>
              <a:lnSpc>
                <a:spcPts val="2400"/>
              </a:lnSpc>
            </a:pPr>
            <a:r>
              <a:rPr lang="en-US" sz="1600" b="1" dirty="0"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To be used in between sections to break presentation up and bring in more imagery</a:t>
            </a:r>
          </a:p>
        </p:txBody>
      </p:sp>
    </p:spTree>
    <p:extLst>
      <p:ext uri="{BB962C8B-B14F-4D97-AF65-F5344CB8AC3E}">
        <p14:creationId xmlns:p14="http://schemas.microsoft.com/office/powerpoint/2010/main" val="4245605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90EBD93-B1A4-4567-9A06-85695CADA4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-1" t="15766" r="219" b="474"/>
          <a:stretch/>
        </p:blipFill>
        <p:spPr>
          <a:xfrm>
            <a:off x="-47066" y="0"/>
            <a:ext cx="9191066" cy="51435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5F7466-3BA9-4102-80AB-2D0ED080403B}"/>
              </a:ext>
            </a:extLst>
          </p:cNvPr>
          <p:cNvSpPr/>
          <p:nvPr/>
        </p:nvSpPr>
        <p:spPr>
          <a:xfrm>
            <a:off x="-50006" y="0"/>
            <a:ext cx="9194006" cy="5143500"/>
          </a:xfrm>
          <a:prstGeom prst="rect">
            <a:avLst/>
          </a:prstGeom>
          <a:solidFill>
            <a:schemeClr val="tx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EAA06B1-6CCC-4B9A-85F1-BCFC7EAF2C6D}"/>
              </a:ext>
            </a:extLst>
          </p:cNvPr>
          <p:cNvSpPr txBox="1">
            <a:spLocks/>
          </p:cNvSpPr>
          <p:nvPr/>
        </p:nvSpPr>
        <p:spPr>
          <a:xfrm>
            <a:off x="3075758" y="242294"/>
            <a:ext cx="3796530" cy="1403246"/>
          </a:xfrm>
          <a:prstGeom prst="rect">
            <a:avLst/>
          </a:prstGeom>
        </p:spPr>
        <p:txBody>
          <a:bodyPr lIns="0" tIns="0" rIns="180000" bIns="0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5400" b="0" i="0" u="none" strike="noStrike" kern="1200" cap="none" spc="-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145,934,462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3A12D02-5E2C-463B-95C7-AA21849A0B6B}"/>
              </a:ext>
            </a:extLst>
          </p:cNvPr>
          <p:cNvSpPr txBox="1">
            <a:spLocks/>
          </p:cNvSpPr>
          <p:nvPr/>
        </p:nvSpPr>
        <p:spPr>
          <a:xfrm>
            <a:off x="6412650" y="1820007"/>
            <a:ext cx="1729027" cy="2983768"/>
          </a:xfrm>
          <a:prstGeom prst="rect">
            <a:avLst/>
          </a:prstGeom>
        </p:spPr>
        <p:txBody>
          <a:bodyPr lIns="0" tIns="0" rIns="180000" bIns="0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GB" sz="900" dirty="0">
              <a:solidFill>
                <a:prstClr val="white"/>
              </a:solidFill>
              <a:latin typeface="Lato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D0B53A-E51E-47F4-A78A-58F0F4A84518}"/>
              </a:ext>
            </a:extLst>
          </p:cNvPr>
          <p:cNvSpPr txBox="1"/>
          <p:nvPr/>
        </p:nvSpPr>
        <p:spPr>
          <a:xfrm>
            <a:off x="3058510" y="7173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Lato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494824-5DBB-41B8-AC0C-9A8C51558590}"/>
              </a:ext>
            </a:extLst>
          </p:cNvPr>
          <p:cNvSpPr txBox="1"/>
          <p:nvPr/>
        </p:nvSpPr>
        <p:spPr>
          <a:xfrm>
            <a:off x="1422733" y="4362439"/>
            <a:ext cx="5815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  <a:latin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https://www.worldometers.info/world-population/russia-population</a:t>
            </a:r>
            <a:r>
              <a:rPr lang="en-GB" sz="900" dirty="0">
                <a:solidFill>
                  <a:schemeClr val="bg1"/>
                </a:solidFill>
                <a:latin typeface="Lato"/>
              </a:rPr>
              <a:t> - mid-2020 estimate</a:t>
            </a:r>
          </a:p>
          <a:p>
            <a:r>
              <a:rPr lang="en-GB" sz="900" dirty="0">
                <a:solidFill>
                  <a:schemeClr val="bg1"/>
                </a:solidFill>
                <a:latin typeface="La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https://www.internetworldstats.com/europa2.htm</a:t>
            </a:r>
            <a:r>
              <a:rPr lang="en-GB" sz="900" dirty="0">
                <a:solidFill>
                  <a:schemeClr val="bg1"/>
                </a:solidFill>
                <a:latin typeface="Lato"/>
              </a:rPr>
              <a:t> - December 2018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672FA0-5B74-44F3-A504-0F4E8DB6DF3D}"/>
              </a:ext>
            </a:extLst>
          </p:cNvPr>
          <p:cNvSpPr txBox="1"/>
          <p:nvPr/>
        </p:nvSpPr>
        <p:spPr>
          <a:xfrm>
            <a:off x="1401680" y="1936994"/>
            <a:ext cx="4932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Internet population: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43B25B-950F-4805-B049-9DCD7172F0B3}"/>
              </a:ext>
            </a:extLst>
          </p:cNvPr>
          <p:cNvSpPr txBox="1"/>
          <p:nvPr/>
        </p:nvSpPr>
        <p:spPr>
          <a:xfrm>
            <a:off x="1395261" y="3143630"/>
            <a:ext cx="3800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Internet penetration: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84FD22-C468-420F-87C7-391AD7B3FB42}"/>
              </a:ext>
            </a:extLst>
          </p:cNvPr>
          <p:cNvSpPr txBox="1"/>
          <p:nvPr/>
        </p:nvSpPr>
        <p:spPr>
          <a:xfrm>
            <a:off x="4177993" y="1801988"/>
            <a:ext cx="41908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109,552,842</a:t>
            </a:r>
            <a:endParaRPr lang="en-US" sz="4400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0FE582-5D30-4056-BAD2-2554CEE6B2A0}"/>
              </a:ext>
            </a:extLst>
          </p:cNvPr>
          <p:cNvSpPr txBox="1"/>
          <p:nvPr/>
        </p:nvSpPr>
        <p:spPr>
          <a:xfrm>
            <a:off x="4364014" y="3108411"/>
            <a:ext cx="1623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75.1%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C8148A-B3CC-4FE9-B6FF-EC0DB4D80D93}"/>
              </a:ext>
            </a:extLst>
          </p:cNvPr>
          <p:cNvSpPr/>
          <p:nvPr/>
        </p:nvSpPr>
        <p:spPr>
          <a:xfrm>
            <a:off x="1391817" y="687131"/>
            <a:ext cx="506349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2400" dirty="0">
                <a:solidFill>
                  <a:schemeClr val="bg1"/>
                </a:solidFill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Population: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08A94E2-99FE-4EC7-8B4A-6E752F3A23BD}"/>
              </a:ext>
            </a:extLst>
          </p:cNvPr>
          <p:cNvCxnSpPr>
            <a:cxnSpLocks/>
          </p:cNvCxnSpPr>
          <p:nvPr/>
        </p:nvCxnSpPr>
        <p:spPr>
          <a:xfrm>
            <a:off x="792164" y="0"/>
            <a:ext cx="0" cy="51435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CACF9F4D-3AE1-4DC2-8430-B53DD1FD296B}"/>
              </a:ext>
            </a:extLst>
          </p:cNvPr>
          <p:cNvGrpSpPr/>
          <p:nvPr/>
        </p:nvGrpSpPr>
        <p:grpSpPr>
          <a:xfrm>
            <a:off x="796567" y="875503"/>
            <a:ext cx="571925" cy="95534"/>
            <a:chOff x="796567" y="875503"/>
            <a:chExt cx="571925" cy="95534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1B53C9B-E025-4F05-BFDC-1EA55FD8A52C}"/>
                </a:ext>
              </a:extLst>
            </p:cNvPr>
            <p:cNvSpPr/>
            <p:nvPr userDrawn="1"/>
          </p:nvSpPr>
          <p:spPr>
            <a:xfrm>
              <a:off x="1272958" y="875503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616CCF5-B706-4992-9A68-3D9DE3970423}"/>
                </a:ext>
              </a:extLst>
            </p:cNvPr>
            <p:cNvCxnSpPr>
              <a:cxnSpLocks/>
              <a:endCxn id="38" idx="2"/>
            </p:cNvCxnSpPr>
            <p:nvPr userDrawn="1"/>
          </p:nvCxnSpPr>
          <p:spPr>
            <a:xfrm>
              <a:off x="796567" y="923270"/>
              <a:ext cx="476391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5612CB2-C2FD-44DF-9CCD-39D3D4260DA9}"/>
              </a:ext>
            </a:extLst>
          </p:cNvPr>
          <p:cNvGrpSpPr/>
          <p:nvPr/>
        </p:nvGrpSpPr>
        <p:grpSpPr>
          <a:xfrm>
            <a:off x="801483" y="2139334"/>
            <a:ext cx="571925" cy="95534"/>
            <a:chOff x="801483" y="2139334"/>
            <a:chExt cx="571925" cy="95534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1157008-8828-41EB-BB08-14182CBD51D3}"/>
                </a:ext>
              </a:extLst>
            </p:cNvPr>
            <p:cNvSpPr/>
            <p:nvPr userDrawn="1"/>
          </p:nvSpPr>
          <p:spPr>
            <a:xfrm>
              <a:off x="1277874" y="2139334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CD78B11-22A5-40B0-A63A-0DE13D1E1497}"/>
                </a:ext>
              </a:extLst>
            </p:cNvPr>
            <p:cNvCxnSpPr>
              <a:cxnSpLocks/>
              <a:endCxn id="43" idx="2"/>
            </p:cNvCxnSpPr>
            <p:nvPr userDrawn="1"/>
          </p:nvCxnSpPr>
          <p:spPr>
            <a:xfrm>
              <a:off x="801483" y="2187101"/>
              <a:ext cx="476391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053630C-893B-4D03-A167-976D0216BDA5}"/>
              </a:ext>
            </a:extLst>
          </p:cNvPr>
          <p:cNvGrpSpPr/>
          <p:nvPr/>
        </p:nvGrpSpPr>
        <p:grpSpPr>
          <a:xfrm>
            <a:off x="801483" y="3326580"/>
            <a:ext cx="571925" cy="95534"/>
            <a:chOff x="801483" y="3326580"/>
            <a:chExt cx="571925" cy="95534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AFAF8F0-95F8-4B1D-A2A2-35D80633ED14}"/>
                </a:ext>
              </a:extLst>
            </p:cNvPr>
            <p:cNvSpPr/>
            <p:nvPr userDrawn="1"/>
          </p:nvSpPr>
          <p:spPr>
            <a:xfrm>
              <a:off x="1277874" y="3326580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0B9EF59-A3A8-4985-A2C1-7DAE9F4546B3}"/>
                </a:ext>
              </a:extLst>
            </p:cNvPr>
            <p:cNvCxnSpPr>
              <a:cxnSpLocks/>
              <a:endCxn id="46" idx="2"/>
            </p:cNvCxnSpPr>
            <p:nvPr userDrawn="1"/>
          </p:nvCxnSpPr>
          <p:spPr>
            <a:xfrm>
              <a:off x="801483" y="3374347"/>
              <a:ext cx="476391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Graphic 5">
            <a:extLst>
              <a:ext uri="{FF2B5EF4-FFF2-40B4-BE49-F238E27FC236}">
                <a16:creationId xmlns:a16="http://schemas.microsoft.com/office/drawing/2014/main" id="{DB7AC0EC-3199-4258-ABCC-C4DE72B80CA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766054" y="4783778"/>
            <a:ext cx="1182319" cy="1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98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48E7AFC-74D6-4026-A1EB-1C738D152B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7592" r="1759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EAA06B1-6CCC-4B9A-85F1-BCFC7EAF2C6D}"/>
              </a:ext>
            </a:extLst>
          </p:cNvPr>
          <p:cNvSpPr txBox="1">
            <a:spLocks/>
          </p:cNvSpPr>
          <p:nvPr/>
        </p:nvSpPr>
        <p:spPr>
          <a:xfrm>
            <a:off x="3075758" y="242294"/>
            <a:ext cx="3796530" cy="1403246"/>
          </a:xfrm>
          <a:prstGeom prst="rect">
            <a:avLst/>
          </a:prstGeom>
        </p:spPr>
        <p:txBody>
          <a:bodyPr lIns="0" tIns="0" rIns="180000" bIns="0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5400" b="0" i="0" u="none" strike="noStrike" kern="1200" cap="none" spc="-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145,934,462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3A12D02-5E2C-463B-95C7-AA21849A0B6B}"/>
              </a:ext>
            </a:extLst>
          </p:cNvPr>
          <p:cNvSpPr txBox="1">
            <a:spLocks/>
          </p:cNvSpPr>
          <p:nvPr/>
        </p:nvSpPr>
        <p:spPr>
          <a:xfrm>
            <a:off x="6412650" y="1820007"/>
            <a:ext cx="1729027" cy="2983768"/>
          </a:xfrm>
          <a:prstGeom prst="rect">
            <a:avLst/>
          </a:prstGeom>
        </p:spPr>
        <p:txBody>
          <a:bodyPr lIns="0" tIns="0" rIns="180000" bIns="0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GB" sz="900" dirty="0">
              <a:solidFill>
                <a:prstClr val="white"/>
              </a:solidFill>
              <a:latin typeface="Lato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D0B53A-E51E-47F4-A78A-58F0F4A84518}"/>
              </a:ext>
            </a:extLst>
          </p:cNvPr>
          <p:cNvSpPr txBox="1"/>
          <p:nvPr/>
        </p:nvSpPr>
        <p:spPr>
          <a:xfrm>
            <a:off x="3058510" y="7173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Lato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494824-5DBB-41B8-AC0C-9A8C51558590}"/>
              </a:ext>
            </a:extLst>
          </p:cNvPr>
          <p:cNvSpPr txBox="1"/>
          <p:nvPr/>
        </p:nvSpPr>
        <p:spPr>
          <a:xfrm>
            <a:off x="1422733" y="4362439"/>
            <a:ext cx="5815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  <a:latin typeface="La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https://www.worldometers.info/world-population/russia-population</a:t>
            </a:r>
            <a:r>
              <a:rPr lang="en-GB" sz="900" dirty="0">
                <a:solidFill>
                  <a:schemeClr val="bg1"/>
                </a:solidFill>
                <a:latin typeface="Lato"/>
              </a:rPr>
              <a:t> - mid-2020 estimate</a:t>
            </a:r>
          </a:p>
          <a:p>
            <a:r>
              <a:rPr lang="en-GB" sz="900" dirty="0">
                <a:solidFill>
                  <a:schemeClr val="bg1"/>
                </a:solidFill>
                <a:latin typeface="La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https://www.internetworldstats.com/europa2.htm</a:t>
            </a:r>
            <a:r>
              <a:rPr lang="en-GB" sz="900" dirty="0">
                <a:solidFill>
                  <a:schemeClr val="bg1"/>
                </a:solidFill>
                <a:latin typeface="Lato"/>
              </a:rPr>
              <a:t> - December 2018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672FA0-5B74-44F3-A504-0F4E8DB6DF3D}"/>
              </a:ext>
            </a:extLst>
          </p:cNvPr>
          <p:cNvSpPr txBox="1"/>
          <p:nvPr/>
        </p:nvSpPr>
        <p:spPr>
          <a:xfrm>
            <a:off x="1401680" y="1936994"/>
            <a:ext cx="4932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Internet population: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43B25B-950F-4805-B049-9DCD7172F0B3}"/>
              </a:ext>
            </a:extLst>
          </p:cNvPr>
          <p:cNvSpPr txBox="1"/>
          <p:nvPr/>
        </p:nvSpPr>
        <p:spPr>
          <a:xfrm>
            <a:off x="1395261" y="3143630"/>
            <a:ext cx="3800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Internet penetration: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84FD22-C468-420F-87C7-391AD7B3FB42}"/>
              </a:ext>
            </a:extLst>
          </p:cNvPr>
          <p:cNvSpPr txBox="1"/>
          <p:nvPr/>
        </p:nvSpPr>
        <p:spPr>
          <a:xfrm>
            <a:off x="4177993" y="1801988"/>
            <a:ext cx="41908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109,552,842</a:t>
            </a:r>
            <a:endParaRPr lang="en-US" sz="4400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0FE582-5D30-4056-BAD2-2554CEE6B2A0}"/>
              </a:ext>
            </a:extLst>
          </p:cNvPr>
          <p:cNvSpPr txBox="1"/>
          <p:nvPr/>
        </p:nvSpPr>
        <p:spPr>
          <a:xfrm>
            <a:off x="4364014" y="3108411"/>
            <a:ext cx="1623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75.1%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C8148A-B3CC-4FE9-B6FF-EC0DB4D80D93}"/>
              </a:ext>
            </a:extLst>
          </p:cNvPr>
          <p:cNvSpPr/>
          <p:nvPr/>
        </p:nvSpPr>
        <p:spPr>
          <a:xfrm>
            <a:off x="1391817" y="687131"/>
            <a:ext cx="506349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2400" dirty="0">
                <a:solidFill>
                  <a:schemeClr val="bg1"/>
                </a:solidFill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Population: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08A94E2-99FE-4EC7-8B4A-6E752F3A23BD}"/>
              </a:ext>
            </a:extLst>
          </p:cNvPr>
          <p:cNvCxnSpPr>
            <a:cxnSpLocks/>
          </p:cNvCxnSpPr>
          <p:nvPr/>
        </p:nvCxnSpPr>
        <p:spPr>
          <a:xfrm>
            <a:off x="792164" y="0"/>
            <a:ext cx="0" cy="51435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7C3FF647-55CD-4B1A-82F7-5D9B75B03801}"/>
              </a:ext>
            </a:extLst>
          </p:cNvPr>
          <p:cNvGrpSpPr/>
          <p:nvPr/>
        </p:nvGrpSpPr>
        <p:grpSpPr>
          <a:xfrm>
            <a:off x="796567" y="875503"/>
            <a:ext cx="557637" cy="95534"/>
            <a:chOff x="796567" y="875503"/>
            <a:chExt cx="557637" cy="95534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1B53C9B-E025-4F05-BFDC-1EA55FD8A52C}"/>
                </a:ext>
              </a:extLst>
            </p:cNvPr>
            <p:cNvSpPr/>
            <p:nvPr userDrawn="1"/>
          </p:nvSpPr>
          <p:spPr>
            <a:xfrm>
              <a:off x="1258670" y="875503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616CCF5-B706-4992-9A68-3D9DE397042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96567" y="923270"/>
              <a:ext cx="476391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E07D89F-9AF2-4AD9-B16B-EB8546ADD5B3}"/>
              </a:ext>
            </a:extLst>
          </p:cNvPr>
          <p:cNvGrpSpPr/>
          <p:nvPr/>
        </p:nvGrpSpPr>
        <p:grpSpPr>
          <a:xfrm>
            <a:off x="801483" y="2139334"/>
            <a:ext cx="571925" cy="95534"/>
            <a:chOff x="787195" y="2139334"/>
            <a:chExt cx="571925" cy="95534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1157008-8828-41EB-BB08-14182CBD51D3}"/>
                </a:ext>
              </a:extLst>
            </p:cNvPr>
            <p:cNvSpPr/>
            <p:nvPr userDrawn="1"/>
          </p:nvSpPr>
          <p:spPr>
            <a:xfrm>
              <a:off x="1263586" y="2139334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CD78B11-22A5-40B0-A63A-0DE13D1E1497}"/>
                </a:ext>
              </a:extLst>
            </p:cNvPr>
            <p:cNvCxnSpPr>
              <a:cxnSpLocks/>
              <a:endCxn id="43" idx="2"/>
            </p:cNvCxnSpPr>
            <p:nvPr userDrawn="1"/>
          </p:nvCxnSpPr>
          <p:spPr>
            <a:xfrm>
              <a:off x="787195" y="2187101"/>
              <a:ext cx="476391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F53E4B1-BAE4-4D2E-9D9E-76B3EABEEDAF}"/>
              </a:ext>
            </a:extLst>
          </p:cNvPr>
          <p:cNvGrpSpPr/>
          <p:nvPr/>
        </p:nvGrpSpPr>
        <p:grpSpPr>
          <a:xfrm>
            <a:off x="801483" y="3326580"/>
            <a:ext cx="571925" cy="95534"/>
            <a:chOff x="787195" y="3326580"/>
            <a:chExt cx="571925" cy="95534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AFAF8F0-95F8-4B1D-A2A2-35D80633ED14}"/>
                </a:ext>
              </a:extLst>
            </p:cNvPr>
            <p:cNvSpPr/>
            <p:nvPr userDrawn="1"/>
          </p:nvSpPr>
          <p:spPr>
            <a:xfrm>
              <a:off x="1263586" y="3326580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F0B9EF59-A3A8-4985-A2C1-7DAE9F4546B3}"/>
                </a:ext>
              </a:extLst>
            </p:cNvPr>
            <p:cNvCxnSpPr>
              <a:cxnSpLocks/>
              <a:endCxn id="46" idx="2"/>
            </p:cNvCxnSpPr>
            <p:nvPr userDrawn="1"/>
          </p:nvCxnSpPr>
          <p:spPr>
            <a:xfrm>
              <a:off x="787195" y="3374347"/>
              <a:ext cx="476391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Graphic 5">
            <a:extLst>
              <a:ext uri="{FF2B5EF4-FFF2-40B4-BE49-F238E27FC236}">
                <a16:creationId xmlns:a16="http://schemas.microsoft.com/office/drawing/2014/main" id="{AB67D6D5-5680-42B4-9AF6-790C0CB008A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766054" y="4783778"/>
            <a:ext cx="1182319" cy="1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570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C4BD9DCD-5D6D-4D75-8D94-8A2BF353D8AD}"/>
              </a:ext>
            </a:extLst>
          </p:cNvPr>
          <p:cNvSpPr txBox="1"/>
          <p:nvPr/>
        </p:nvSpPr>
        <p:spPr>
          <a:xfrm>
            <a:off x="1428123" y="4355402"/>
            <a:ext cx="6996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latin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https://www.worldometers.info/world-population/russia-population</a:t>
            </a:r>
            <a:r>
              <a:rPr lang="en-GB" sz="900" dirty="0">
                <a:latin typeface="Lato"/>
              </a:rPr>
              <a:t> - mid-2020 estimate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7F5945-3329-4863-ABE6-C276A1974C6E}"/>
              </a:ext>
            </a:extLst>
          </p:cNvPr>
          <p:cNvCxnSpPr>
            <a:cxnSpLocks/>
            <a:stCxn id="26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575176A-B05E-493A-A880-4A753D2CEE0C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Search engine market shares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0A50953-9B68-4F72-8815-882F76C8210F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CBAA83B-C4A9-4E59-8511-81BB5E5BD88C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A3DD47A-C825-4815-BE96-66D18285722F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D9287DD-34B5-43D7-BA34-359F204BC669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499C4B7-7771-43DD-AA7E-02C64E05F71C}"/>
                </a:ext>
              </a:extLst>
            </p:cNvPr>
            <p:cNvCxnSpPr>
              <a:stCxn id="26" idx="6"/>
              <a:endCxn id="31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AD55DA9-C627-4754-8D13-5C9FEF4F5679}"/>
              </a:ext>
            </a:extLst>
          </p:cNvPr>
          <p:cNvCxnSpPr>
            <a:cxnSpLocks/>
            <a:endCxn id="26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phic 5">
            <a:extLst>
              <a:ext uri="{FF2B5EF4-FFF2-40B4-BE49-F238E27FC236}">
                <a16:creationId xmlns:a16="http://schemas.microsoft.com/office/drawing/2014/main" id="{33123681-7EAA-421C-A2BE-FFD7B0292C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80162A-E1A3-470B-9CB6-99C6F16B4D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9961" y="1911454"/>
            <a:ext cx="877491" cy="877491"/>
          </a:xfrm>
          <a:prstGeom prst="rect">
            <a:avLst/>
          </a:prstGeom>
        </p:spPr>
      </p:pic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1AA47784-25BE-44A4-9ED3-979A82951D7A}"/>
              </a:ext>
            </a:extLst>
          </p:cNvPr>
          <p:cNvSpPr txBox="1">
            <a:spLocks/>
          </p:cNvSpPr>
          <p:nvPr/>
        </p:nvSpPr>
        <p:spPr>
          <a:xfrm>
            <a:off x="1283257" y="2688933"/>
            <a:ext cx="2290899" cy="742874"/>
          </a:xfrm>
          <a:prstGeom prst="rect">
            <a:avLst/>
          </a:prstGeom>
        </p:spPr>
        <p:txBody>
          <a:bodyPr lIns="0" tIns="0" rIns="180000" bIns="0" anchor="ctr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8">
              <a:lnSpc>
                <a:spcPct val="150000"/>
              </a:lnSpc>
            </a:pPr>
            <a:r>
              <a:rPr lang="en-GB" sz="5400" spc="-300" dirty="0">
                <a:solidFill>
                  <a:schemeClr val="accent6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77.</a:t>
            </a:r>
            <a:r>
              <a:rPr lang="en-GB" sz="4050" spc="-300" dirty="0">
                <a:solidFill>
                  <a:schemeClr val="accent6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06%</a:t>
            </a:r>
            <a:endParaRPr lang="en-GB" sz="5400" spc="-300" dirty="0">
              <a:solidFill>
                <a:schemeClr val="accent6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A5768F7-7588-4E08-9E1C-7DCE0FC528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3091" y="2033050"/>
            <a:ext cx="1864120" cy="562149"/>
          </a:xfrm>
          <a:prstGeom prst="rect">
            <a:avLst/>
          </a:prstGeom>
        </p:spPr>
      </p:pic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66BC761E-9D61-40E3-ABE0-3A29492EB1B8}"/>
              </a:ext>
            </a:extLst>
          </p:cNvPr>
          <p:cNvSpPr txBox="1">
            <a:spLocks/>
          </p:cNvSpPr>
          <p:nvPr/>
        </p:nvSpPr>
        <p:spPr>
          <a:xfrm>
            <a:off x="3979702" y="2688933"/>
            <a:ext cx="2290899" cy="742874"/>
          </a:xfrm>
          <a:prstGeom prst="rect">
            <a:avLst/>
          </a:prstGeom>
        </p:spPr>
        <p:txBody>
          <a:bodyPr lIns="0" tIns="0" rIns="180000" bIns="0" anchor="ctr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8">
              <a:lnSpc>
                <a:spcPct val="150000"/>
              </a:lnSpc>
            </a:pPr>
            <a:r>
              <a:rPr lang="en-GB" sz="5400" spc="-300" dirty="0">
                <a:solidFill>
                  <a:schemeClr val="accent6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17.</a:t>
            </a:r>
            <a:r>
              <a:rPr lang="en-GB" sz="4050" spc="-300" dirty="0">
                <a:solidFill>
                  <a:schemeClr val="accent6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94%</a:t>
            </a:r>
            <a:endParaRPr lang="en-GB" sz="5400" spc="-300" dirty="0">
              <a:solidFill>
                <a:schemeClr val="accent6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3C7F4CD-D099-488D-BBAD-5D97C4ECC6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3239" y="1912227"/>
            <a:ext cx="876717" cy="876717"/>
          </a:xfrm>
          <a:prstGeom prst="rect">
            <a:avLst/>
          </a:prstGeom>
        </p:spPr>
      </p:pic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E0166D9F-2724-42D9-A416-5DD77888F5E1}"/>
              </a:ext>
            </a:extLst>
          </p:cNvPr>
          <p:cNvSpPr txBox="1">
            <a:spLocks/>
          </p:cNvSpPr>
          <p:nvPr/>
        </p:nvSpPr>
        <p:spPr>
          <a:xfrm>
            <a:off x="6676148" y="2688933"/>
            <a:ext cx="2290899" cy="742874"/>
          </a:xfrm>
          <a:prstGeom prst="rect">
            <a:avLst/>
          </a:prstGeom>
        </p:spPr>
        <p:txBody>
          <a:bodyPr lIns="0" tIns="0" rIns="180000" bIns="0" anchor="ctr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8">
              <a:lnSpc>
                <a:spcPct val="150000"/>
              </a:lnSpc>
            </a:pPr>
            <a:r>
              <a:rPr lang="en-GB" sz="5400" spc="-300" dirty="0">
                <a:solidFill>
                  <a:schemeClr val="accent6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4.</a:t>
            </a:r>
            <a:r>
              <a:rPr lang="en-GB" sz="4050" spc="-300" dirty="0">
                <a:solidFill>
                  <a:schemeClr val="accent6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57%</a:t>
            </a:r>
            <a:endParaRPr lang="en-GB" sz="5400" spc="-300" dirty="0">
              <a:solidFill>
                <a:schemeClr val="accent6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506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Amazon's logos reflect its evolution - Marketplace">
            <a:extLst>
              <a:ext uri="{FF2B5EF4-FFF2-40B4-BE49-F238E27FC236}">
                <a16:creationId xmlns:a16="http://schemas.microsoft.com/office/drawing/2014/main" id="{26BE19A3-1C15-440A-B2E3-E15FA7E27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333" y="1574606"/>
            <a:ext cx="2117546" cy="58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etflix 'Shuffle Play' Feature Randomly Streams Selected Titles - Variety">
            <a:extLst>
              <a:ext uri="{FF2B5EF4-FFF2-40B4-BE49-F238E27FC236}">
                <a16:creationId xmlns:a16="http://schemas.microsoft.com/office/drawing/2014/main" id="{B7790F2A-AC26-4D0B-804C-E5231E750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2802612"/>
            <a:ext cx="1346884" cy="75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mazon Web Services - Wikipedia">
            <a:extLst>
              <a:ext uri="{FF2B5EF4-FFF2-40B4-BE49-F238E27FC236}">
                <a16:creationId xmlns:a16="http://schemas.microsoft.com/office/drawing/2014/main" id="{BB5EB627-C47C-4FFD-A8AA-88A6382EF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996" y="1751039"/>
            <a:ext cx="1035844" cy="62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kamai and Google Collaborate to Establish Direct Interconnects Between  Akamai Intelligent Platform and Google Cloud Platform">
            <a:extLst>
              <a:ext uri="{FF2B5EF4-FFF2-40B4-BE49-F238E27FC236}">
                <a16:creationId xmlns:a16="http://schemas.microsoft.com/office/drawing/2014/main" id="{F4767C7C-BB8B-45C7-ACEF-D9E59D7BE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564" y="2798248"/>
            <a:ext cx="1585451" cy="64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41BE19-E562-41F3-BCF0-484CABC9BE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0174" y="3732309"/>
            <a:ext cx="1854655" cy="1038607"/>
          </a:xfrm>
          <a:prstGeom prst="rect">
            <a:avLst/>
          </a:prstGeom>
        </p:spPr>
      </p:pic>
      <p:pic>
        <p:nvPicPr>
          <p:cNvPr id="1034" name="Picture 10" descr="Cloudflare - The Web Performance &amp; Security Company | Cloudflare">
            <a:extLst>
              <a:ext uri="{FF2B5EF4-FFF2-40B4-BE49-F238E27FC236}">
                <a16:creationId xmlns:a16="http://schemas.microsoft.com/office/drawing/2014/main" id="{296EB5DA-1DDE-4C9B-8BBD-88D0FD95C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518" y="3877980"/>
            <a:ext cx="1760507" cy="64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Zoom Logo – Video Communications – PDF | Zoom video conferencing, Video  conferencing, Social media quotes">
            <a:extLst>
              <a:ext uri="{FF2B5EF4-FFF2-40B4-BE49-F238E27FC236}">
                <a16:creationId xmlns:a16="http://schemas.microsoft.com/office/drawing/2014/main" id="{BD9DA9B5-43F1-4E6B-B292-A367B9D99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916" y="1223456"/>
            <a:ext cx="1185287" cy="118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Google Cloud Platform Review | PCMag">
            <a:extLst>
              <a:ext uri="{FF2B5EF4-FFF2-40B4-BE49-F238E27FC236}">
                <a16:creationId xmlns:a16="http://schemas.microsoft.com/office/drawing/2014/main" id="{B6ECBDA5-85AA-4CD6-B1C4-E53405EC3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35" y="2571750"/>
            <a:ext cx="1760507" cy="98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D17071C-3119-45C6-8E3C-AE9770C076E4}"/>
              </a:ext>
            </a:extLst>
          </p:cNvPr>
          <p:cNvCxnSpPr>
            <a:cxnSpLocks/>
            <a:stCxn id="14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E3A40EE-37A2-4507-9D64-E3ED1967EC6B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Growth for key tech companies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652AA55-ADD4-4B2E-A25D-EBF103CAD812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E490664-5697-48B8-B971-F50A5F78E7E5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D7C0F29-C606-4D64-8905-2C345AB70567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4FDE565-AD55-4E8B-A1DB-EEE16A09FF21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0279FB8-B1E9-4458-974C-BE81F646A300}"/>
                </a:ext>
              </a:extLst>
            </p:cNvPr>
            <p:cNvCxnSpPr>
              <a:stCxn id="14" idx="6"/>
              <a:endCxn id="16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9978B01-AF29-40CF-AE5D-70A3D35C75B0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5">
            <a:extLst>
              <a:ext uri="{FF2B5EF4-FFF2-40B4-BE49-F238E27FC236}">
                <a16:creationId xmlns:a16="http://schemas.microsoft.com/office/drawing/2014/main" id="{409183EC-CE8A-44AD-982C-9DDE213C96C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152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E44E0B00-AF0E-44F8-82AE-A53FB361C7A7}"/>
              </a:ext>
            </a:extLst>
          </p:cNvPr>
          <p:cNvGraphicFramePr/>
          <p:nvPr/>
        </p:nvGraphicFramePr>
        <p:xfrm>
          <a:off x="5936775" y="1919185"/>
          <a:ext cx="2681785" cy="2099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C4BD9DCD-5D6D-4D75-8D94-8A2BF353D8AD}"/>
              </a:ext>
            </a:extLst>
          </p:cNvPr>
          <p:cNvSpPr txBox="1"/>
          <p:nvPr/>
        </p:nvSpPr>
        <p:spPr>
          <a:xfrm>
            <a:off x="1428123" y="4355402"/>
            <a:ext cx="6996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latin typeface="Lato" panose="020F050202020403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https://radar.yandex.ru/search?device-category=1&amp;selected_rows=iHMJ0E%252CvDPqTi%252C8fg2y0%252Ctmkupd%252CMCj1FA</a:t>
            </a:r>
            <a:r>
              <a:rPr lang="en-GB" sz="900" dirty="0">
                <a:latin typeface="Lato" panose="020F0502020204030203" pitchFamily="34" charset="0"/>
              </a:rPr>
              <a:t> </a:t>
            </a:r>
            <a:endParaRPr lang="en-US" sz="900" dirty="0">
              <a:latin typeface="Lato" panose="020F0502020204030203" pitchFamily="34" charset="0"/>
            </a:endParaRP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36011FC9-E13E-4B10-B397-82F7C8D69B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318156"/>
              </p:ext>
            </p:extLst>
          </p:nvPr>
        </p:nvGraphicFramePr>
        <p:xfrm>
          <a:off x="882059" y="1658202"/>
          <a:ext cx="3072951" cy="2429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8F9E5C7A-C174-4D2C-96CD-ECCF49ABB23F}"/>
              </a:ext>
            </a:extLst>
          </p:cNvPr>
          <p:cNvGraphicFramePr/>
          <p:nvPr/>
        </p:nvGraphicFramePr>
        <p:xfrm>
          <a:off x="3389808" y="1600910"/>
          <a:ext cx="2608383" cy="2536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7F5945-3329-4863-ABE6-C276A1974C6E}"/>
              </a:ext>
            </a:extLst>
          </p:cNvPr>
          <p:cNvCxnSpPr>
            <a:cxnSpLocks/>
            <a:stCxn id="26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AFE46F7-F2A5-4D02-A751-455D53AC21CD}"/>
              </a:ext>
            </a:extLst>
          </p:cNvPr>
          <p:cNvSpPr txBox="1"/>
          <p:nvPr/>
        </p:nvSpPr>
        <p:spPr>
          <a:xfrm>
            <a:off x="1405612" y="1271810"/>
            <a:ext cx="70192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Market overview: Ten need-to-know facts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75176A-B05E-493A-A880-4A753D2CEE0C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Search engine market shares by device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0A50953-9B68-4F72-8815-882F76C8210F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CBAA83B-C4A9-4E59-8511-81BB5E5BD88C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A3DD47A-C825-4815-BE96-66D18285722F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D9287DD-34B5-43D7-BA34-359F204BC669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499C4B7-7771-43DD-AA7E-02C64E05F71C}"/>
                </a:ext>
              </a:extLst>
            </p:cNvPr>
            <p:cNvCxnSpPr>
              <a:stCxn id="26" idx="6"/>
              <a:endCxn id="31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AD55DA9-C627-4754-8D13-5C9FEF4F5679}"/>
              </a:ext>
            </a:extLst>
          </p:cNvPr>
          <p:cNvCxnSpPr>
            <a:cxnSpLocks/>
            <a:endCxn id="26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 11">
            <a:extLst>
              <a:ext uri="{FF2B5EF4-FFF2-40B4-BE49-F238E27FC236}">
                <a16:creationId xmlns:a16="http://schemas.microsoft.com/office/drawing/2014/main" id="{7083C140-F223-4D92-84EC-917E6BF1F3AC}"/>
              </a:ext>
            </a:extLst>
          </p:cNvPr>
          <p:cNvSpPr>
            <a:spLocks noEditPoints="1"/>
          </p:cNvSpPr>
          <p:nvPr/>
        </p:nvSpPr>
        <p:spPr bwMode="auto">
          <a:xfrm>
            <a:off x="7108670" y="2571087"/>
            <a:ext cx="215445" cy="341384"/>
          </a:xfrm>
          <a:custGeom>
            <a:avLst/>
            <a:gdLst>
              <a:gd name="T0" fmla="*/ 48 w 96"/>
              <a:gd name="T1" fmla="*/ 164 h 176"/>
              <a:gd name="T2" fmla="*/ 52 w 96"/>
              <a:gd name="T3" fmla="*/ 160 h 176"/>
              <a:gd name="T4" fmla="*/ 48 w 96"/>
              <a:gd name="T5" fmla="*/ 156 h 176"/>
              <a:gd name="T6" fmla="*/ 44 w 96"/>
              <a:gd name="T7" fmla="*/ 160 h 176"/>
              <a:gd name="T8" fmla="*/ 48 w 96"/>
              <a:gd name="T9" fmla="*/ 164 h 176"/>
              <a:gd name="T10" fmla="*/ 80 w 96"/>
              <a:gd name="T11" fmla="*/ 0 h 176"/>
              <a:gd name="T12" fmla="*/ 16 w 96"/>
              <a:gd name="T13" fmla="*/ 0 h 176"/>
              <a:gd name="T14" fmla="*/ 0 w 96"/>
              <a:gd name="T15" fmla="*/ 16 h 176"/>
              <a:gd name="T16" fmla="*/ 0 w 96"/>
              <a:gd name="T17" fmla="*/ 160 h 176"/>
              <a:gd name="T18" fmla="*/ 16 w 96"/>
              <a:gd name="T19" fmla="*/ 176 h 176"/>
              <a:gd name="T20" fmla="*/ 80 w 96"/>
              <a:gd name="T21" fmla="*/ 176 h 176"/>
              <a:gd name="T22" fmla="*/ 96 w 96"/>
              <a:gd name="T23" fmla="*/ 160 h 176"/>
              <a:gd name="T24" fmla="*/ 96 w 96"/>
              <a:gd name="T25" fmla="*/ 16 h 176"/>
              <a:gd name="T26" fmla="*/ 80 w 96"/>
              <a:gd name="T27" fmla="*/ 0 h 176"/>
              <a:gd name="T28" fmla="*/ 88 w 96"/>
              <a:gd name="T29" fmla="*/ 160 h 176"/>
              <a:gd name="T30" fmla="*/ 80 w 96"/>
              <a:gd name="T31" fmla="*/ 168 h 176"/>
              <a:gd name="T32" fmla="*/ 16 w 96"/>
              <a:gd name="T33" fmla="*/ 168 h 176"/>
              <a:gd name="T34" fmla="*/ 8 w 96"/>
              <a:gd name="T35" fmla="*/ 160 h 176"/>
              <a:gd name="T36" fmla="*/ 8 w 96"/>
              <a:gd name="T37" fmla="*/ 152 h 176"/>
              <a:gd name="T38" fmla="*/ 88 w 96"/>
              <a:gd name="T39" fmla="*/ 152 h 176"/>
              <a:gd name="T40" fmla="*/ 88 w 96"/>
              <a:gd name="T41" fmla="*/ 160 h 176"/>
              <a:gd name="T42" fmla="*/ 88 w 96"/>
              <a:gd name="T43" fmla="*/ 144 h 176"/>
              <a:gd name="T44" fmla="*/ 8 w 96"/>
              <a:gd name="T45" fmla="*/ 144 h 176"/>
              <a:gd name="T46" fmla="*/ 8 w 96"/>
              <a:gd name="T47" fmla="*/ 32 h 176"/>
              <a:gd name="T48" fmla="*/ 88 w 96"/>
              <a:gd name="T49" fmla="*/ 32 h 176"/>
              <a:gd name="T50" fmla="*/ 88 w 96"/>
              <a:gd name="T51" fmla="*/ 144 h 176"/>
              <a:gd name="T52" fmla="*/ 88 w 96"/>
              <a:gd name="T53" fmla="*/ 24 h 176"/>
              <a:gd name="T54" fmla="*/ 8 w 96"/>
              <a:gd name="T55" fmla="*/ 24 h 176"/>
              <a:gd name="T56" fmla="*/ 8 w 96"/>
              <a:gd name="T57" fmla="*/ 16 h 176"/>
              <a:gd name="T58" fmla="*/ 16 w 96"/>
              <a:gd name="T59" fmla="*/ 8 h 176"/>
              <a:gd name="T60" fmla="*/ 80 w 96"/>
              <a:gd name="T61" fmla="*/ 8 h 176"/>
              <a:gd name="T62" fmla="*/ 88 w 96"/>
              <a:gd name="T63" fmla="*/ 16 h 176"/>
              <a:gd name="T64" fmla="*/ 88 w 96"/>
              <a:gd name="T65" fmla="*/ 24 h 176"/>
              <a:gd name="T66" fmla="*/ 52 w 96"/>
              <a:gd name="T67" fmla="*/ 12 h 176"/>
              <a:gd name="T68" fmla="*/ 44 w 96"/>
              <a:gd name="T69" fmla="*/ 12 h 176"/>
              <a:gd name="T70" fmla="*/ 40 w 96"/>
              <a:gd name="T71" fmla="*/ 16 h 176"/>
              <a:gd name="T72" fmla="*/ 44 w 96"/>
              <a:gd name="T73" fmla="*/ 20 h 176"/>
              <a:gd name="T74" fmla="*/ 52 w 96"/>
              <a:gd name="T75" fmla="*/ 20 h 176"/>
              <a:gd name="T76" fmla="*/ 56 w 96"/>
              <a:gd name="T77" fmla="*/ 16 h 176"/>
              <a:gd name="T78" fmla="*/ 52 w 96"/>
              <a:gd name="T79" fmla="*/ 12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6" h="176">
                <a:moveTo>
                  <a:pt x="48" y="164"/>
                </a:moveTo>
                <a:cubicBezTo>
                  <a:pt x="50" y="164"/>
                  <a:pt x="52" y="162"/>
                  <a:pt x="52" y="160"/>
                </a:cubicBezTo>
                <a:cubicBezTo>
                  <a:pt x="52" y="158"/>
                  <a:pt x="50" y="156"/>
                  <a:pt x="48" y="156"/>
                </a:cubicBezTo>
                <a:cubicBezTo>
                  <a:pt x="46" y="156"/>
                  <a:pt x="44" y="158"/>
                  <a:pt x="44" y="160"/>
                </a:cubicBezTo>
                <a:cubicBezTo>
                  <a:pt x="44" y="162"/>
                  <a:pt x="46" y="164"/>
                  <a:pt x="48" y="164"/>
                </a:cubicBezTo>
                <a:moveTo>
                  <a:pt x="8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80" y="176"/>
                  <a:pt x="80" y="176"/>
                  <a:pt x="80" y="176"/>
                </a:cubicBezTo>
                <a:cubicBezTo>
                  <a:pt x="89" y="176"/>
                  <a:pt x="96" y="169"/>
                  <a:pt x="96" y="160"/>
                </a:cubicBezTo>
                <a:cubicBezTo>
                  <a:pt x="96" y="16"/>
                  <a:pt x="96" y="16"/>
                  <a:pt x="96" y="16"/>
                </a:cubicBezTo>
                <a:cubicBezTo>
                  <a:pt x="96" y="7"/>
                  <a:pt x="89" y="0"/>
                  <a:pt x="80" y="0"/>
                </a:cubicBezTo>
                <a:moveTo>
                  <a:pt x="88" y="160"/>
                </a:moveTo>
                <a:cubicBezTo>
                  <a:pt x="88" y="164"/>
                  <a:pt x="84" y="168"/>
                  <a:pt x="80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52"/>
                  <a:pt x="8" y="152"/>
                  <a:pt x="8" y="152"/>
                </a:cubicBezTo>
                <a:cubicBezTo>
                  <a:pt x="88" y="152"/>
                  <a:pt x="88" y="152"/>
                  <a:pt x="88" y="152"/>
                </a:cubicBezTo>
                <a:lnTo>
                  <a:pt x="88" y="160"/>
                </a:lnTo>
                <a:close/>
                <a:moveTo>
                  <a:pt x="88" y="144"/>
                </a:moveTo>
                <a:cubicBezTo>
                  <a:pt x="8" y="144"/>
                  <a:pt x="8" y="144"/>
                  <a:pt x="8" y="144"/>
                </a:cubicBezTo>
                <a:cubicBezTo>
                  <a:pt x="8" y="32"/>
                  <a:pt x="8" y="32"/>
                  <a:pt x="8" y="32"/>
                </a:cubicBezTo>
                <a:cubicBezTo>
                  <a:pt x="88" y="32"/>
                  <a:pt x="88" y="32"/>
                  <a:pt x="88" y="32"/>
                </a:cubicBezTo>
                <a:lnTo>
                  <a:pt x="88" y="144"/>
                </a:lnTo>
                <a:close/>
                <a:moveTo>
                  <a:pt x="88" y="24"/>
                </a:moveTo>
                <a:cubicBezTo>
                  <a:pt x="8" y="24"/>
                  <a:pt x="8" y="24"/>
                  <a:pt x="8" y="24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80" y="8"/>
                  <a:pt x="80" y="8"/>
                  <a:pt x="80" y="8"/>
                </a:cubicBezTo>
                <a:cubicBezTo>
                  <a:pt x="84" y="8"/>
                  <a:pt x="88" y="12"/>
                  <a:pt x="88" y="16"/>
                </a:cubicBezTo>
                <a:lnTo>
                  <a:pt x="88" y="24"/>
                </a:lnTo>
                <a:close/>
                <a:moveTo>
                  <a:pt x="52" y="12"/>
                </a:moveTo>
                <a:cubicBezTo>
                  <a:pt x="44" y="12"/>
                  <a:pt x="44" y="12"/>
                  <a:pt x="44" y="12"/>
                </a:cubicBezTo>
                <a:cubicBezTo>
                  <a:pt x="42" y="12"/>
                  <a:pt x="40" y="14"/>
                  <a:pt x="40" y="16"/>
                </a:cubicBezTo>
                <a:cubicBezTo>
                  <a:pt x="40" y="18"/>
                  <a:pt x="42" y="20"/>
                  <a:pt x="44" y="20"/>
                </a:cubicBezTo>
                <a:cubicBezTo>
                  <a:pt x="52" y="20"/>
                  <a:pt x="52" y="20"/>
                  <a:pt x="52" y="20"/>
                </a:cubicBezTo>
                <a:cubicBezTo>
                  <a:pt x="54" y="20"/>
                  <a:pt x="56" y="18"/>
                  <a:pt x="56" y="16"/>
                </a:cubicBezTo>
                <a:cubicBezTo>
                  <a:pt x="56" y="14"/>
                  <a:pt x="54" y="12"/>
                  <a:pt x="52" y="12"/>
                </a:cubicBez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12">
            <a:extLst>
              <a:ext uri="{FF2B5EF4-FFF2-40B4-BE49-F238E27FC236}">
                <a16:creationId xmlns:a16="http://schemas.microsoft.com/office/drawing/2014/main" id="{9F2B5985-5DEC-4234-9300-A2F844AF4524}"/>
              </a:ext>
            </a:extLst>
          </p:cNvPr>
          <p:cNvSpPr>
            <a:spLocks noEditPoints="1"/>
          </p:cNvSpPr>
          <p:nvPr/>
        </p:nvSpPr>
        <p:spPr bwMode="auto">
          <a:xfrm>
            <a:off x="4508693" y="2525956"/>
            <a:ext cx="353763" cy="421101"/>
          </a:xfrm>
          <a:custGeom>
            <a:avLst/>
            <a:gdLst>
              <a:gd name="T0" fmla="*/ 64 w 128"/>
              <a:gd name="T1" fmla="*/ 156 h 176"/>
              <a:gd name="T2" fmla="*/ 60 w 128"/>
              <a:gd name="T3" fmla="*/ 160 h 176"/>
              <a:gd name="T4" fmla="*/ 64 w 128"/>
              <a:gd name="T5" fmla="*/ 164 h 176"/>
              <a:gd name="T6" fmla="*/ 68 w 128"/>
              <a:gd name="T7" fmla="*/ 160 h 176"/>
              <a:gd name="T8" fmla="*/ 64 w 128"/>
              <a:gd name="T9" fmla="*/ 156 h 176"/>
              <a:gd name="T10" fmla="*/ 60 w 128"/>
              <a:gd name="T11" fmla="*/ 20 h 176"/>
              <a:gd name="T12" fmla="*/ 68 w 128"/>
              <a:gd name="T13" fmla="*/ 20 h 176"/>
              <a:gd name="T14" fmla="*/ 72 w 128"/>
              <a:gd name="T15" fmla="*/ 16 h 176"/>
              <a:gd name="T16" fmla="*/ 68 w 128"/>
              <a:gd name="T17" fmla="*/ 12 h 176"/>
              <a:gd name="T18" fmla="*/ 60 w 128"/>
              <a:gd name="T19" fmla="*/ 12 h 176"/>
              <a:gd name="T20" fmla="*/ 56 w 128"/>
              <a:gd name="T21" fmla="*/ 16 h 176"/>
              <a:gd name="T22" fmla="*/ 60 w 128"/>
              <a:gd name="T23" fmla="*/ 20 h 176"/>
              <a:gd name="T24" fmla="*/ 16 w 128"/>
              <a:gd name="T25" fmla="*/ 152 h 176"/>
              <a:gd name="T26" fmla="*/ 112 w 128"/>
              <a:gd name="T27" fmla="*/ 152 h 176"/>
              <a:gd name="T28" fmla="*/ 112 w 128"/>
              <a:gd name="T29" fmla="*/ 24 h 176"/>
              <a:gd name="T30" fmla="*/ 16 w 128"/>
              <a:gd name="T31" fmla="*/ 24 h 176"/>
              <a:gd name="T32" fmla="*/ 16 w 128"/>
              <a:gd name="T33" fmla="*/ 152 h 176"/>
              <a:gd name="T34" fmla="*/ 24 w 128"/>
              <a:gd name="T35" fmla="*/ 32 h 176"/>
              <a:gd name="T36" fmla="*/ 104 w 128"/>
              <a:gd name="T37" fmla="*/ 32 h 176"/>
              <a:gd name="T38" fmla="*/ 104 w 128"/>
              <a:gd name="T39" fmla="*/ 144 h 176"/>
              <a:gd name="T40" fmla="*/ 24 w 128"/>
              <a:gd name="T41" fmla="*/ 144 h 176"/>
              <a:gd name="T42" fmla="*/ 24 w 128"/>
              <a:gd name="T43" fmla="*/ 32 h 176"/>
              <a:gd name="T44" fmla="*/ 112 w 128"/>
              <a:gd name="T45" fmla="*/ 0 h 176"/>
              <a:gd name="T46" fmla="*/ 16 w 128"/>
              <a:gd name="T47" fmla="*/ 0 h 176"/>
              <a:gd name="T48" fmla="*/ 0 w 128"/>
              <a:gd name="T49" fmla="*/ 16 h 176"/>
              <a:gd name="T50" fmla="*/ 0 w 128"/>
              <a:gd name="T51" fmla="*/ 160 h 176"/>
              <a:gd name="T52" fmla="*/ 16 w 128"/>
              <a:gd name="T53" fmla="*/ 176 h 176"/>
              <a:gd name="T54" fmla="*/ 112 w 128"/>
              <a:gd name="T55" fmla="*/ 176 h 176"/>
              <a:gd name="T56" fmla="*/ 128 w 128"/>
              <a:gd name="T57" fmla="*/ 160 h 176"/>
              <a:gd name="T58" fmla="*/ 128 w 128"/>
              <a:gd name="T59" fmla="*/ 16 h 176"/>
              <a:gd name="T60" fmla="*/ 112 w 128"/>
              <a:gd name="T61" fmla="*/ 0 h 176"/>
              <a:gd name="T62" fmla="*/ 120 w 128"/>
              <a:gd name="T63" fmla="*/ 160 h 176"/>
              <a:gd name="T64" fmla="*/ 112 w 128"/>
              <a:gd name="T65" fmla="*/ 168 h 176"/>
              <a:gd name="T66" fmla="*/ 16 w 128"/>
              <a:gd name="T67" fmla="*/ 168 h 176"/>
              <a:gd name="T68" fmla="*/ 8 w 128"/>
              <a:gd name="T69" fmla="*/ 160 h 176"/>
              <a:gd name="T70" fmla="*/ 8 w 128"/>
              <a:gd name="T71" fmla="*/ 16 h 176"/>
              <a:gd name="T72" fmla="*/ 16 w 128"/>
              <a:gd name="T73" fmla="*/ 8 h 176"/>
              <a:gd name="T74" fmla="*/ 112 w 128"/>
              <a:gd name="T75" fmla="*/ 8 h 176"/>
              <a:gd name="T76" fmla="*/ 120 w 128"/>
              <a:gd name="T77" fmla="*/ 16 h 176"/>
              <a:gd name="T78" fmla="*/ 120 w 128"/>
              <a:gd name="T79" fmla="*/ 16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28" h="176">
                <a:moveTo>
                  <a:pt x="64" y="156"/>
                </a:moveTo>
                <a:cubicBezTo>
                  <a:pt x="62" y="156"/>
                  <a:pt x="60" y="158"/>
                  <a:pt x="60" y="160"/>
                </a:cubicBezTo>
                <a:cubicBezTo>
                  <a:pt x="60" y="162"/>
                  <a:pt x="62" y="164"/>
                  <a:pt x="64" y="164"/>
                </a:cubicBezTo>
                <a:cubicBezTo>
                  <a:pt x="66" y="164"/>
                  <a:pt x="68" y="162"/>
                  <a:pt x="68" y="160"/>
                </a:cubicBezTo>
                <a:cubicBezTo>
                  <a:pt x="68" y="158"/>
                  <a:pt x="66" y="156"/>
                  <a:pt x="64" y="156"/>
                </a:cubicBezTo>
                <a:moveTo>
                  <a:pt x="60" y="20"/>
                </a:moveTo>
                <a:cubicBezTo>
                  <a:pt x="68" y="20"/>
                  <a:pt x="68" y="20"/>
                  <a:pt x="68" y="20"/>
                </a:cubicBezTo>
                <a:cubicBezTo>
                  <a:pt x="70" y="20"/>
                  <a:pt x="72" y="18"/>
                  <a:pt x="72" y="16"/>
                </a:cubicBezTo>
                <a:cubicBezTo>
                  <a:pt x="72" y="14"/>
                  <a:pt x="70" y="12"/>
                  <a:pt x="68" y="12"/>
                </a:cubicBezTo>
                <a:cubicBezTo>
                  <a:pt x="60" y="12"/>
                  <a:pt x="60" y="12"/>
                  <a:pt x="60" y="12"/>
                </a:cubicBezTo>
                <a:cubicBezTo>
                  <a:pt x="58" y="12"/>
                  <a:pt x="56" y="14"/>
                  <a:pt x="56" y="16"/>
                </a:cubicBezTo>
                <a:cubicBezTo>
                  <a:pt x="56" y="18"/>
                  <a:pt x="58" y="20"/>
                  <a:pt x="60" y="20"/>
                </a:cubicBezTo>
                <a:moveTo>
                  <a:pt x="16" y="152"/>
                </a:moveTo>
                <a:cubicBezTo>
                  <a:pt x="112" y="152"/>
                  <a:pt x="112" y="152"/>
                  <a:pt x="112" y="152"/>
                </a:cubicBezTo>
                <a:cubicBezTo>
                  <a:pt x="112" y="24"/>
                  <a:pt x="112" y="24"/>
                  <a:pt x="112" y="24"/>
                </a:cubicBezTo>
                <a:cubicBezTo>
                  <a:pt x="16" y="24"/>
                  <a:pt x="16" y="24"/>
                  <a:pt x="16" y="24"/>
                </a:cubicBezTo>
                <a:lnTo>
                  <a:pt x="16" y="152"/>
                </a:lnTo>
                <a:close/>
                <a:moveTo>
                  <a:pt x="24" y="32"/>
                </a:moveTo>
                <a:cubicBezTo>
                  <a:pt x="104" y="32"/>
                  <a:pt x="104" y="32"/>
                  <a:pt x="104" y="32"/>
                </a:cubicBezTo>
                <a:cubicBezTo>
                  <a:pt x="104" y="144"/>
                  <a:pt x="104" y="144"/>
                  <a:pt x="104" y="144"/>
                </a:cubicBezTo>
                <a:cubicBezTo>
                  <a:pt x="24" y="144"/>
                  <a:pt x="24" y="144"/>
                  <a:pt x="24" y="144"/>
                </a:cubicBezTo>
                <a:lnTo>
                  <a:pt x="24" y="32"/>
                </a:lnTo>
                <a:close/>
                <a:moveTo>
                  <a:pt x="112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12" y="176"/>
                  <a:pt x="112" y="176"/>
                  <a:pt x="112" y="176"/>
                </a:cubicBezTo>
                <a:cubicBezTo>
                  <a:pt x="121" y="176"/>
                  <a:pt x="128" y="169"/>
                  <a:pt x="128" y="160"/>
                </a:cubicBezTo>
                <a:cubicBezTo>
                  <a:pt x="128" y="16"/>
                  <a:pt x="128" y="16"/>
                  <a:pt x="128" y="16"/>
                </a:cubicBezTo>
                <a:cubicBezTo>
                  <a:pt x="128" y="7"/>
                  <a:pt x="121" y="0"/>
                  <a:pt x="112" y="0"/>
                </a:cubicBezTo>
                <a:moveTo>
                  <a:pt x="120" y="160"/>
                </a:moveTo>
                <a:cubicBezTo>
                  <a:pt x="120" y="164"/>
                  <a:pt x="116" y="168"/>
                  <a:pt x="112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12" y="8"/>
                  <a:pt x="112" y="8"/>
                  <a:pt x="112" y="8"/>
                </a:cubicBezTo>
                <a:cubicBezTo>
                  <a:pt x="116" y="8"/>
                  <a:pt x="120" y="12"/>
                  <a:pt x="120" y="16"/>
                </a:cubicBezTo>
                <a:lnTo>
                  <a:pt x="120" y="16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id="{474FF3D6-89F6-4CEF-B7FE-996F1B0E6C0D}"/>
              </a:ext>
            </a:extLst>
          </p:cNvPr>
          <p:cNvSpPr>
            <a:spLocks noEditPoints="1"/>
          </p:cNvSpPr>
          <p:nvPr/>
        </p:nvSpPr>
        <p:spPr bwMode="auto">
          <a:xfrm>
            <a:off x="2214091" y="2541862"/>
            <a:ext cx="456907" cy="395372"/>
          </a:xfrm>
          <a:custGeom>
            <a:avLst/>
            <a:gdLst>
              <a:gd name="T0" fmla="*/ 160 w 176"/>
              <a:gd name="T1" fmla="*/ 0 h 176"/>
              <a:gd name="T2" fmla="*/ 16 w 176"/>
              <a:gd name="T3" fmla="*/ 0 h 176"/>
              <a:gd name="T4" fmla="*/ 0 w 176"/>
              <a:gd name="T5" fmla="*/ 16 h 176"/>
              <a:gd name="T6" fmla="*/ 0 w 176"/>
              <a:gd name="T7" fmla="*/ 136 h 176"/>
              <a:gd name="T8" fmla="*/ 16 w 176"/>
              <a:gd name="T9" fmla="*/ 152 h 176"/>
              <a:gd name="T10" fmla="*/ 72 w 176"/>
              <a:gd name="T11" fmla="*/ 152 h 176"/>
              <a:gd name="T12" fmla="*/ 72 w 176"/>
              <a:gd name="T13" fmla="*/ 168 h 176"/>
              <a:gd name="T14" fmla="*/ 60 w 176"/>
              <a:gd name="T15" fmla="*/ 168 h 176"/>
              <a:gd name="T16" fmla="*/ 56 w 176"/>
              <a:gd name="T17" fmla="*/ 172 h 176"/>
              <a:gd name="T18" fmla="*/ 60 w 176"/>
              <a:gd name="T19" fmla="*/ 176 h 176"/>
              <a:gd name="T20" fmla="*/ 116 w 176"/>
              <a:gd name="T21" fmla="*/ 176 h 176"/>
              <a:gd name="T22" fmla="*/ 120 w 176"/>
              <a:gd name="T23" fmla="*/ 172 h 176"/>
              <a:gd name="T24" fmla="*/ 116 w 176"/>
              <a:gd name="T25" fmla="*/ 168 h 176"/>
              <a:gd name="T26" fmla="*/ 104 w 176"/>
              <a:gd name="T27" fmla="*/ 168 h 176"/>
              <a:gd name="T28" fmla="*/ 104 w 176"/>
              <a:gd name="T29" fmla="*/ 152 h 176"/>
              <a:gd name="T30" fmla="*/ 160 w 176"/>
              <a:gd name="T31" fmla="*/ 152 h 176"/>
              <a:gd name="T32" fmla="*/ 176 w 176"/>
              <a:gd name="T33" fmla="*/ 136 h 176"/>
              <a:gd name="T34" fmla="*/ 176 w 176"/>
              <a:gd name="T35" fmla="*/ 16 h 176"/>
              <a:gd name="T36" fmla="*/ 160 w 176"/>
              <a:gd name="T37" fmla="*/ 0 h 176"/>
              <a:gd name="T38" fmla="*/ 96 w 176"/>
              <a:gd name="T39" fmla="*/ 168 h 176"/>
              <a:gd name="T40" fmla="*/ 80 w 176"/>
              <a:gd name="T41" fmla="*/ 168 h 176"/>
              <a:gd name="T42" fmla="*/ 80 w 176"/>
              <a:gd name="T43" fmla="*/ 152 h 176"/>
              <a:gd name="T44" fmla="*/ 96 w 176"/>
              <a:gd name="T45" fmla="*/ 152 h 176"/>
              <a:gd name="T46" fmla="*/ 96 w 176"/>
              <a:gd name="T47" fmla="*/ 168 h 176"/>
              <a:gd name="T48" fmla="*/ 168 w 176"/>
              <a:gd name="T49" fmla="*/ 136 h 176"/>
              <a:gd name="T50" fmla="*/ 160 w 176"/>
              <a:gd name="T51" fmla="*/ 144 h 176"/>
              <a:gd name="T52" fmla="*/ 16 w 176"/>
              <a:gd name="T53" fmla="*/ 144 h 176"/>
              <a:gd name="T54" fmla="*/ 8 w 176"/>
              <a:gd name="T55" fmla="*/ 136 h 176"/>
              <a:gd name="T56" fmla="*/ 8 w 176"/>
              <a:gd name="T57" fmla="*/ 128 h 176"/>
              <a:gd name="T58" fmla="*/ 168 w 176"/>
              <a:gd name="T59" fmla="*/ 128 h 176"/>
              <a:gd name="T60" fmla="*/ 168 w 176"/>
              <a:gd name="T61" fmla="*/ 136 h 176"/>
              <a:gd name="T62" fmla="*/ 168 w 176"/>
              <a:gd name="T63" fmla="*/ 120 h 176"/>
              <a:gd name="T64" fmla="*/ 8 w 176"/>
              <a:gd name="T65" fmla="*/ 120 h 176"/>
              <a:gd name="T66" fmla="*/ 8 w 176"/>
              <a:gd name="T67" fmla="*/ 16 h 176"/>
              <a:gd name="T68" fmla="*/ 16 w 176"/>
              <a:gd name="T69" fmla="*/ 8 h 176"/>
              <a:gd name="T70" fmla="*/ 160 w 176"/>
              <a:gd name="T71" fmla="*/ 8 h 176"/>
              <a:gd name="T72" fmla="*/ 168 w 176"/>
              <a:gd name="T73" fmla="*/ 16 h 176"/>
              <a:gd name="T74" fmla="*/ 168 w 176"/>
              <a:gd name="T75" fmla="*/ 12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76" h="176"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36"/>
                  <a:pt x="0" y="136"/>
                  <a:pt x="0" y="136"/>
                </a:cubicBezTo>
                <a:cubicBezTo>
                  <a:pt x="0" y="145"/>
                  <a:pt x="7" y="152"/>
                  <a:pt x="16" y="152"/>
                </a:cubicBezTo>
                <a:cubicBezTo>
                  <a:pt x="72" y="152"/>
                  <a:pt x="72" y="152"/>
                  <a:pt x="72" y="152"/>
                </a:cubicBezTo>
                <a:cubicBezTo>
                  <a:pt x="72" y="168"/>
                  <a:pt x="72" y="168"/>
                  <a:pt x="72" y="168"/>
                </a:cubicBezTo>
                <a:cubicBezTo>
                  <a:pt x="60" y="168"/>
                  <a:pt x="60" y="168"/>
                  <a:pt x="60" y="168"/>
                </a:cubicBezTo>
                <a:cubicBezTo>
                  <a:pt x="58" y="168"/>
                  <a:pt x="56" y="170"/>
                  <a:pt x="56" y="172"/>
                </a:cubicBezTo>
                <a:cubicBezTo>
                  <a:pt x="56" y="174"/>
                  <a:pt x="58" y="176"/>
                  <a:pt x="60" y="176"/>
                </a:cubicBezTo>
                <a:cubicBezTo>
                  <a:pt x="116" y="176"/>
                  <a:pt x="116" y="176"/>
                  <a:pt x="116" y="176"/>
                </a:cubicBezTo>
                <a:cubicBezTo>
                  <a:pt x="118" y="176"/>
                  <a:pt x="120" y="174"/>
                  <a:pt x="120" y="172"/>
                </a:cubicBezTo>
                <a:cubicBezTo>
                  <a:pt x="120" y="170"/>
                  <a:pt x="118" y="168"/>
                  <a:pt x="116" y="168"/>
                </a:cubicBezTo>
                <a:cubicBezTo>
                  <a:pt x="104" y="168"/>
                  <a:pt x="104" y="168"/>
                  <a:pt x="104" y="168"/>
                </a:cubicBezTo>
                <a:cubicBezTo>
                  <a:pt x="104" y="152"/>
                  <a:pt x="104" y="152"/>
                  <a:pt x="104" y="152"/>
                </a:cubicBezTo>
                <a:cubicBezTo>
                  <a:pt x="160" y="152"/>
                  <a:pt x="160" y="152"/>
                  <a:pt x="160" y="152"/>
                </a:cubicBezTo>
                <a:cubicBezTo>
                  <a:pt x="169" y="152"/>
                  <a:pt x="176" y="145"/>
                  <a:pt x="176" y="136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96" y="168"/>
                </a:moveTo>
                <a:cubicBezTo>
                  <a:pt x="80" y="168"/>
                  <a:pt x="80" y="168"/>
                  <a:pt x="80" y="168"/>
                </a:cubicBezTo>
                <a:cubicBezTo>
                  <a:pt x="80" y="152"/>
                  <a:pt x="80" y="152"/>
                  <a:pt x="80" y="152"/>
                </a:cubicBezTo>
                <a:cubicBezTo>
                  <a:pt x="96" y="152"/>
                  <a:pt x="96" y="152"/>
                  <a:pt x="96" y="152"/>
                </a:cubicBezTo>
                <a:lnTo>
                  <a:pt x="96" y="168"/>
                </a:lnTo>
                <a:close/>
                <a:moveTo>
                  <a:pt x="168" y="136"/>
                </a:moveTo>
                <a:cubicBezTo>
                  <a:pt x="168" y="140"/>
                  <a:pt x="164" y="144"/>
                  <a:pt x="160" y="144"/>
                </a:cubicBezTo>
                <a:cubicBezTo>
                  <a:pt x="16" y="144"/>
                  <a:pt x="16" y="144"/>
                  <a:pt x="16" y="144"/>
                </a:cubicBezTo>
                <a:cubicBezTo>
                  <a:pt x="12" y="144"/>
                  <a:pt x="8" y="140"/>
                  <a:pt x="8" y="136"/>
                </a:cubicBezTo>
                <a:cubicBezTo>
                  <a:pt x="8" y="128"/>
                  <a:pt x="8" y="128"/>
                  <a:pt x="8" y="128"/>
                </a:cubicBezTo>
                <a:cubicBezTo>
                  <a:pt x="168" y="128"/>
                  <a:pt x="168" y="128"/>
                  <a:pt x="168" y="128"/>
                </a:cubicBezTo>
                <a:lnTo>
                  <a:pt x="168" y="136"/>
                </a:lnTo>
                <a:close/>
                <a:moveTo>
                  <a:pt x="168" y="120"/>
                </a:moveTo>
                <a:cubicBezTo>
                  <a:pt x="8" y="120"/>
                  <a:pt x="8" y="120"/>
                  <a:pt x="8" y="12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12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6" name="Graphic 5">
            <a:extLst>
              <a:ext uri="{FF2B5EF4-FFF2-40B4-BE49-F238E27FC236}">
                <a16:creationId xmlns:a16="http://schemas.microsoft.com/office/drawing/2014/main" id="{33123681-7EAA-421C-A2BE-FFD7B0292C1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41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C4BD9DCD-5D6D-4D75-8D94-8A2BF353D8AD}"/>
              </a:ext>
            </a:extLst>
          </p:cNvPr>
          <p:cNvSpPr txBox="1"/>
          <p:nvPr/>
        </p:nvSpPr>
        <p:spPr>
          <a:xfrm>
            <a:off x="1428123" y="4355402"/>
            <a:ext cx="6996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latin typeface="Lato" panose="020F050202020403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https://radar.yandex.ru/search?device-category=1&amp;selected_rows=iHMJ0E%252CvDPqTi%252C8fg2y0%252Ctmkupd%252CMCj1FA</a:t>
            </a:r>
            <a:r>
              <a:rPr lang="en-GB" sz="900" dirty="0">
                <a:latin typeface="Lato" panose="020F0502020204030203" pitchFamily="34" charset="0"/>
              </a:rPr>
              <a:t> </a:t>
            </a:r>
            <a:endParaRPr lang="en-US" sz="900" dirty="0">
              <a:latin typeface="Lato" panose="020F0502020204030203" pitchFamily="34" charset="0"/>
            </a:endParaRP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36011FC9-E13E-4B10-B397-82F7C8D69B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3112755"/>
              </p:ext>
            </p:extLst>
          </p:nvPr>
        </p:nvGraphicFramePr>
        <p:xfrm>
          <a:off x="4596328" y="1939414"/>
          <a:ext cx="3214024" cy="2131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8F9E5C7A-C174-4D2C-96CD-ECCF49ABB2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2246942"/>
              </p:ext>
            </p:extLst>
          </p:nvPr>
        </p:nvGraphicFramePr>
        <p:xfrm>
          <a:off x="1233468" y="1652806"/>
          <a:ext cx="2915454" cy="2687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7F5945-3329-4863-ABE6-C276A1974C6E}"/>
              </a:ext>
            </a:extLst>
          </p:cNvPr>
          <p:cNvCxnSpPr>
            <a:cxnSpLocks/>
            <a:stCxn id="26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AFE46F7-F2A5-4D02-A751-455D53AC21CD}"/>
              </a:ext>
            </a:extLst>
          </p:cNvPr>
          <p:cNvSpPr txBox="1"/>
          <p:nvPr/>
        </p:nvSpPr>
        <p:spPr>
          <a:xfrm>
            <a:off x="1412986" y="1271810"/>
            <a:ext cx="7011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Market overview: Ten need-to-know facts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75176A-B05E-493A-A880-4A753D2CEE0C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Search engine market shares by device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386B653-94F8-4FD2-83BF-E8756A318C62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CBAA83B-C4A9-4E59-8511-81BB5E5BD88C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A3DD47A-C825-4815-BE96-66D18285722F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D9287DD-34B5-43D7-BA34-359F204BC669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499C4B7-7771-43DD-AA7E-02C64E05F71C}"/>
                </a:ext>
              </a:extLst>
            </p:cNvPr>
            <p:cNvCxnSpPr>
              <a:stCxn id="26" idx="6"/>
              <a:endCxn id="31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AD55DA9-C627-4754-8D13-5C9FEF4F5679}"/>
              </a:ext>
            </a:extLst>
          </p:cNvPr>
          <p:cNvCxnSpPr>
            <a:cxnSpLocks/>
            <a:endCxn id="26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 12">
            <a:extLst>
              <a:ext uri="{FF2B5EF4-FFF2-40B4-BE49-F238E27FC236}">
                <a16:creationId xmlns:a16="http://schemas.microsoft.com/office/drawing/2014/main" id="{9F2B5985-5DEC-4234-9300-A2F844AF4524}"/>
              </a:ext>
            </a:extLst>
          </p:cNvPr>
          <p:cNvSpPr>
            <a:spLocks noEditPoints="1"/>
          </p:cNvSpPr>
          <p:nvPr/>
        </p:nvSpPr>
        <p:spPr bwMode="auto">
          <a:xfrm>
            <a:off x="5632444" y="2771615"/>
            <a:ext cx="353763" cy="421101"/>
          </a:xfrm>
          <a:custGeom>
            <a:avLst/>
            <a:gdLst>
              <a:gd name="T0" fmla="*/ 64 w 128"/>
              <a:gd name="T1" fmla="*/ 156 h 176"/>
              <a:gd name="T2" fmla="*/ 60 w 128"/>
              <a:gd name="T3" fmla="*/ 160 h 176"/>
              <a:gd name="T4" fmla="*/ 64 w 128"/>
              <a:gd name="T5" fmla="*/ 164 h 176"/>
              <a:gd name="T6" fmla="*/ 68 w 128"/>
              <a:gd name="T7" fmla="*/ 160 h 176"/>
              <a:gd name="T8" fmla="*/ 64 w 128"/>
              <a:gd name="T9" fmla="*/ 156 h 176"/>
              <a:gd name="T10" fmla="*/ 60 w 128"/>
              <a:gd name="T11" fmla="*/ 20 h 176"/>
              <a:gd name="T12" fmla="*/ 68 w 128"/>
              <a:gd name="T13" fmla="*/ 20 h 176"/>
              <a:gd name="T14" fmla="*/ 72 w 128"/>
              <a:gd name="T15" fmla="*/ 16 h 176"/>
              <a:gd name="T16" fmla="*/ 68 w 128"/>
              <a:gd name="T17" fmla="*/ 12 h 176"/>
              <a:gd name="T18" fmla="*/ 60 w 128"/>
              <a:gd name="T19" fmla="*/ 12 h 176"/>
              <a:gd name="T20" fmla="*/ 56 w 128"/>
              <a:gd name="T21" fmla="*/ 16 h 176"/>
              <a:gd name="T22" fmla="*/ 60 w 128"/>
              <a:gd name="T23" fmla="*/ 20 h 176"/>
              <a:gd name="T24" fmla="*/ 16 w 128"/>
              <a:gd name="T25" fmla="*/ 152 h 176"/>
              <a:gd name="T26" fmla="*/ 112 w 128"/>
              <a:gd name="T27" fmla="*/ 152 h 176"/>
              <a:gd name="T28" fmla="*/ 112 w 128"/>
              <a:gd name="T29" fmla="*/ 24 h 176"/>
              <a:gd name="T30" fmla="*/ 16 w 128"/>
              <a:gd name="T31" fmla="*/ 24 h 176"/>
              <a:gd name="T32" fmla="*/ 16 w 128"/>
              <a:gd name="T33" fmla="*/ 152 h 176"/>
              <a:gd name="T34" fmla="*/ 24 w 128"/>
              <a:gd name="T35" fmla="*/ 32 h 176"/>
              <a:gd name="T36" fmla="*/ 104 w 128"/>
              <a:gd name="T37" fmla="*/ 32 h 176"/>
              <a:gd name="T38" fmla="*/ 104 w 128"/>
              <a:gd name="T39" fmla="*/ 144 h 176"/>
              <a:gd name="T40" fmla="*/ 24 w 128"/>
              <a:gd name="T41" fmla="*/ 144 h 176"/>
              <a:gd name="T42" fmla="*/ 24 w 128"/>
              <a:gd name="T43" fmla="*/ 32 h 176"/>
              <a:gd name="T44" fmla="*/ 112 w 128"/>
              <a:gd name="T45" fmla="*/ 0 h 176"/>
              <a:gd name="T46" fmla="*/ 16 w 128"/>
              <a:gd name="T47" fmla="*/ 0 h 176"/>
              <a:gd name="T48" fmla="*/ 0 w 128"/>
              <a:gd name="T49" fmla="*/ 16 h 176"/>
              <a:gd name="T50" fmla="*/ 0 w 128"/>
              <a:gd name="T51" fmla="*/ 160 h 176"/>
              <a:gd name="T52" fmla="*/ 16 w 128"/>
              <a:gd name="T53" fmla="*/ 176 h 176"/>
              <a:gd name="T54" fmla="*/ 112 w 128"/>
              <a:gd name="T55" fmla="*/ 176 h 176"/>
              <a:gd name="T56" fmla="*/ 128 w 128"/>
              <a:gd name="T57" fmla="*/ 160 h 176"/>
              <a:gd name="T58" fmla="*/ 128 w 128"/>
              <a:gd name="T59" fmla="*/ 16 h 176"/>
              <a:gd name="T60" fmla="*/ 112 w 128"/>
              <a:gd name="T61" fmla="*/ 0 h 176"/>
              <a:gd name="T62" fmla="*/ 120 w 128"/>
              <a:gd name="T63" fmla="*/ 160 h 176"/>
              <a:gd name="T64" fmla="*/ 112 w 128"/>
              <a:gd name="T65" fmla="*/ 168 h 176"/>
              <a:gd name="T66" fmla="*/ 16 w 128"/>
              <a:gd name="T67" fmla="*/ 168 h 176"/>
              <a:gd name="T68" fmla="*/ 8 w 128"/>
              <a:gd name="T69" fmla="*/ 160 h 176"/>
              <a:gd name="T70" fmla="*/ 8 w 128"/>
              <a:gd name="T71" fmla="*/ 16 h 176"/>
              <a:gd name="T72" fmla="*/ 16 w 128"/>
              <a:gd name="T73" fmla="*/ 8 h 176"/>
              <a:gd name="T74" fmla="*/ 112 w 128"/>
              <a:gd name="T75" fmla="*/ 8 h 176"/>
              <a:gd name="T76" fmla="*/ 120 w 128"/>
              <a:gd name="T77" fmla="*/ 16 h 176"/>
              <a:gd name="T78" fmla="*/ 120 w 128"/>
              <a:gd name="T79" fmla="*/ 16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28" h="176">
                <a:moveTo>
                  <a:pt x="64" y="156"/>
                </a:moveTo>
                <a:cubicBezTo>
                  <a:pt x="62" y="156"/>
                  <a:pt x="60" y="158"/>
                  <a:pt x="60" y="160"/>
                </a:cubicBezTo>
                <a:cubicBezTo>
                  <a:pt x="60" y="162"/>
                  <a:pt x="62" y="164"/>
                  <a:pt x="64" y="164"/>
                </a:cubicBezTo>
                <a:cubicBezTo>
                  <a:pt x="66" y="164"/>
                  <a:pt x="68" y="162"/>
                  <a:pt x="68" y="160"/>
                </a:cubicBezTo>
                <a:cubicBezTo>
                  <a:pt x="68" y="158"/>
                  <a:pt x="66" y="156"/>
                  <a:pt x="64" y="156"/>
                </a:cubicBezTo>
                <a:moveTo>
                  <a:pt x="60" y="20"/>
                </a:moveTo>
                <a:cubicBezTo>
                  <a:pt x="68" y="20"/>
                  <a:pt x="68" y="20"/>
                  <a:pt x="68" y="20"/>
                </a:cubicBezTo>
                <a:cubicBezTo>
                  <a:pt x="70" y="20"/>
                  <a:pt x="72" y="18"/>
                  <a:pt x="72" y="16"/>
                </a:cubicBezTo>
                <a:cubicBezTo>
                  <a:pt x="72" y="14"/>
                  <a:pt x="70" y="12"/>
                  <a:pt x="68" y="12"/>
                </a:cubicBezTo>
                <a:cubicBezTo>
                  <a:pt x="60" y="12"/>
                  <a:pt x="60" y="12"/>
                  <a:pt x="60" y="12"/>
                </a:cubicBezTo>
                <a:cubicBezTo>
                  <a:pt x="58" y="12"/>
                  <a:pt x="56" y="14"/>
                  <a:pt x="56" y="16"/>
                </a:cubicBezTo>
                <a:cubicBezTo>
                  <a:pt x="56" y="18"/>
                  <a:pt x="58" y="20"/>
                  <a:pt x="60" y="20"/>
                </a:cubicBezTo>
                <a:moveTo>
                  <a:pt x="16" y="152"/>
                </a:moveTo>
                <a:cubicBezTo>
                  <a:pt x="112" y="152"/>
                  <a:pt x="112" y="152"/>
                  <a:pt x="112" y="152"/>
                </a:cubicBezTo>
                <a:cubicBezTo>
                  <a:pt x="112" y="24"/>
                  <a:pt x="112" y="24"/>
                  <a:pt x="112" y="24"/>
                </a:cubicBezTo>
                <a:cubicBezTo>
                  <a:pt x="16" y="24"/>
                  <a:pt x="16" y="24"/>
                  <a:pt x="16" y="24"/>
                </a:cubicBezTo>
                <a:lnTo>
                  <a:pt x="16" y="152"/>
                </a:lnTo>
                <a:close/>
                <a:moveTo>
                  <a:pt x="24" y="32"/>
                </a:moveTo>
                <a:cubicBezTo>
                  <a:pt x="104" y="32"/>
                  <a:pt x="104" y="32"/>
                  <a:pt x="104" y="32"/>
                </a:cubicBezTo>
                <a:cubicBezTo>
                  <a:pt x="104" y="144"/>
                  <a:pt x="104" y="144"/>
                  <a:pt x="104" y="144"/>
                </a:cubicBezTo>
                <a:cubicBezTo>
                  <a:pt x="24" y="144"/>
                  <a:pt x="24" y="144"/>
                  <a:pt x="24" y="144"/>
                </a:cubicBezTo>
                <a:lnTo>
                  <a:pt x="24" y="32"/>
                </a:lnTo>
                <a:close/>
                <a:moveTo>
                  <a:pt x="112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12" y="176"/>
                  <a:pt x="112" y="176"/>
                  <a:pt x="112" y="176"/>
                </a:cubicBezTo>
                <a:cubicBezTo>
                  <a:pt x="121" y="176"/>
                  <a:pt x="128" y="169"/>
                  <a:pt x="128" y="160"/>
                </a:cubicBezTo>
                <a:cubicBezTo>
                  <a:pt x="128" y="16"/>
                  <a:pt x="128" y="16"/>
                  <a:pt x="128" y="16"/>
                </a:cubicBezTo>
                <a:cubicBezTo>
                  <a:pt x="128" y="7"/>
                  <a:pt x="121" y="0"/>
                  <a:pt x="112" y="0"/>
                </a:cubicBezTo>
                <a:moveTo>
                  <a:pt x="120" y="160"/>
                </a:moveTo>
                <a:cubicBezTo>
                  <a:pt x="120" y="164"/>
                  <a:pt x="116" y="168"/>
                  <a:pt x="112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12" y="8"/>
                  <a:pt x="112" y="8"/>
                  <a:pt x="112" y="8"/>
                </a:cubicBezTo>
                <a:cubicBezTo>
                  <a:pt x="116" y="8"/>
                  <a:pt x="120" y="12"/>
                  <a:pt x="120" y="16"/>
                </a:cubicBezTo>
                <a:lnTo>
                  <a:pt x="120" y="16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id="{474FF3D6-89F6-4CEF-B7FE-996F1B0E6C0D}"/>
              </a:ext>
            </a:extLst>
          </p:cNvPr>
          <p:cNvSpPr>
            <a:spLocks noEditPoints="1"/>
          </p:cNvSpPr>
          <p:nvPr/>
        </p:nvSpPr>
        <p:spPr bwMode="auto">
          <a:xfrm>
            <a:off x="2051426" y="2814817"/>
            <a:ext cx="456907" cy="395372"/>
          </a:xfrm>
          <a:custGeom>
            <a:avLst/>
            <a:gdLst>
              <a:gd name="T0" fmla="*/ 160 w 176"/>
              <a:gd name="T1" fmla="*/ 0 h 176"/>
              <a:gd name="T2" fmla="*/ 16 w 176"/>
              <a:gd name="T3" fmla="*/ 0 h 176"/>
              <a:gd name="T4" fmla="*/ 0 w 176"/>
              <a:gd name="T5" fmla="*/ 16 h 176"/>
              <a:gd name="T6" fmla="*/ 0 w 176"/>
              <a:gd name="T7" fmla="*/ 136 h 176"/>
              <a:gd name="T8" fmla="*/ 16 w 176"/>
              <a:gd name="T9" fmla="*/ 152 h 176"/>
              <a:gd name="T10" fmla="*/ 72 w 176"/>
              <a:gd name="T11" fmla="*/ 152 h 176"/>
              <a:gd name="T12" fmla="*/ 72 w 176"/>
              <a:gd name="T13" fmla="*/ 168 h 176"/>
              <a:gd name="T14" fmla="*/ 60 w 176"/>
              <a:gd name="T15" fmla="*/ 168 h 176"/>
              <a:gd name="T16" fmla="*/ 56 w 176"/>
              <a:gd name="T17" fmla="*/ 172 h 176"/>
              <a:gd name="T18" fmla="*/ 60 w 176"/>
              <a:gd name="T19" fmla="*/ 176 h 176"/>
              <a:gd name="T20" fmla="*/ 116 w 176"/>
              <a:gd name="T21" fmla="*/ 176 h 176"/>
              <a:gd name="T22" fmla="*/ 120 w 176"/>
              <a:gd name="T23" fmla="*/ 172 h 176"/>
              <a:gd name="T24" fmla="*/ 116 w 176"/>
              <a:gd name="T25" fmla="*/ 168 h 176"/>
              <a:gd name="T26" fmla="*/ 104 w 176"/>
              <a:gd name="T27" fmla="*/ 168 h 176"/>
              <a:gd name="T28" fmla="*/ 104 w 176"/>
              <a:gd name="T29" fmla="*/ 152 h 176"/>
              <a:gd name="T30" fmla="*/ 160 w 176"/>
              <a:gd name="T31" fmla="*/ 152 h 176"/>
              <a:gd name="T32" fmla="*/ 176 w 176"/>
              <a:gd name="T33" fmla="*/ 136 h 176"/>
              <a:gd name="T34" fmla="*/ 176 w 176"/>
              <a:gd name="T35" fmla="*/ 16 h 176"/>
              <a:gd name="T36" fmla="*/ 160 w 176"/>
              <a:gd name="T37" fmla="*/ 0 h 176"/>
              <a:gd name="T38" fmla="*/ 96 w 176"/>
              <a:gd name="T39" fmla="*/ 168 h 176"/>
              <a:gd name="T40" fmla="*/ 80 w 176"/>
              <a:gd name="T41" fmla="*/ 168 h 176"/>
              <a:gd name="T42" fmla="*/ 80 w 176"/>
              <a:gd name="T43" fmla="*/ 152 h 176"/>
              <a:gd name="T44" fmla="*/ 96 w 176"/>
              <a:gd name="T45" fmla="*/ 152 h 176"/>
              <a:gd name="T46" fmla="*/ 96 w 176"/>
              <a:gd name="T47" fmla="*/ 168 h 176"/>
              <a:gd name="T48" fmla="*/ 168 w 176"/>
              <a:gd name="T49" fmla="*/ 136 h 176"/>
              <a:gd name="T50" fmla="*/ 160 w 176"/>
              <a:gd name="T51" fmla="*/ 144 h 176"/>
              <a:gd name="T52" fmla="*/ 16 w 176"/>
              <a:gd name="T53" fmla="*/ 144 h 176"/>
              <a:gd name="T54" fmla="*/ 8 w 176"/>
              <a:gd name="T55" fmla="*/ 136 h 176"/>
              <a:gd name="T56" fmla="*/ 8 w 176"/>
              <a:gd name="T57" fmla="*/ 128 h 176"/>
              <a:gd name="T58" fmla="*/ 168 w 176"/>
              <a:gd name="T59" fmla="*/ 128 h 176"/>
              <a:gd name="T60" fmla="*/ 168 w 176"/>
              <a:gd name="T61" fmla="*/ 136 h 176"/>
              <a:gd name="T62" fmla="*/ 168 w 176"/>
              <a:gd name="T63" fmla="*/ 120 h 176"/>
              <a:gd name="T64" fmla="*/ 8 w 176"/>
              <a:gd name="T65" fmla="*/ 120 h 176"/>
              <a:gd name="T66" fmla="*/ 8 w 176"/>
              <a:gd name="T67" fmla="*/ 16 h 176"/>
              <a:gd name="T68" fmla="*/ 16 w 176"/>
              <a:gd name="T69" fmla="*/ 8 h 176"/>
              <a:gd name="T70" fmla="*/ 160 w 176"/>
              <a:gd name="T71" fmla="*/ 8 h 176"/>
              <a:gd name="T72" fmla="*/ 168 w 176"/>
              <a:gd name="T73" fmla="*/ 16 h 176"/>
              <a:gd name="T74" fmla="*/ 168 w 176"/>
              <a:gd name="T75" fmla="*/ 12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76" h="176"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36"/>
                  <a:pt x="0" y="136"/>
                  <a:pt x="0" y="136"/>
                </a:cubicBezTo>
                <a:cubicBezTo>
                  <a:pt x="0" y="145"/>
                  <a:pt x="7" y="152"/>
                  <a:pt x="16" y="152"/>
                </a:cubicBezTo>
                <a:cubicBezTo>
                  <a:pt x="72" y="152"/>
                  <a:pt x="72" y="152"/>
                  <a:pt x="72" y="152"/>
                </a:cubicBezTo>
                <a:cubicBezTo>
                  <a:pt x="72" y="168"/>
                  <a:pt x="72" y="168"/>
                  <a:pt x="72" y="168"/>
                </a:cubicBezTo>
                <a:cubicBezTo>
                  <a:pt x="60" y="168"/>
                  <a:pt x="60" y="168"/>
                  <a:pt x="60" y="168"/>
                </a:cubicBezTo>
                <a:cubicBezTo>
                  <a:pt x="58" y="168"/>
                  <a:pt x="56" y="170"/>
                  <a:pt x="56" y="172"/>
                </a:cubicBezTo>
                <a:cubicBezTo>
                  <a:pt x="56" y="174"/>
                  <a:pt x="58" y="176"/>
                  <a:pt x="60" y="176"/>
                </a:cubicBezTo>
                <a:cubicBezTo>
                  <a:pt x="116" y="176"/>
                  <a:pt x="116" y="176"/>
                  <a:pt x="116" y="176"/>
                </a:cubicBezTo>
                <a:cubicBezTo>
                  <a:pt x="118" y="176"/>
                  <a:pt x="120" y="174"/>
                  <a:pt x="120" y="172"/>
                </a:cubicBezTo>
                <a:cubicBezTo>
                  <a:pt x="120" y="170"/>
                  <a:pt x="118" y="168"/>
                  <a:pt x="116" y="168"/>
                </a:cubicBezTo>
                <a:cubicBezTo>
                  <a:pt x="104" y="168"/>
                  <a:pt x="104" y="168"/>
                  <a:pt x="104" y="168"/>
                </a:cubicBezTo>
                <a:cubicBezTo>
                  <a:pt x="104" y="152"/>
                  <a:pt x="104" y="152"/>
                  <a:pt x="104" y="152"/>
                </a:cubicBezTo>
                <a:cubicBezTo>
                  <a:pt x="160" y="152"/>
                  <a:pt x="160" y="152"/>
                  <a:pt x="160" y="152"/>
                </a:cubicBezTo>
                <a:cubicBezTo>
                  <a:pt x="169" y="152"/>
                  <a:pt x="176" y="145"/>
                  <a:pt x="176" y="136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96" y="168"/>
                </a:moveTo>
                <a:cubicBezTo>
                  <a:pt x="80" y="168"/>
                  <a:pt x="80" y="168"/>
                  <a:pt x="80" y="168"/>
                </a:cubicBezTo>
                <a:cubicBezTo>
                  <a:pt x="80" y="152"/>
                  <a:pt x="80" y="152"/>
                  <a:pt x="80" y="152"/>
                </a:cubicBezTo>
                <a:cubicBezTo>
                  <a:pt x="96" y="152"/>
                  <a:pt x="96" y="152"/>
                  <a:pt x="96" y="152"/>
                </a:cubicBezTo>
                <a:lnTo>
                  <a:pt x="96" y="168"/>
                </a:lnTo>
                <a:close/>
                <a:moveTo>
                  <a:pt x="168" y="136"/>
                </a:moveTo>
                <a:cubicBezTo>
                  <a:pt x="168" y="140"/>
                  <a:pt x="164" y="144"/>
                  <a:pt x="160" y="144"/>
                </a:cubicBezTo>
                <a:cubicBezTo>
                  <a:pt x="16" y="144"/>
                  <a:pt x="16" y="144"/>
                  <a:pt x="16" y="144"/>
                </a:cubicBezTo>
                <a:cubicBezTo>
                  <a:pt x="12" y="144"/>
                  <a:pt x="8" y="140"/>
                  <a:pt x="8" y="136"/>
                </a:cubicBezTo>
                <a:cubicBezTo>
                  <a:pt x="8" y="128"/>
                  <a:pt x="8" y="128"/>
                  <a:pt x="8" y="128"/>
                </a:cubicBezTo>
                <a:cubicBezTo>
                  <a:pt x="168" y="128"/>
                  <a:pt x="168" y="128"/>
                  <a:pt x="168" y="128"/>
                </a:cubicBezTo>
                <a:lnTo>
                  <a:pt x="168" y="136"/>
                </a:lnTo>
                <a:close/>
                <a:moveTo>
                  <a:pt x="168" y="120"/>
                </a:moveTo>
                <a:cubicBezTo>
                  <a:pt x="8" y="120"/>
                  <a:pt x="8" y="120"/>
                  <a:pt x="8" y="12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12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6" name="Graphic 5">
            <a:extLst>
              <a:ext uri="{FF2B5EF4-FFF2-40B4-BE49-F238E27FC236}">
                <a16:creationId xmlns:a16="http://schemas.microsoft.com/office/drawing/2014/main" id="{33123681-7EAA-421C-A2BE-FFD7B0292C1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551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C4BD9DCD-5D6D-4D75-8D94-8A2BF353D8AD}"/>
              </a:ext>
            </a:extLst>
          </p:cNvPr>
          <p:cNvSpPr txBox="1"/>
          <p:nvPr/>
        </p:nvSpPr>
        <p:spPr>
          <a:xfrm>
            <a:off x="1428123" y="4355402"/>
            <a:ext cx="6996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latin typeface="Lato" panose="020F050202020403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https://radar.yandex.ru/search?device-category=1&amp;selected_rows=iHMJ0E%252CvDPqTi%252C8fg2y0%252Ctmkupd%252CMCj1FA</a:t>
            </a:r>
            <a:r>
              <a:rPr lang="en-GB" sz="900" dirty="0">
                <a:latin typeface="Lato" panose="020F0502020204030203" pitchFamily="34" charset="0"/>
              </a:rPr>
              <a:t> </a:t>
            </a:r>
            <a:endParaRPr lang="en-US" sz="900" dirty="0">
              <a:latin typeface="Lato" panose="020F0502020204030203" pitchFamily="34" charset="0"/>
            </a:endParaRP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8F9E5C7A-C174-4D2C-96CD-ECCF49ABB2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5236511"/>
              </p:ext>
            </p:extLst>
          </p:nvPr>
        </p:nvGraphicFramePr>
        <p:xfrm>
          <a:off x="1188450" y="1769262"/>
          <a:ext cx="3337259" cy="2352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7F5945-3329-4863-ABE6-C276A1974C6E}"/>
              </a:ext>
            </a:extLst>
          </p:cNvPr>
          <p:cNvCxnSpPr>
            <a:cxnSpLocks/>
            <a:stCxn id="26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AFE46F7-F2A5-4D02-A751-455D53AC21CD}"/>
              </a:ext>
            </a:extLst>
          </p:cNvPr>
          <p:cNvSpPr txBox="1"/>
          <p:nvPr/>
        </p:nvSpPr>
        <p:spPr>
          <a:xfrm>
            <a:off x="1412986" y="1271810"/>
            <a:ext cx="7011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Market overview: Ten need-to-know facts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75176A-B05E-493A-A880-4A753D2CEE0C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Search engine market shares by device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EE3A1A7-AF27-458D-A4BB-29F3E7E19A77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CBAA83B-C4A9-4E59-8511-81BB5E5BD88C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A3DD47A-C825-4815-BE96-66D18285722F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D9287DD-34B5-43D7-BA34-359F204BC669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499C4B7-7771-43DD-AA7E-02C64E05F71C}"/>
                </a:ext>
              </a:extLst>
            </p:cNvPr>
            <p:cNvCxnSpPr>
              <a:stCxn id="26" idx="6"/>
              <a:endCxn id="31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AD55DA9-C627-4754-8D13-5C9FEF4F5679}"/>
              </a:ext>
            </a:extLst>
          </p:cNvPr>
          <p:cNvCxnSpPr>
            <a:cxnSpLocks/>
            <a:endCxn id="26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phic 5">
            <a:extLst>
              <a:ext uri="{FF2B5EF4-FFF2-40B4-BE49-F238E27FC236}">
                <a16:creationId xmlns:a16="http://schemas.microsoft.com/office/drawing/2014/main" id="{33123681-7EAA-421C-A2BE-FFD7B0292C1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844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48FCA8A-9EBB-44B5-B875-6A0B6D70D43E}"/>
              </a:ext>
            </a:extLst>
          </p:cNvPr>
          <p:cNvSpPr txBox="1"/>
          <p:nvPr/>
        </p:nvSpPr>
        <p:spPr>
          <a:xfrm>
            <a:off x="1405471" y="686789"/>
            <a:ext cx="7019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Proportion of conversions per country 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CAD7F5-9BE5-410B-AFCD-24D213B83C71}"/>
              </a:ext>
            </a:extLst>
          </p:cNvPr>
          <p:cNvSpPr txBox="1"/>
          <p:nvPr/>
        </p:nvSpPr>
        <p:spPr>
          <a:xfrm>
            <a:off x="1428098" y="1504312"/>
            <a:ext cx="3151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UK conversions gained back greater share compared to January (65% vs. 62%).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F1AFF4-BF12-4897-8C25-42F214F24ED4}"/>
              </a:ext>
            </a:extLst>
          </p:cNvPr>
          <p:cNvSpPr txBox="1"/>
          <p:nvPr/>
        </p:nvSpPr>
        <p:spPr>
          <a:xfrm>
            <a:off x="1428099" y="2538548"/>
            <a:ext cx="31510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Netherlands won back the number three position from Belgium, compared to January when it was in number four.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B8EC3D4-EAA2-4981-968C-56A5EB1FC6C0}"/>
              </a:ext>
            </a:extLst>
          </p:cNvPr>
          <p:cNvCxnSpPr>
            <a:cxnSpLocks/>
            <a:stCxn id="11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5627ABC6-5999-42B8-A12A-A6581B1B3820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A29C28E-69B1-4D51-814E-1692128D97F9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25DAFD3-3417-4FF5-B311-2DA35813A451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3395E55-66FC-496B-B1DA-B03FE5111E2B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276C424-ACFD-498D-847E-BDAD1D61E848}"/>
                </a:ext>
              </a:extLst>
            </p:cNvPr>
            <p:cNvCxnSpPr>
              <a:stCxn id="11" idx="6"/>
              <a:endCxn id="13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30A4B2D-298D-492A-ABAE-CD6A3583EF8A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5">
            <a:extLst>
              <a:ext uri="{FF2B5EF4-FFF2-40B4-BE49-F238E27FC236}">
                <a16:creationId xmlns:a16="http://schemas.microsoft.com/office/drawing/2014/main" id="{8FE22FFC-5FEB-4AFB-A7B9-E362E26765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0D05BFC-8484-422C-A75D-5645D9ABBAB9}"/>
              </a:ext>
            </a:extLst>
          </p:cNvPr>
          <p:cNvGrpSpPr/>
          <p:nvPr/>
        </p:nvGrpSpPr>
        <p:grpSpPr>
          <a:xfrm>
            <a:off x="782279" y="1622831"/>
            <a:ext cx="571925" cy="95534"/>
            <a:chOff x="782279" y="1986934"/>
            <a:chExt cx="571925" cy="95534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AFF1898-84BB-4B9A-8969-3631CFD9413F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6937EE4-5942-42EE-B735-E02DFC7D99B3}"/>
                </a:ext>
              </a:extLst>
            </p:cNvPr>
            <p:cNvCxnSpPr>
              <a:cxnSpLocks/>
              <a:endCxn id="18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19A09CE-1D63-4C91-A279-ABF761DB4153}"/>
              </a:ext>
            </a:extLst>
          </p:cNvPr>
          <p:cNvGrpSpPr/>
          <p:nvPr/>
        </p:nvGrpSpPr>
        <p:grpSpPr>
          <a:xfrm>
            <a:off x="787195" y="2654833"/>
            <a:ext cx="571925" cy="95534"/>
            <a:chOff x="782279" y="1986934"/>
            <a:chExt cx="571925" cy="95534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56BF9A3-6ECF-4EB8-8C64-EF8C8945F81A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936263-DA35-4C26-A13B-949BBFA4EB55}"/>
                </a:ext>
              </a:extLst>
            </p:cNvPr>
            <p:cNvCxnSpPr>
              <a:cxnSpLocks/>
              <a:endCxn id="21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A2D24998-D2D9-4910-B7A2-674030AF40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5827117"/>
              </p:ext>
            </p:extLst>
          </p:nvPr>
        </p:nvGraphicFramePr>
        <p:xfrm>
          <a:off x="4987321" y="1352016"/>
          <a:ext cx="3278374" cy="2810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7C5913D2-B241-4124-951F-77534B1291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2606692"/>
              </p:ext>
            </p:extLst>
          </p:nvPr>
        </p:nvGraphicFramePr>
        <p:xfrm>
          <a:off x="955064" y="1457725"/>
          <a:ext cx="4859949" cy="3239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Graphic 5">
            <a:extLst>
              <a:ext uri="{FF2B5EF4-FFF2-40B4-BE49-F238E27FC236}">
                <a16:creationId xmlns:a16="http://schemas.microsoft.com/office/drawing/2014/main" id="{786023B1-DA1B-47A5-85D5-1CD8584734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AD9A0A-1DAD-4394-905E-B5665C78F97F}"/>
              </a:ext>
            </a:extLst>
          </p:cNvPr>
          <p:cNvCxnSpPr>
            <a:cxnSpLocks/>
            <a:stCxn id="15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0181C47-3212-4DD4-B9C2-1B4A74371E2E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F6F0937-4779-4FBF-A35D-5871FA943466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10FF6F8-7A51-4754-9E9E-E17AAA88B182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308EF1B-7ACA-43DC-A9F4-C113E547D407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E0B9124-DD67-4F77-BA4C-232FF1D1996E}"/>
                </a:ext>
              </a:extLst>
            </p:cNvPr>
            <p:cNvCxnSpPr>
              <a:stCxn id="15" idx="6"/>
              <a:endCxn id="17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43168BF-858E-4BE0-B09B-870C4C021B62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C1097E4-CDCC-44A2-8DBA-51050004F1AD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How to split the search budget in Russia</a:t>
            </a:r>
          </a:p>
        </p:txBody>
      </p:sp>
    </p:spTree>
    <p:extLst>
      <p:ext uri="{BB962C8B-B14F-4D97-AF65-F5344CB8AC3E}">
        <p14:creationId xmlns:p14="http://schemas.microsoft.com/office/powerpoint/2010/main" val="1589074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B80E3D4-80A0-48AD-9003-B13002A272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" b="15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388464E-341D-4A15-B795-E72B09D594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75182" y="4627486"/>
            <a:ext cx="1803226" cy="2750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334D95-C6CF-4D52-9EC5-9204E16F58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02764" y="812952"/>
            <a:ext cx="585643" cy="58564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D48309-132C-42E1-BCC8-68DA0B6C705C}"/>
              </a:ext>
            </a:extLst>
          </p:cNvPr>
          <p:cNvCxnSpPr>
            <a:cxnSpLocks/>
            <a:stCxn id="11" idx="4"/>
          </p:cNvCxnSpPr>
          <p:nvPr/>
        </p:nvCxnSpPr>
        <p:spPr>
          <a:xfrm flipH="1">
            <a:off x="792288" y="2295883"/>
            <a:ext cx="2836" cy="284761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9707F887-2068-4229-BB34-E36B60715106}"/>
              </a:ext>
            </a:extLst>
          </p:cNvPr>
          <p:cNvSpPr/>
          <p:nvPr/>
        </p:nvSpPr>
        <p:spPr>
          <a:xfrm>
            <a:off x="675706" y="2057047"/>
            <a:ext cx="238836" cy="23883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ACFB6C9-F6A5-4133-9529-9C365DAEF000}"/>
              </a:ext>
            </a:extLst>
          </p:cNvPr>
          <p:cNvSpPr/>
          <p:nvPr/>
        </p:nvSpPr>
        <p:spPr>
          <a:xfrm>
            <a:off x="741670" y="2125287"/>
            <a:ext cx="95534" cy="955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1EFE848-87A0-4F78-82E3-D56F967BA7F5}"/>
              </a:ext>
            </a:extLst>
          </p:cNvPr>
          <p:cNvSpPr/>
          <p:nvPr/>
        </p:nvSpPr>
        <p:spPr>
          <a:xfrm>
            <a:off x="1271657" y="2132111"/>
            <a:ext cx="95534" cy="955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FC3C70E-4114-47F9-9F98-82D8119523A3}"/>
              </a:ext>
            </a:extLst>
          </p:cNvPr>
          <p:cNvCxnSpPr>
            <a:stCxn id="11" idx="6"/>
            <a:endCxn id="13" idx="2"/>
          </p:cNvCxnSpPr>
          <p:nvPr/>
        </p:nvCxnSpPr>
        <p:spPr>
          <a:xfrm>
            <a:off x="914542" y="2176465"/>
            <a:ext cx="357115" cy="341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F3929F9-066F-4115-B8AC-E82D3209AB65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792288" y="1385888"/>
            <a:ext cx="2836" cy="67115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DB503873-B6E5-4817-9E59-CD88ABF04876}"/>
              </a:ext>
            </a:extLst>
          </p:cNvPr>
          <p:cNvSpPr txBox="1">
            <a:spLocks/>
          </p:cNvSpPr>
          <p:nvPr/>
        </p:nvSpPr>
        <p:spPr>
          <a:xfrm>
            <a:off x="1374775" y="736188"/>
            <a:ext cx="6647656" cy="282854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r>
              <a:rPr lang="en-GB" sz="4000" dirty="0">
                <a:solidFill>
                  <a:schemeClr val="bg1"/>
                </a:solidFill>
                <a:latin typeface="Lato Light" panose="020F03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How to identify and seize growth opportunities in international markets in 2021</a:t>
            </a:r>
          </a:p>
        </p:txBody>
      </p:sp>
    </p:spTree>
    <p:extLst>
      <p:ext uri="{BB962C8B-B14F-4D97-AF65-F5344CB8AC3E}">
        <p14:creationId xmlns:p14="http://schemas.microsoft.com/office/powerpoint/2010/main" val="18327403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A280774A-E02C-4B59-A068-4D0E100EC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8267" y="0"/>
            <a:ext cx="9700506" cy="546792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B2F430C-8BF6-4DBF-85D9-F990389721FF}"/>
              </a:ext>
            </a:extLst>
          </p:cNvPr>
          <p:cNvSpPr/>
          <p:nvPr/>
        </p:nvSpPr>
        <p:spPr>
          <a:xfrm>
            <a:off x="1321594" y="3261080"/>
            <a:ext cx="5765006" cy="512858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ED7D31">
                  <a:lumMod val="75000"/>
                </a:srgb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FB32773-74A2-41F9-A74B-6E17870C29EE}"/>
              </a:ext>
            </a:extLst>
          </p:cNvPr>
          <p:cNvCxnSpPr/>
          <p:nvPr/>
        </p:nvCxnSpPr>
        <p:spPr>
          <a:xfrm flipV="1">
            <a:off x="3309972" y="839096"/>
            <a:ext cx="0" cy="162440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5862047-96F8-4727-9D4F-450FCF9AB86E}"/>
              </a:ext>
            </a:extLst>
          </p:cNvPr>
          <p:cNvCxnSpPr>
            <a:cxnSpLocks/>
          </p:cNvCxnSpPr>
          <p:nvPr/>
        </p:nvCxnSpPr>
        <p:spPr>
          <a:xfrm flipV="1">
            <a:off x="8080787" y="839096"/>
            <a:ext cx="0" cy="180907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5C7A6CD-26A2-4E5D-9D48-BB829615E8F1}"/>
              </a:ext>
            </a:extLst>
          </p:cNvPr>
          <p:cNvSpPr/>
          <p:nvPr/>
        </p:nvSpPr>
        <p:spPr>
          <a:xfrm>
            <a:off x="2564572" y="573625"/>
            <a:ext cx="1590440" cy="28126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651153-7056-4801-B6B9-3B9B05472E10}"/>
              </a:ext>
            </a:extLst>
          </p:cNvPr>
          <p:cNvSpPr txBox="1"/>
          <p:nvPr/>
        </p:nvSpPr>
        <p:spPr>
          <a:xfrm>
            <a:off x="2640142" y="551503"/>
            <a:ext cx="1457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10am in Moscow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EE0DFAE-4920-4FF0-B632-60A4D7B7F164}"/>
              </a:ext>
            </a:extLst>
          </p:cNvPr>
          <p:cNvSpPr/>
          <p:nvPr/>
        </p:nvSpPr>
        <p:spPr>
          <a:xfrm>
            <a:off x="7257871" y="573626"/>
            <a:ext cx="1590440" cy="28126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60CCE9-1F50-4CD8-83D1-4874B17DBFCB}"/>
              </a:ext>
            </a:extLst>
          </p:cNvPr>
          <p:cNvSpPr txBox="1"/>
          <p:nvPr/>
        </p:nvSpPr>
        <p:spPr>
          <a:xfrm>
            <a:off x="7307663" y="547113"/>
            <a:ext cx="15708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7pm in Kamchatka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F1BD601-E832-474A-ACC1-33870312848D}"/>
              </a:ext>
            </a:extLst>
          </p:cNvPr>
          <p:cNvSpPr/>
          <p:nvPr/>
        </p:nvSpPr>
        <p:spPr>
          <a:xfrm>
            <a:off x="1569257" y="3261405"/>
            <a:ext cx="5782814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2400" dirty="0">
                <a:latin typeface="Lato Black" panose="020F0A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Not one, not two… but 11 time zones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4AB2E9F-68F6-465F-936B-B16696FAC362}"/>
              </a:ext>
            </a:extLst>
          </p:cNvPr>
          <p:cNvCxnSpPr>
            <a:cxnSpLocks/>
            <a:stCxn id="31" idx="4"/>
          </p:cNvCxnSpPr>
          <p:nvPr/>
        </p:nvCxnSpPr>
        <p:spPr>
          <a:xfrm>
            <a:off x="795124" y="3632282"/>
            <a:ext cx="0" cy="185411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C20ABDE-4E37-41A1-A265-42072D8D0934}"/>
              </a:ext>
            </a:extLst>
          </p:cNvPr>
          <p:cNvGrpSpPr/>
          <p:nvPr/>
        </p:nvGrpSpPr>
        <p:grpSpPr>
          <a:xfrm>
            <a:off x="675706" y="3393446"/>
            <a:ext cx="691485" cy="238836"/>
            <a:chOff x="675706" y="864097"/>
            <a:chExt cx="691485" cy="238836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71269C1-96CA-44D9-9EC9-1F7C2092F1F1}"/>
                </a:ext>
              </a:extLst>
            </p:cNvPr>
            <p:cNvSpPr/>
            <p:nvPr userDrawn="1"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8CB7217-A738-4E61-A8A9-3E1BC8304ED8}"/>
                </a:ext>
              </a:extLst>
            </p:cNvPr>
            <p:cNvSpPr/>
            <p:nvPr userDrawn="1"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7D40CAB-40C8-4CFF-8335-C2FFDA7F955B}"/>
                </a:ext>
              </a:extLst>
            </p:cNvPr>
            <p:cNvSpPr/>
            <p:nvPr userDrawn="1"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AE252AC-8894-4EBB-B033-E55A11651CAA}"/>
                </a:ext>
              </a:extLst>
            </p:cNvPr>
            <p:cNvCxnSpPr>
              <a:stCxn id="31" idx="6"/>
              <a:endCxn id="33" idx="2"/>
            </p:cNvCxnSpPr>
            <p:nvPr userDrawn="1"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5AD9878-21AF-4883-8719-06D3149CF875}"/>
              </a:ext>
            </a:extLst>
          </p:cNvPr>
          <p:cNvCxnSpPr>
            <a:cxnSpLocks/>
            <a:endCxn id="31" idx="0"/>
          </p:cNvCxnSpPr>
          <p:nvPr/>
        </p:nvCxnSpPr>
        <p:spPr>
          <a:xfrm>
            <a:off x="795124" y="0"/>
            <a:ext cx="0" cy="339344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9810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169D4A5-0003-954A-8E0C-D8D0EA45AE26}"/>
              </a:ext>
            </a:extLst>
          </p:cNvPr>
          <p:cNvSpPr/>
          <p:nvPr/>
        </p:nvSpPr>
        <p:spPr>
          <a:xfrm>
            <a:off x="2121830" y="1220475"/>
            <a:ext cx="5063491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3300" dirty="0">
                <a:solidFill>
                  <a:prstClr val="whit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2. Differences</a:t>
            </a:r>
          </a:p>
        </p:txBody>
      </p:sp>
      <p:pic>
        <p:nvPicPr>
          <p:cNvPr id="15" name="Picture Placeholder 7">
            <a:extLst>
              <a:ext uri="{FF2B5EF4-FFF2-40B4-BE49-F238E27FC236}">
                <a16:creationId xmlns:a16="http://schemas.microsoft.com/office/drawing/2014/main" id="{996E081A-F1DA-4A71-8312-64196BF4B3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463" b="6463"/>
          <a:stretch>
            <a:fillRect/>
          </a:stretch>
        </p:blipFill>
        <p:spPr>
          <a:xfrm>
            <a:off x="1511300" y="1478729"/>
            <a:ext cx="2395611" cy="2695062"/>
          </a:xfrm>
          <a:prstGeom prst="rect">
            <a:avLst/>
          </a:prstGeom>
        </p:spPr>
      </p:pic>
      <p:pic>
        <p:nvPicPr>
          <p:cNvPr id="16" name="Picture Placeholder 7">
            <a:extLst>
              <a:ext uri="{FF2B5EF4-FFF2-40B4-BE49-F238E27FC236}">
                <a16:creationId xmlns:a16="http://schemas.microsoft.com/office/drawing/2014/main" id="{AF19C327-76AA-4F5F-A90A-F0A1EB740B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229" r="24229"/>
          <a:stretch>
            <a:fillRect/>
          </a:stretch>
        </p:blipFill>
        <p:spPr>
          <a:xfrm>
            <a:off x="4656378" y="1480163"/>
            <a:ext cx="2380589" cy="269362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12022BE-5F3D-4F51-8E6D-0AA0DA5E84D2}"/>
              </a:ext>
            </a:extLst>
          </p:cNvPr>
          <p:cNvSpPr txBox="1"/>
          <p:nvPr/>
        </p:nvSpPr>
        <p:spPr>
          <a:xfrm>
            <a:off x="2092555" y="4224849"/>
            <a:ext cx="1174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Moscow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90C6377-C3BC-4F5E-91CA-972CA19D0FAC}"/>
              </a:ext>
            </a:extLst>
          </p:cNvPr>
          <p:cNvSpPr txBox="1"/>
          <p:nvPr/>
        </p:nvSpPr>
        <p:spPr>
          <a:xfrm>
            <a:off x="5010894" y="4231320"/>
            <a:ext cx="1671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St. Petersburg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CBA8674-E1CA-4BD7-B57C-5973C460DB6C}"/>
              </a:ext>
            </a:extLst>
          </p:cNvPr>
          <p:cNvCxnSpPr>
            <a:cxnSpLocks/>
            <a:stCxn id="20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85ABFFC-2514-4CFF-A74B-0852F18792D3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CECCCA6-A62C-4046-8AC5-8B718D459473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2A2E069-D02E-4DF4-BCF3-C0D8DAF65BF8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F42F71D-0EB4-407D-9556-5D87C12A478C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EF76CFE-65F4-41BF-9E43-0C9E85BE93AD}"/>
                </a:ext>
              </a:extLst>
            </p:cNvPr>
            <p:cNvCxnSpPr>
              <a:stCxn id="20" idx="6"/>
              <a:endCxn id="22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454FC3D-B043-4068-91A6-6DA210833FF4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61EAEFB-9CD0-4773-BEAC-6C3FCDB8B746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Title here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6DECF7C-6CEF-4E1F-9D0F-40EDAB0D520F}"/>
              </a:ext>
            </a:extLst>
          </p:cNvPr>
          <p:cNvGrpSpPr/>
          <p:nvPr/>
        </p:nvGrpSpPr>
        <p:grpSpPr>
          <a:xfrm>
            <a:off x="1991412" y="4172392"/>
            <a:ext cx="95534" cy="276958"/>
            <a:chOff x="1659572" y="4083904"/>
            <a:chExt cx="95534" cy="276958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EA62EBC-CE56-4112-A017-AFB93DA0D69F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113F599-5BCB-4E98-B9FA-B39870F3A0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92EF5E7-A7AF-4A6E-B97F-69BF493B130F}"/>
              </a:ext>
            </a:extLst>
          </p:cNvPr>
          <p:cNvGrpSpPr/>
          <p:nvPr/>
        </p:nvGrpSpPr>
        <p:grpSpPr>
          <a:xfrm>
            <a:off x="3286811" y="4177309"/>
            <a:ext cx="95534" cy="276958"/>
            <a:chOff x="1659572" y="4083904"/>
            <a:chExt cx="95534" cy="276958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E0C0327-D30E-4D71-8FC4-4818854DC938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481B926-3962-4841-8625-3691075273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EC684B2-7D0C-4003-AF3D-BA84E70B2E55}"/>
              </a:ext>
            </a:extLst>
          </p:cNvPr>
          <p:cNvGrpSpPr/>
          <p:nvPr/>
        </p:nvGrpSpPr>
        <p:grpSpPr>
          <a:xfrm>
            <a:off x="4940251" y="4177308"/>
            <a:ext cx="95534" cy="276958"/>
            <a:chOff x="1659572" y="4083904"/>
            <a:chExt cx="95534" cy="276958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F0DB6CA-7BB7-459A-A95B-369899B9A020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608950A-E8A4-498D-A00C-2871DC5042E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15227C9-9877-4E57-A941-F63A94D3ACFF}"/>
              </a:ext>
            </a:extLst>
          </p:cNvPr>
          <p:cNvGrpSpPr/>
          <p:nvPr/>
        </p:nvGrpSpPr>
        <p:grpSpPr>
          <a:xfrm>
            <a:off x="6678090" y="4174851"/>
            <a:ext cx="95534" cy="276958"/>
            <a:chOff x="1659572" y="4083904"/>
            <a:chExt cx="95534" cy="276958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E9D934B-8D3C-4E26-8E21-B49364434412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0A167F1-C757-4E34-ADFF-2D2CAEBFC82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Graphic 5">
            <a:extLst>
              <a:ext uri="{FF2B5EF4-FFF2-40B4-BE49-F238E27FC236}">
                <a16:creationId xmlns:a16="http://schemas.microsoft.com/office/drawing/2014/main" id="{D02EFBFB-C850-4743-A58B-F574A9DFDC1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780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169D4A5-0003-954A-8E0C-D8D0EA45AE26}"/>
              </a:ext>
            </a:extLst>
          </p:cNvPr>
          <p:cNvSpPr/>
          <p:nvPr/>
        </p:nvSpPr>
        <p:spPr>
          <a:xfrm>
            <a:off x="2121830" y="1220475"/>
            <a:ext cx="5063491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3300" dirty="0">
                <a:solidFill>
                  <a:prstClr val="whit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2. Differences</a:t>
            </a:r>
          </a:p>
        </p:txBody>
      </p:sp>
      <p:pic>
        <p:nvPicPr>
          <p:cNvPr id="15" name="Picture Placeholder 7">
            <a:extLst>
              <a:ext uri="{FF2B5EF4-FFF2-40B4-BE49-F238E27FC236}">
                <a16:creationId xmlns:a16="http://schemas.microsoft.com/office/drawing/2014/main" id="{996E081A-F1DA-4A71-8312-64196BF4B3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70" r="2570"/>
          <a:stretch/>
        </p:blipFill>
        <p:spPr>
          <a:xfrm>
            <a:off x="1537096" y="1557338"/>
            <a:ext cx="3290888" cy="209149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12022BE-5F3D-4F51-8E6D-0AA0DA5E84D2}"/>
              </a:ext>
            </a:extLst>
          </p:cNvPr>
          <p:cNvSpPr txBox="1"/>
          <p:nvPr/>
        </p:nvSpPr>
        <p:spPr>
          <a:xfrm>
            <a:off x="2595487" y="3696211"/>
            <a:ext cx="1174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Australia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90C6377-C3BC-4F5E-91CA-972CA19D0FAC}"/>
              </a:ext>
            </a:extLst>
          </p:cNvPr>
          <p:cNvSpPr txBox="1"/>
          <p:nvPr/>
        </p:nvSpPr>
        <p:spPr>
          <a:xfrm>
            <a:off x="5987703" y="3709826"/>
            <a:ext cx="1671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Barcelona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CBA8674-E1CA-4BD7-B57C-5973C460DB6C}"/>
              </a:ext>
            </a:extLst>
          </p:cNvPr>
          <p:cNvCxnSpPr>
            <a:cxnSpLocks/>
            <a:stCxn id="20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85ABFFC-2514-4CFF-A74B-0852F18792D3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CECCCA6-A62C-4046-8AC5-8B718D459473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2A2E069-D02E-4DF4-BCF3-C0D8DAF65BF8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F42F71D-0EB4-407D-9556-5D87C12A478C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EF76CFE-65F4-41BF-9E43-0C9E85BE93AD}"/>
                </a:ext>
              </a:extLst>
            </p:cNvPr>
            <p:cNvCxnSpPr>
              <a:stCxn id="20" idx="6"/>
              <a:endCxn id="22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454FC3D-B043-4068-91A6-6DA210833FF4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61EAEFB-9CD0-4773-BEAC-6C3FCDB8B746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Title here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6DECF7C-6CEF-4E1F-9D0F-40EDAB0D520F}"/>
              </a:ext>
            </a:extLst>
          </p:cNvPr>
          <p:cNvGrpSpPr/>
          <p:nvPr/>
        </p:nvGrpSpPr>
        <p:grpSpPr>
          <a:xfrm>
            <a:off x="2470043" y="3650898"/>
            <a:ext cx="95534" cy="276958"/>
            <a:chOff x="1659572" y="4083904"/>
            <a:chExt cx="95534" cy="276958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EA62EBC-CE56-4112-A017-AFB93DA0D69F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113F599-5BCB-4E98-B9FA-B39870F3A0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92EF5E7-A7AF-4A6E-B97F-69BF493B130F}"/>
              </a:ext>
            </a:extLst>
          </p:cNvPr>
          <p:cNvGrpSpPr/>
          <p:nvPr/>
        </p:nvGrpSpPr>
        <p:grpSpPr>
          <a:xfrm>
            <a:off x="3794018" y="3648671"/>
            <a:ext cx="95534" cy="276958"/>
            <a:chOff x="1659572" y="4083904"/>
            <a:chExt cx="95534" cy="276958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E0C0327-D30E-4D71-8FC4-4818854DC938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481B926-3962-4841-8625-3691075273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EC684B2-7D0C-4003-AF3D-BA84E70B2E55}"/>
              </a:ext>
            </a:extLst>
          </p:cNvPr>
          <p:cNvGrpSpPr/>
          <p:nvPr/>
        </p:nvGrpSpPr>
        <p:grpSpPr>
          <a:xfrm>
            <a:off x="6090395" y="3655814"/>
            <a:ext cx="95534" cy="276958"/>
            <a:chOff x="1659572" y="4083904"/>
            <a:chExt cx="95534" cy="276958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F0DB6CA-7BB7-459A-A95B-369899B9A020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608950A-E8A4-498D-A00C-2871DC5042E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15227C9-9877-4E57-A941-F63A94D3ACFF}"/>
              </a:ext>
            </a:extLst>
          </p:cNvPr>
          <p:cNvGrpSpPr/>
          <p:nvPr/>
        </p:nvGrpSpPr>
        <p:grpSpPr>
          <a:xfrm>
            <a:off x="7599634" y="3653357"/>
            <a:ext cx="95534" cy="276958"/>
            <a:chOff x="1659572" y="4083904"/>
            <a:chExt cx="95534" cy="276958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E9D934B-8D3C-4E26-8E21-B49364434412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0A167F1-C757-4E34-ADFF-2D2CAEBFC82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Graphic 5">
            <a:extLst>
              <a:ext uri="{FF2B5EF4-FFF2-40B4-BE49-F238E27FC236}">
                <a16:creationId xmlns:a16="http://schemas.microsoft.com/office/drawing/2014/main" id="{D02EFBFB-C850-4743-A58B-F574A9DFDC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pic>
        <p:nvPicPr>
          <p:cNvPr id="28" name="Picture Placeholder 7">
            <a:extLst>
              <a:ext uri="{FF2B5EF4-FFF2-40B4-BE49-F238E27FC236}">
                <a16:creationId xmlns:a16="http://schemas.microsoft.com/office/drawing/2014/main" id="{4E59204E-08FC-44A8-85B2-E8CA938220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1" t="1156" r="565" b="50144"/>
          <a:stretch/>
        </p:blipFill>
        <p:spPr>
          <a:xfrm>
            <a:off x="5178037" y="1559719"/>
            <a:ext cx="3290888" cy="209149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86EE1CD-0C79-4183-B3FF-CD0FC28B66FC}"/>
              </a:ext>
            </a:extLst>
          </p:cNvPr>
          <p:cNvSpPr txBox="1"/>
          <p:nvPr/>
        </p:nvSpPr>
        <p:spPr>
          <a:xfrm>
            <a:off x="1535906" y="3948623"/>
            <a:ext cx="32932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Sydney Opera House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02FE09-B89C-4010-BE38-0EF1A5374A6E}"/>
              </a:ext>
            </a:extLst>
          </p:cNvPr>
          <p:cNvSpPr txBox="1"/>
          <p:nvPr/>
        </p:nvSpPr>
        <p:spPr>
          <a:xfrm>
            <a:off x="5176847" y="3951004"/>
            <a:ext cx="32932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 Sagrada </a:t>
            </a:r>
            <a:r>
              <a:rPr lang="en-GB" sz="1050" dirty="0" err="1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Família</a:t>
            </a:r>
            <a:endParaRPr lang="en-GB" sz="1050" dirty="0">
              <a:solidFill>
                <a:prstClr val="black">
                  <a:lumMod val="50000"/>
                  <a:lumOff val="50000"/>
                </a:prstClr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6258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169D4A5-0003-954A-8E0C-D8D0EA45AE26}"/>
              </a:ext>
            </a:extLst>
          </p:cNvPr>
          <p:cNvSpPr/>
          <p:nvPr/>
        </p:nvSpPr>
        <p:spPr>
          <a:xfrm>
            <a:off x="2121830" y="1220475"/>
            <a:ext cx="5063491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3300" dirty="0">
                <a:solidFill>
                  <a:prstClr val="whit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2. Differences</a:t>
            </a:r>
          </a:p>
        </p:txBody>
      </p:sp>
      <p:pic>
        <p:nvPicPr>
          <p:cNvPr id="15" name="Picture Placeholder 7">
            <a:extLst>
              <a:ext uri="{FF2B5EF4-FFF2-40B4-BE49-F238E27FC236}">
                <a16:creationId xmlns:a16="http://schemas.microsoft.com/office/drawing/2014/main" id="{996E081A-F1DA-4A71-8312-64196BF4B3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463" b="6463"/>
          <a:stretch>
            <a:fillRect/>
          </a:stretch>
        </p:blipFill>
        <p:spPr>
          <a:xfrm>
            <a:off x="1511300" y="813431"/>
            <a:ext cx="2876887" cy="3236497"/>
          </a:xfrm>
          <a:prstGeom prst="rect">
            <a:avLst/>
          </a:prstGeom>
        </p:spPr>
      </p:pic>
      <p:pic>
        <p:nvPicPr>
          <p:cNvPr id="16" name="Picture Placeholder 7">
            <a:extLst>
              <a:ext uri="{FF2B5EF4-FFF2-40B4-BE49-F238E27FC236}">
                <a16:creationId xmlns:a16="http://schemas.microsoft.com/office/drawing/2014/main" id="{AF19C327-76AA-4F5F-A90A-F0A1EB740B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229" r="24229"/>
          <a:stretch>
            <a:fillRect/>
          </a:stretch>
        </p:blipFill>
        <p:spPr>
          <a:xfrm>
            <a:off x="4934984" y="814865"/>
            <a:ext cx="2858847" cy="323477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12022BE-5F3D-4F51-8E6D-0AA0DA5E84D2}"/>
              </a:ext>
            </a:extLst>
          </p:cNvPr>
          <p:cNvSpPr txBox="1"/>
          <p:nvPr/>
        </p:nvSpPr>
        <p:spPr>
          <a:xfrm>
            <a:off x="2362690" y="4095339"/>
            <a:ext cx="1174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Moscow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90C6377-C3BC-4F5E-91CA-972CA19D0FAC}"/>
              </a:ext>
            </a:extLst>
          </p:cNvPr>
          <p:cNvSpPr txBox="1"/>
          <p:nvPr/>
        </p:nvSpPr>
        <p:spPr>
          <a:xfrm>
            <a:off x="5528629" y="4108955"/>
            <a:ext cx="1671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St. Petersburg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CBA8674-E1CA-4BD7-B57C-5973C460DB6C}"/>
              </a:ext>
            </a:extLst>
          </p:cNvPr>
          <p:cNvCxnSpPr>
            <a:cxnSpLocks/>
          </p:cNvCxnSpPr>
          <p:nvPr/>
        </p:nvCxnSpPr>
        <p:spPr>
          <a:xfrm>
            <a:off x="792164" y="0"/>
            <a:ext cx="0" cy="5155412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46DECF7C-6CEF-4E1F-9D0F-40EDAB0D520F}"/>
              </a:ext>
            </a:extLst>
          </p:cNvPr>
          <p:cNvGrpSpPr/>
          <p:nvPr/>
        </p:nvGrpSpPr>
        <p:grpSpPr>
          <a:xfrm>
            <a:off x="2155718" y="4050026"/>
            <a:ext cx="95534" cy="276958"/>
            <a:chOff x="1659572" y="4083904"/>
            <a:chExt cx="95534" cy="276958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EA62EBC-CE56-4112-A017-AFB93DA0D69F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113F599-5BCB-4E98-B9FA-B39870F3A0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92EF5E7-A7AF-4A6E-B97F-69BF493B130F}"/>
              </a:ext>
            </a:extLst>
          </p:cNvPr>
          <p:cNvGrpSpPr/>
          <p:nvPr/>
        </p:nvGrpSpPr>
        <p:grpSpPr>
          <a:xfrm>
            <a:off x="3715436" y="4047799"/>
            <a:ext cx="95534" cy="276958"/>
            <a:chOff x="1659572" y="4083904"/>
            <a:chExt cx="95534" cy="276958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E0C0327-D30E-4D71-8FC4-4818854DC938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481B926-3962-4841-8625-3691075273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EC684B2-7D0C-4003-AF3D-BA84E70B2E55}"/>
              </a:ext>
            </a:extLst>
          </p:cNvPr>
          <p:cNvGrpSpPr/>
          <p:nvPr/>
        </p:nvGrpSpPr>
        <p:grpSpPr>
          <a:xfrm>
            <a:off x="5390307" y="4054943"/>
            <a:ext cx="95534" cy="276958"/>
            <a:chOff x="1659572" y="4083904"/>
            <a:chExt cx="95534" cy="276958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F0DB6CA-7BB7-459A-A95B-369899B9A020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608950A-E8A4-498D-A00C-2871DC5042E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15227C9-9877-4E57-A941-F63A94D3ACFF}"/>
              </a:ext>
            </a:extLst>
          </p:cNvPr>
          <p:cNvGrpSpPr/>
          <p:nvPr/>
        </p:nvGrpSpPr>
        <p:grpSpPr>
          <a:xfrm>
            <a:off x="7249590" y="4052486"/>
            <a:ext cx="95534" cy="276958"/>
            <a:chOff x="1659572" y="4083904"/>
            <a:chExt cx="95534" cy="276958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E9D934B-8D3C-4E26-8E21-B49364434412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0A167F1-C757-4E34-ADFF-2D2CAEBFC82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Graphic 5">
            <a:extLst>
              <a:ext uri="{FF2B5EF4-FFF2-40B4-BE49-F238E27FC236}">
                <a16:creationId xmlns:a16="http://schemas.microsoft.com/office/drawing/2014/main" id="{D02EFBFB-C850-4743-A58B-F574A9DFDC1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247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169D4A5-0003-954A-8E0C-D8D0EA45AE26}"/>
              </a:ext>
            </a:extLst>
          </p:cNvPr>
          <p:cNvSpPr/>
          <p:nvPr/>
        </p:nvSpPr>
        <p:spPr>
          <a:xfrm>
            <a:off x="2121830" y="1220475"/>
            <a:ext cx="5063491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3300" dirty="0">
                <a:solidFill>
                  <a:prstClr val="whit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2. Differences</a:t>
            </a:r>
          </a:p>
        </p:txBody>
      </p:sp>
      <p:pic>
        <p:nvPicPr>
          <p:cNvPr id="15" name="Picture Placeholder 7">
            <a:extLst>
              <a:ext uri="{FF2B5EF4-FFF2-40B4-BE49-F238E27FC236}">
                <a16:creationId xmlns:a16="http://schemas.microsoft.com/office/drawing/2014/main" id="{996E081A-F1DA-4A71-8312-64196BF4B3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70" r="2570"/>
          <a:stretch/>
        </p:blipFill>
        <p:spPr>
          <a:xfrm>
            <a:off x="1537096" y="1243013"/>
            <a:ext cx="3290888" cy="209149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12022BE-5F3D-4F51-8E6D-0AA0DA5E84D2}"/>
              </a:ext>
            </a:extLst>
          </p:cNvPr>
          <p:cNvSpPr txBox="1"/>
          <p:nvPr/>
        </p:nvSpPr>
        <p:spPr>
          <a:xfrm>
            <a:off x="2595487" y="3381886"/>
            <a:ext cx="1174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Australia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90C6377-C3BC-4F5E-91CA-972CA19D0FAC}"/>
              </a:ext>
            </a:extLst>
          </p:cNvPr>
          <p:cNvSpPr txBox="1"/>
          <p:nvPr/>
        </p:nvSpPr>
        <p:spPr>
          <a:xfrm>
            <a:off x="5987703" y="3395501"/>
            <a:ext cx="1671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Barcelona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CBA8674-E1CA-4BD7-B57C-5973C460DB6C}"/>
              </a:ext>
            </a:extLst>
          </p:cNvPr>
          <p:cNvCxnSpPr>
            <a:cxnSpLocks/>
          </p:cNvCxnSpPr>
          <p:nvPr/>
        </p:nvCxnSpPr>
        <p:spPr>
          <a:xfrm>
            <a:off x="792164" y="0"/>
            <a:ext cx="0" cy="5155412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46DECF7C-6CEF-4E1F-9D0F-40EDAB0D520F}"/>
              </a:ext>
            </a:extLst>
          </p:cNvPr>
          <p:cNvGrpSpPr/>
          <p:nvPr/>
        </p:nvGrpSpPr>
        <p:grpSpPr>
          <a:xfrm>
            <a:off x="2470043" y="3336573"/>
            <a:ext cx="95534" cy="276958"/>
            <a:chOff x="1659572" y="4083904"/>
            <a:chExt cx="95534" cy="276958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EA62EBC-CE56-4112-A017-AFB93DA0D69F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113F599-5BCB-4E98-B9FA-B39870F3A0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92EF5E7-A7AF-4A6E-B97F-69BF493B130F}"/>
              </a:ext>
            </a:extLst>
          </p:cNvPr>
          <p:cNvGrpSpPr/>
          <p:nvPr/>
        </p:nvGrpSpPr>
        <p:grpSpPr>
          <a:xfrm>
            <a:off x="3794018" y="3334346"/>
            <a:ext cx="95534" cy="276958"/>
            <a:chOff x="1659572" y="4083904"/>
            <a:chExt cx="95534" cy="276958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E0C0327-D30E-4D71-8FC4-4818854DC938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481B926-3962-4841-8625-3691075273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EC684B2-7D0C-4003-AF3D-BA84E70B2E55}"/>
              </a:ext>
            </a:extLst>
          </p:cNvPr>
          <p:cNvGrpSpPr/>
          <p:nvPr/>
        </p:nvGrpSpPr>
        <p:grpSpPr>
          <a:xfrm>
            <a:off x="6090395" y="3341489"/>
            <a:ext cx="95534" cy="276958"/>
            <a:chOff x="1659572" y="4083904"/>
            <a:chExt cx="95534" cy="276958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F0DB6CA-7BB7-459A-A95B-369899B9A020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608950A-E8A4-498D-A00C-2871DC5042E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15227C9-9877-4E57-A941-F63A94D3ACFF}"/>
              </a:ext>
            </a:extLst>
          </p:cNvPr>
          <p:cNvGrpSpPr/>
          <p:nvPr/>
        </p:nvGrpSpPr>
        <p:grpSpPr>
          <a:xfrm>
            <a:off x="7599634" y="3339032"/>
            <a:ext cx="95534" cy="276958"/>
            <a:chOff x="1659572" y="4083904"/>
            <a:chExt cx="95534" cy="276958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E9D934B-8D3C-4E26-8E21-B49364434412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0A167F1-C757-4E34-ADFF-2D2CAEBFC82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Graphic 5">
            <a:extLst>
              <a:ext uri="{FF2B5EF4-FFF2-40B4-BE49-F238E27FC236}">
                <a16:creationId xmlns:a16="http://schemas.microsoft.com/office/drawing/2014/main" id="{D02EFBFB-C850-4743-A58B-F574A9DFDC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pic>
        <p:nvPicPr>
          <p:cNvPr id="28" name="Picture Placeholder 7">
            <a:extLst>
              <a:ext uri="{FF2B5EF4-FFF2-40B4-BE49-F238E27FC236}">
                <a16:creationId xmlns:a16="http://schemas.microsoft.com/office/drawing/2014/main" id="{4E59204E-08FC-44A8-85B2-E8CA938220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1" t="1156" r="565" b="50144"/>
          <a:stretch/>
        </p:blipFill>
        <p:spPr>
          <a:xfrm>
            <a:off x="5178037" y="1245394"/>
            <a:ext cx="3290888" cy="209149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86EE1CD-0C79-4183-B3FF-CD0FC28B66FC}"/>
              </a:ext>
            </a:extLst>
          </p:cNvPr>
          <p:cNvSpPr txBox="1"/>
          <p:nvPr/>
        </p:nvSpPr>
        <p:spPr>
          <a:xfrm>
            <a:off x="1535906" y="3634298"/>
            <a:ext cx="32932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Sydney Opera House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02FE09-B89C-4010-BE38-0EF1A5374A6E}"/>
              </a:ext>
            </a:extLst>
          </p:cNvPr>
          <p:cNvSpPr txBox="1"/>
          <p:nvPr/>
        </p:nvSpPr>
        <p:spPr>
          <a:xfrm>
            <a:off x="5176847" y="3636679"/>
            <a:ext cx="32932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 Sagrada </a:t>
            </a:r>
            <a:r>
              <a:rPr lang="en-GB" sz="1050" dirty="0" err="1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Família</a:t>
            </a:r>
            <a:endParaRPr lang="en-GB" sz="1050" dirty="0">
              <a:solidFill>
                <a:prstClr val="black">
                  <a:lumMod val="50000"/>
                  <a:lumOff val="50000"/>
                </a:prstClr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9067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169D4A5-0003-954A-8E0C-D8D0EA45AE26}"/>
              </a:ext>
            </a:extLst>
          </p:cNvPr>
          <p:cNvSpPr/>
          <p:nvPr/>
        </p:nvSpPr>
        <p:spPr>
          <a:xfrm>
            <a:off x="2121830" y="1220475"/>
            <a:ext cx="5063491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3300" dirty="0">
                <a:solidFill>
                  <a:prstClr val="whit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2. Differences</a:t>
            </a:r>
          </a:p>
        </p:txBody>
      </p:sp>
      <p:pic>
        <p:nvPicPr>
          <p:cNvPr id="15" name="Picture Placeholder 7">
            <a:extLst>
              <a:ext uri="{FF2B5EF4-FFF2-40B4-BE49-F238E27FC236}">
                <a16:creationId xmlns:a16="http://schemas.microsoft.com/office/drawing/2014/main" id="{996E081A-F1DA-4A71-8312-64196BF4B3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463" b="6463"/>
          <a:stretch>
            <a:fillRect/>
          </a:stretch>
        </p:blipFill>
        <p:spPr>
          <a:xfrm>
            <a:off x="1511301" y="1626209"/>
            <a:ext cx="1919042" cy="215892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12022BE-5F3D-4F51-8E6D-0AA0DA5E84D2}"/>
              </a:ext>
            </a:extLst>
          </p:cNvPr>
          <p:cNvSpPr txBox="1"/>
          <p:nvPr/>
        </p:nvSpPr>
        <p:spPr>
          <a:xfrm>
            <a:off x="1863955" y="3834013"/>
            <a:ext cx="1174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Moscow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CBA8674-E1CA-4BD7-B57C-5973C460DB6C}"/>
              </a:ext>
            </a:extLst>
          </p:cNvPr>
          <p:cNvCxnSpPr>
            <a:cxnSpLocks/>
            <a:stCxn id="20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85ABFFC-2514-4CFF-A74B-0852F18792D3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CECCCA6-A62C-4046-8AC5-8B718D459473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2A2E069-D02E-4DF4-BCF3-C0D8DAF65BF8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F42F71D-0EB4-407D-9556-5D87C12A478C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EF76CFE-65F4-41BF-9E43-0C9E85BE93AD}"/>
                </a:ext>
              </a:extLst>
            </p:cNvPr>
            <p:cNvCxnSpPr>
              <a:stCxn id="20" idx="6"/>
              <a:endCxn id="22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454FC3D-B043-4068-91A6-6DA210833FF4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61EAEFB-9CD0-4773-BEAC-6C3FCDB8B746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Title here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6DECF7C-6CEF-4E1F-9D0F-40EDAB0D520F}"/>
              </a:ext>
            </a:extLst>
          </p:cNvPr>
          <p:cNvGrpSpPr/>
          <p:nvPr/>
        </p:nvGrpSpPr>
        <p:grpSpPr>
          <a:xfrm>
            <a:off x="1762812" y="3781556"/>
            <a:ext cx="95534" cy="276958"/>
            <a:chOff x="1659572" y="4083904"/>
            <a:chExt cx="95534" cy="276958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EA62EBC-CE56-4112-A017-AFB93DA0D69F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113F599-5BCB-4E98-B9FA-B39870F3A0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92EF5E7-A7AF-4A6E-B97F-69BF493B130F}"/>
              </a:ext>
            </a:extLst>
          </p:cNvPr>
          <p:cNvGrpSpPr/>
          <p:nvPr/>
        </p:nvGrpSpPr>
        <p:grpSpPr>
          <a:xfrm>
            <a:off x="3058211" y="3786473"/>
            <a:ext cx="95534" cy="276958"/>
            <a:chOff x="1659572" y="4083904"/>
            <a:chExt cx="95534" cy="276958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E0C0327-D30E-4D71-8FC4-4818854DC938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481B926-3962-4841-8625-3691075273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Placeholder 7">
            <a:extLst>
              <a:ext uri="{FF2B5EF4-FFF2-40B4-BE49-F238E27FC236}">
                <a16:creationId xmlns:a16="http://schemas.microsoft.com/office/drawing/2014/main" id="{AF19C327-76AA-4F5F-A90A-F0A1EB740B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229" r="24229"/>
          <a:stretch>
            <a:fillRect/>
          </a:stretch>
        </p:blipFill>
        <p:spPr>
          <a:xfrm>
            <a:off x="4014326" y="1627643"/>
            <a:ext cx="1907008" cy="215777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90C6377-C3BC-4F5E-91CA-972CA19D0FAC}"/>
              </a:ext>
            </a:extLst>
          </p:cNvPr>
          <p:cNvSpPr txBox="1"/>
          <p:nvPr/>
        </p:nvSpPr>
        <p:spPr>
          <a:xfrm>
            <a:off x="4124377" y="3840484"/>
            <a:ext cx="1671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St. Petersburg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EC684B2-7D0C-4003-AF3D-BA84E70B2E55}"/>
              </a:ext>
            </a:extLst>
          </p:cNvPr>
          <p:cNvGrpSpPr/>
          <p:nvPr/>
        </p:nvGrpSpPr>
        <p:grpSpPr>
          <a:xfrm>
            <a:off x="4053734" y="3786472"/>
            <a:ext cx="95534" cy="276958"/>
            <a:chOff x="1659572" y="4083904"/>
            <a:chExt cx="95534" cy="276958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F0DB6CA-7BB7-459A-A95B-369899B9A020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608950A-E8A4-498D-A00C-2871DC5042E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15227C9-9877-4E57-A941-F63A94D3ACFF}"/>
              </a:ext>
            </a:extLst>
          </p:cNvPr>
          <p:cNvGrpSpPr/>
          <p:nvPr/>
        </p:nvGrpSpPr>
        <p:grpSpPr>
          <a:xfrm>
            <a:off x="5791573" y="3784015"/>
            <a:ext cx="95534" cy="276958"/>
            <a:chOff x="1659572" y="4083904"/>
            <a:chExt cx="95534" cy="276958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E9D934B-8D3C-4E26-8E21-B49364434412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0A167F1-C757-4E34-ADFF-2D2CAEBFC82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Graphic 5">
            <a:extLst>
              <a:ext uri="{FF2B5EF4-FFF2-40B4-BE49-F238E27FC236}">
                <a16:creationId xmlns:a16="http://schemas.microsoft.com/office/drawing/2014/main" id="{D02EFBFB-C850-4743-A58B-F574A9DFDC1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pic>
        <p:nvPicPr>
          <p:cNvPr id="30" name="Picture Placeholder 7">
            <a:extLst>
              <a:ext uri="{FF2B5EF4-FFF2-40B4-BE49-F238E27FC236}">
                <a16:creationId xmlns:a16="http://schemas.microsoft.com/office/drawing/2014/main" id="{DFA8C69C-63D5-45BE-B80D-40B8494A01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229" r="24229"/>
          <a:stretch>
            <a:fillRect/>
          </a:stretch>
        </p:blipFill>
        <p:spPr>
          <a:xfrm>
            <a:off x="6505316" y="1632559"/>
            <a:ext cx="1907008" cy="215777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07CC064-C4CC-441D-B649-1F743E79BE99}"/>
              </a:ext>
            </a:extLst>
          </p:cNvPr>
          <p:cNvSpPr txBox="1"/>
          <p:nvPr/>
        </p:nvSpPr>
        <p:spPr>
          <a:xfrm>
            <a:off x="6616482" y="3845400"/>
            <a:ext cx="1671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St. Petersburg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0A7B971-4D46-4908-ADF3-C72EDF61AAFC}"/>
              </a:ext>
            </a:extLst>
          </p:cNvPr>
          <p:cNvGrpSpPr/>
          <p:nvPr/>
        </p:nvGrpSpPr>
        <p:grpSpPr>
          <a:xfrm>
            <a:off x="6545839" y="3791388"/>
            <a:ext cx="95534" cy="276958"/>
            <a:chOff x="1659572" y="4083904"/>
            <a:chExt cx="95534" cy="276958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D178E03-0D17-439C-ACC4-760C28235106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A097883-B95A-44DA-8E6C-30E6BAED1DC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DA332D3-AAEE-4A5F-9CD3-F3332348B8EB}"/>
              </a:ext>
            </a:extLst>
          </p:cNvPr>
          <p:cNvGrpSpPr/>
          <p:nvPr/>
        </p:nvGrpSpPr>
        <p:grpSpPr>
          <a:xfrm>
            <a:off x="8283678" y="3788931"/>
            <a:ext cx="95534" cy="276958"/>
            <a:chOff x="1659572" y="4083904"/>
            <a:chExt cx="95534" cy="276958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33BED66-25E1-4452-8AF5-64BAE4E1128D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9E77158-AD4F-4999-B1D9-778B8D2D74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872931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169D4A5-0003-954A-8E0C-D8D0EA45AE26}"/>
              </a:ext>
            </a:extLst>
          </p:cNvPr>
          <p:cNvSpPr/>
          <p:nvPr/>
        </p:nvSpPr>
        <p:spPr>
          <a:xfrm>
            <a:off x="2121830" y="1220475"/>
            <a:ext cx="5063491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3300" dirty="0">
                <a:solidFill>
                  <a:prstClr val="whit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2. Differences</a:t>
            </a:r>
          </a:p>
        </p:txBody>
      </p:sp>
      <p:pic>
        <p:nvPicPr>
          <p:cNvPr id="15" name="Picture Placeholder 7">
            <a:extLst>
              <a:ext uri="{FF2B5EF4-FFF2-40B4-BE49-F238E27FC236}">
                <a16:creationId xmlns:a16="http://schemas.microsoft.com/office/drawing/2014/main" id="{996E081A-F1DA-4A71-8312-64196BF4B3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463" b="6463"/>
          <a:stretch>
            <a:fillRect/>
          </a:stretch>
        </p:blipFill>
        <p:spPr>
          <a:xfrm>
            <a:off x="1511301" y="1169009"/>
            <a:ext cx="1919042" cy="215892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12022BE-5F3D-4F51-8E6D-0AA0DA5E84D2}"/>
              </a:ext>
            </a:extLst>
          </p:cNvPr>
          <p:cNvSpPr txBox="1"/>
          <p:nvPr/>
        </p:nvSpPr>
        <p:spPr>
          <a:xfrm>
            <a:off x="1863955" y="3376813"/>
            <a:ext cx="1174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Moscow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CBA8674-E1CA-4BD7-B57C-5973C460DB6C}"/>
              </a:ext>
            </a:extLst>
          </p:cNvPr>
          <p:cNvCxnSpPr>
            <a:cxnSpLocks/>
          </p:cNvCxnSpPr>
          <p:nvPr/>
        </p:nvCxnSpPr>
        <p:spPr>
          <a:xfrm>
            <a:off x="792164" y="0"/>
            <a:ext cx="0" cy="5155412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46DECF7C-6CEF-4E1F-9D0F-40EDAB0D520F}"/>
              </a:ext>
            </a:extLst>
          </p:cNvPr>
          <p:cNvGrpSpPr/>
          <p:nvPr/>
        </p:nvGrpSpPr>
        <p:grpSpPr>
          <a:xfrm>
            <a:off x="1762812" y="3324356"/>
            <a:ext cx="95534" cy="276958"/>
            <a:chOff x="1659572" y="4083904"/>
            <a:chExt cx="95534" cy="276958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EA62EBC-CE56-4112-A017-AFB93DA0D69F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113F599-5BCB-4E98-B9FA-B39870F3A0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92EF5E7-A7AF-4A6E-B97F-69BF493B130F}"/>
              </a:ext>
            </a:extLst>
          </p:cNvPr>
          <p:cNvGrpSpPr/>
          <p:nvPr/>
        </p:nvGrpSpPr>
        <p:grpSpPr>
          <a:xfrm>
            <a:off x="3058211" y="3329273"/>
            <a:ext cx="95534" cy="276958"/>
            <a:chOff x="1659572" y="4083904"/>
            <a:chExt cx="95534" cy="276958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E0C0327-D30E-4D71-8FC4-4818854DC938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481B926-3962-4841-8625-3691075273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Placeholder 7">
            <a:extLst>
              <a:ext uri="{FF2B5EF4-FFF2-40B4-BE49-F238E27FC236}">
                <a16:creationId xmlns:a16="http://schemas.microsoft.com/office/drawing/2014/main" id="{AF19C327-76AA-4F5F-A90A-F0A1EB740B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229" r="24229"/>
          <a:stretch>
            <a:fillRect/>
          </a:stretch>
        </p:blipFill>
        <p:spPr>
          <a:xfrm>
            <a:off x="4014326" y="1170443"/>
            <a:ext cx="1907008" cy="215777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90C6377-C3BC-4F5E-91CA-972CA19D0FAC}"/>
              </a:ext>
            </a:extLst>
          </p:cNvPr>
          <p:cNvSpPr txBox="1"/>
          <p:nvPr/>
        </p:nvSpPr>
        <p:spPr>
          <a:xfrm>
            <a:off x="4124377" y="3383284"/>
            <a:ext cx="1671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St. Petersburg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EC684B2-7D0C-4003-AF3D-BA84E70B2E55}"/>
              </a:ext>
            </a:extLst>
          </p:cNvPr>
          <p:cNvGrpSpPr/>
          <p:nvPr/>
        </p:nvGrpSpPr>
        <p:grpSpPr>
          <a:xfrm>
            <a:off x="4053734" y="3329272"/>
            <a:ext cx="95534" cy="276958"/>
            <a:chOff x="1659572" y="4083904"/>
            <a:chExt cx="95534" cy="276958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F0DB6CA-7BB7-459A-A95B-369899B9A020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608950A-E8A4-498D-A00C-2871DC5042E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15227C9-9877-4E57-A941-F63A94D3ACFF}"/>
              </a:ext>
            </a:extLst>
          </p:cNvPr>
          <p:cNvGrpSpPr/>
          <p:nvPr/>
        </p:nvGrpSpPr>
        <p:grpSpPr>
          <a:xfrm>
            <a:off x="5791573" y="3326815"/>
            <a:ext cx="95534" cy="276958"/>
            <a:chOff x="1659572" y="4083904"/>
            <a:chExt cx="95534" cy="276958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E9D934B-8D3C-4E26-8E21-B49364434412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0A167F1-C757-4E34-ADFF-2D2CAEBFC82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Graphic 5">
            <a:extLst>
              <a:ext uri="{FF2B5EF4-FFF2-40B4-BE49-F238E27FC236}">
                <a16:creationId xmlns:a16="http://schemas.microsoft.com/office/drawing/2014/main" id="{D02EFBFB-C850-4743-A58B-F574A9DFDC1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pic>
        <p:nvPicPr>
          <p:cNvPr id="30" name="Picture Placeholder 7">
            <a:extLst>
              <a:ext uri="{FF2B5EF4-FFF2-40B4-BE49-F238E27FC236}">
                <a16:creationId xmlns:a16="http://schemas.microsoft.com/office/drawing/2014/main" id="{DFA8C69C-63D5-45BE-B80D-40B8494A01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229" r="24229"/>
          <a:stretch>
            <a:fillRect/>
          </a:stretch>
        </p:blipFill>
        <p:spPr>
          <a:xfrm>
            <a:off x="6505316" y="1175359"/>
            <a:ext cx="1907008" cy="215777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07CC064-C4CC-441D-B649-1F743E79BE99}"/>
              </a:ext>
            </a:extLst>
          </p:cNvPr>
          <p:cNvSpPr txBox="1"/>
          <p:nvPr/>
        </p:nvSpPr>
        <p:spPr>
          <a:xfrm>
            <a:off x="6616482" y="3388200"/>
            <a:ext cx="1671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St. Petersburg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0A7B971-4D46-4908-ADF3-C72EDF61AAFC}"/>
              </a:ext>
            </a:extLst>
          </p:cNvPr>
          <p:cNvGrpSpPr/>
          <p:nvPr/>
        </p:nvGrpSpPr>
        <p:grpSpPr>
          <a:xfrm>
            <a:off x="6545839" y="3334188"/>
            <a:ext cx="95534" cy="276958"/>
            <a:chOff x="1659572" y="4083904"/>
            <a:chExt cx="95534" cy="276958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D178E03-0D17-439C-ACC4-760C28235106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A097883-B95A-44DA-8E6C-30E6BAED1DC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DA332D3-AAEE-4A5F-9CD3-F3332348B8EB}"/>
              </a:ext>
            </a:extLst>
          </p:cNvPr>
          <p:cNvGrpSpPr/>
          <p:nvPr/>
        </p:nvGrpSpPr>
        <p:grpSpPr>
          <a:xfrm>
            <a:off x="8283678" y="3331731"/>
            <a:ext cx="95534" cy="276958"/>
            <a:chOff x="1659572" y="4083904"/>
            <a:chExt cx="95534" cy="276958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33BED66-25E1-4452-8AF5-64BAE4E1128D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9E77158-AD4F-4999-B1D9-778B8D2D74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072753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5A4E764C-2272-43E0-A7A4-FC56538FADEB}"/>
              </a:ext>
            </a:extLst>
          </p:cNvPr>
          <p:cNvSpPr txBox="1"/>
          <p:nvPr/>
        </p:nvSpPr>
        <p:spPr>
          <a:xfrm>
            <a:off x="1405471" y="686789"/>
            <a:ext cx="7019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Key takeaway: Size</a:t>
            </a:r>
          </a:p>
        </p:txBody>
      </p:sp>
      <p:grpSp>
        <p:nvGrpSpPr>
          <p:cNvPr id="46" name="Shape 342">
            <a:extLst>
              <a:ext uri="{FF2B5EF4-FFF2-40B4-BE49-F238E27FC236}">
                <a16:creationId xmlns:a16="http://schemas.microsoft.com/office/drawing/2014/main" id="{AEF16E9B-C641-A64F-B886-FF1215CEACDA}"/>
              </a:ext>
            </a:extLst>
          </p:cNvPr>
          <p:cNvGrpSpPr/>
          <p:nvPr/>
        </p:nvGrpSpPr>
        <p:grpSpPr>
          <a:xfrm>
            <a:off x="4066477" y="2771610"/>
            <a:ext cx="364396" cy="361883"/>
            <a:chOff x="3258105" y="2044731"/>
            <a:chExt cx="303883" cy="301788"/>
          </a:xfrm>
        </p:grpSpPr>
        <p:sp>
          <p:nvSpPr>
            <p:cNvPr id="47" name="Shape 343">
              <a:extLst>
                <a:ext uri="{FF2B5EF4-FFF2-40B4-BE49-F238E27FC236}">
                  <a16:creationId xmlns:a16="http://schemas.microsoft.com/office/drawing/2014/main" id="{AF1F016C-093C-AF42-A1F1-F838FBD0A139}"/>
                </a:ext>
              </a:extLst>
            </p:cNvPr>
            <p:cNvSpPr/>
            <p:nvPr/>
          </p:nvSpPr>
          <p:spPr>
            <a:xfrm>
              <a:off x="3333552" y="2153710"/>
              <a:ext cx="104788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8" name="Shape 344">
              <a:extLst>
                <a:ext uri="{FF2B5EF4-FFF2-40B4-BE49-F238E27FC236}">
                  <a16:creationId xmlns:a16="http://schemas.microsoft.com/office/drawing/2014/main" id="{B3CFD2C8-C796-2648-B419-46DFA42203BE}"/>
                </a:ext>
              </a:extLst>
            </p:cNvPr>
            <p:cNvSpPr/>
            <p:nvPr/>
          </p:nvSpPr>
          <p:spPr>
            <a:xfrm>
              <a:off x="3333552" y="2199817"/>
              <a:ext cx="104788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" name="Shape 345">
              <a:extLst>
                <a:ext uri="{FF2B5EF4-FFF2-40B4-BE49-F238E27FC236}">
                  <a16:creationId xmlns:a16="http://schemas.microsoft.com/office/drawing/2014/main" id="{C0376ED6-DC38-AD4E-8547-23C596E18700}"/>
                </a:ext>
              </a:extLst>
            </p:cNvPr>
            <p:cNvSpPr/>
            <p:nvPr/>
          </p:nvSpPr>
          <p:spPr>
            <a:xfrm>
              <a:off x="3333552" y="2248019"/>
              <a:ext cx="104788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" name="Shape 346">
              <a:extLst>
                <a:ext uri="{FF2B5EF4-FFF2-40B4-BE49-F238E27FC236}">
                  <a16:creationId xmlns:a16="http://schemas.microsoft.com/office/drawing/2014/main" id="{A01F1958-90F3-4F46-AA3B-50EF42528293}"/>
                </a:ext>
              </a:extLst>
            </p:cNvPr>
            <p:cNvSpPr/>
            <p:nvPr/>
          </p:nvSpPr>
          <p:spPr>
            <a:xfrm>
              <a:off x="3333552" y="2294125"/>
              <a:ext cx="104788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" name="Shape 347">
              <a:extLst>
                <a:ext uri="{FF2B5EF4-FFF2-40B4-BE49-F238E27FC236}">
                  <a16:creationId xmlns:a16="http://schemas.microsoft.com/office/drawing/2014/main" id="{73BDEE5E-F761-3B4B-AA28-27597A16AA56}"/>
                </a:ext>
              </a:extLst>
            </p:cNvPr>
            <p:cNvSpPr/>
            <p:nvPr/>
          </p:nvSpPr>
          <p:spPr>
            <a:xfrm>
              <a:off x="3295829" y="2153710"/>
              <a:ext cx="18862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" name="Shape 348">
              <a:extLst>
                <a:ext uri="{FF2B5EF4-FFF2-40B4-BE49-F238E27FC236}">
                  <a16:creationId xmlns:a16="http://schemas.microsoft.com/office/drawing/2014/main" id="{96E7B79A-6BA2-FA41-AF21-700A2C78C33D}"/>
                </a:ext>
              </a:extLst>
            </p:cNvPr>
            <p:cNvSpPr/>
            <p:nvPr/>
          </p:nvSpPr>
          <p:spPr>
            <a:xfrm>
              <a:off x="3295829" y="2199817"/>
              <a:ext cx="18862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3" name="Shape 349">
              <a:extLst>
                <a:ext uri="{FF2B5EF4-FFF2-40B4-BE49-F238E27FC236}">
                  <a16:creationId xmlns:a16="http://schemas.microsoft.com/office/drawing/2014/main" id="{5357733B-C14B-7546-929E-C62723347EE6}"/>
                </a:ext>
              </a:extLst>
            </p:cNvPr>
            <p:cNvSpPr/>
            <p:nvPr/>
          </p:nvSpPr>
          <p:spPr>
            <a:xfrm>
              <a:off x="3295829" y="2248019"/>
              <a:ext cx="18862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4" name="Shape 350">
              <a:extLst>
                <a:ext uri="{FF2B5EF4-FFF2-40B4-BE49-F238E27FC236}">
                  <a16:creationId xmlns:a16="http://schemas.microsoft.com/office/drawing/2014/main" id="{FF8CDC5A-11B1-1D4E-B996-87A9B86E3DE3}"/>
                </a:ext>
              </a:extLst>
            </p:cNvPr>
            <p:cNvSpPr/>
            <p:nvPr/>
          </p:nvSpPr>
          <p:spPr>
            <a:xfrm>
              <a:off x="3295829" y="2294125"/>
              <a:ext cx="18862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5" name="Shape 351">
              <a:extLst>
                <a:ext uri="{FF2B5EF4-FFF2-40B4-BE49-F238E27FC236}">
                  <a16:creationId xmlns:a16="http://schemas.microsoft.com/office/drawing/2014/main" id="{4A0FFDB1-286F-FE49-8C43-AA3DDCF2C797}"/>
                </a:ext>
              </a:extLst>
            </p:cNvPr>
            <p:cNvSpPr/>
            <p:nvPr/>
          </p:nvSpPr>
          <p:spPr>
            <a:xfrm>
              <a:off x="3258105" y="2044731"/>
              <a:ext cx="217958" cy="301788"/>
            </a:xfrm>
            <a:custGeom>
              <a:avLst/>
              <a:gdLst/>
              <a:ahLst/>
              <a:cxnLst/>
              <a:rect l="0" t="0" r="0" b="0"/>
              <a:pathLst>
                <a:path w="104" h="144" extrusionOk="0">
                  <a:moveTo>
                    <a:pt x="104" y="16"/>
                  </a:moveTo>
                  <a:lnTo>
                    <a:pt x="74" y="16"/>
                  </a:lnTo>
                  <a:lnTo>
                    <a:pt x="72" y="9"/>
                  </a:lnTo>
                  <a:lnTo>
                    <a:pt x="64" y="9"/>
                  </a:lnTo>
                  <a:lnTo>
                    <a:pt x="64" y="0"/>
                  </a:lnTo>
                  <a:lnTo>
                    <a:pt x="41" y="0"/>
                  </a:lnTo>
                  <a:lnTo>
                    <a:pt x="41" y="9"/>
                  </a:lnTo>
                  <a:lnTo>
                    <a:pt x="32" y="9"/>
                  </a:lnTo>
                  <a:lnTo>
                    <a:pt x="30" y="16"/>
                  </a:lnTo>
                  <a:lnTo>
                    <a:pt x="0" y="16"/>
                  </a:lnTo>
                  <a:lnTo>
                    <a:pt x="0" y="144"/>
                  </a:lnTo>
                  <a:lnTo>
                    <a:pt x="104" y="144"/>
                  </a:lnTo>
                  <a:lnTo>
                    <a:pt x="104" y="16"/>
                  </a:lnTo>
                  <a:close/>
                  <a:moveTo>
                    <a:pt x="36" y="13"/>
                  </a:moveTo>
                  <a:lnTo>
                    <a:pt x="45" y="13"/>
                  </a:lnTo>
                  <a:lnTo>
                    <a:pt x="45" y="4"/>
                  </a:lnTo>
                  <a:lnTo>
                    <a:pt x="59" y="4"/>
                  </a:lnTo>
                  <a:lnTo>
                    <a:pt x="59" y="13"/>
                  </a:lnTo>
                  <a:lnTo>
                    <a:pt x="68" y="13"/>
                  </a:lnTo>
                  <a:lnTo>
                    <a:pt x="71" y="27"/>
                  </a:lnTo>
                  <a:lnTo>
                    <a:pt x="33" y="27"/>
                  </a:lnTo>
                  <a:lnTo>
                    <a:pt x="36" y="13"/>
                  </a:lnTo>
                  <a:close/>
                  <a:moveTo>
                    <a:pt x="100" y="139"/>
                  </a:moveTo>
                  <a:lnTo>
                    <a:pt x="5" y="139"/>
                  </a:lnTo>
                  <a:lnTo>
                    <a:pt x="5" y="20"/>
                  </a:lnTo>
                  <a:lnTo>
                    <a:pt x="29" y="20"/>
                  </a:lnTo>
                  <a:lnTo>
                    <a:pt x="26" y="31"/>
                  </a:lnTo>
                  <a:lnTo>
                    <a:pt x="78" y="31"/>
                  </a:lnTo>
                  <a:lnTo>
                    <a:pt x="75" y="20"/>
                  </a:lnTo>
                  <a:lnTo>
                    <a:pt x="100" y="20"/>
                  </a:lnTo>
                  <a:lnTo>
                    <a:pt x="100" y="13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" name="Shape 352">
              <a:extLst>
                <a:ext uri="{FF2B5EF4-FFF2-40B4-BE49-F238E27FC236}">
                  <a16:creationId xmlns:a16="http://schemas.microsoft.com/office/drawing/2014/main" id="{37F5EA91-76B7-AC4A-92A7-541CB9B3C978}"/>
                </a:ext>
              </a:extLst>
            </p:cNvPr>
            <p:cNvSpPr/>
            <p:nvPr/>
          </p:nvSpPr>
          <p:spPr>
            <a:xfrm>
              <a:off x="3494924" y="2053114"/>
              <a:ext cx="67064" cy="289214"/>
            </a:xfrm>
            <a:custGeom>
              <a:avLst/>
              <a:gdLst/>
              <a:ahLst/>
              <a:cxnLst/>
              <a:rect l="0" t="0" r="0" b="0"/>
              <a:pathLst>
                <a:path w="32" h="138" extrusionOk="0">
                  <a:moveTo>
                    <a:pt x="32" y="0"/>
                  </a:moveTo>
                  <a:lnTo>
                    <a:pt x="9" y="0"/>
                  </a:lnTo>
                  <a:lnTo>
                    <a:pt x="9" y="9"/>
                  </a:lnTo>
                  <a:lnTo>
                    <a:pt x="0" y="9"/>
                  </a:lnTo>
                  <a:lnTo>
                    <a:pt x="0" y="34"/>
                  </a:lnTo>
                  <a:lnTo>
                    <a:pt x="5" y="34"/>
                  </a:lnTo>
                  <a:lnTo>
                    <a:pt x="5" y="14"/>
                  </a:lnTo>
                  <a:lnTo>
                    <a:pt x="9" y="14"/>
                  </a:lnTo>
                  <a:lnTo>
                    <a:pt x="9" y="116"/>
                  </a:lnTo>
                  <a:lnTo>
                    <a:pt x="20" y="138"/>
                  </a:lnTo>
                  <a:lnTo>
                    <a:pt x="32" y="116"/>
                  </a:lnTo>
                  <a:lnTo>
                    <a:pt x="32" y="0"/>
                  </a:lnTo>
                  <a:close/>
                  <a:moveTo>
                    <a:pt x="27" y="115"/>
                  </a:moveTo>
                  <a:lnTo>
                    <a:pt x="20" y="128"/>
                  </a:lnTo>
                  <a:lnTo>
                    <a:pt x="14" y="115"/>
                  </a:lnTo>
                  <a:lnTo>
                    <a:pt x="14" y="5"/>
                  </a:lnTo>
                  <a:lnTo>
                    <a:pt x="27" y="5"/>
                  </a:lnTo>
                  <a:lnTo>
                    <a:pt x="27" y="1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CBFE713-8998-4F75-B8B2-238D2A6E66CA}"/>
              </a:ext>
            </a:extLst>
          </p:cNvPr>
          <p:cNvSpPr txBox="1"/>
          <p:nvPr/>
        </p:nvSpPr>
        <p:spPr>
          <a:xfrm>
            <a:off x="1428097" y="1504312"/>
            <a:ext cx="699676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There is a big audience to reach when targeting Russia.</a:t>
            </a:r>
          </a:p>
          <a:p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DA67C46-A8B5-446E-9DA0-0B4B16FD1C1A}"/>
              </a:ext>
            </a:extLst>
          </p:cNvPr>
          <p:cNvSpPr txBox="1"/>
          <p:nvPr/>
        </p:nvSpPr>
        <p:spPr>
          <a:xfrm>
            <a:off x="1428098" y="2145642"/>
            <a:ext cx="69967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There is still room for growth, especially compared to more mature markets like Germany and the UK.</a:t>
            </a:r>
          </a:p>
          <a:p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75EDAA8-2A8A-42BC-994C-5999D71A67F2}"/>
              </a:ext>
            </a:extLst>
          </p:cNvPr>
          <p:cNvSpPr txBox="1"/>
          <p:nvPr/>
        </p:nvSpPr>
        <p:spPr>
          <a:xfrm>
            <a:off x="1428097" y="3048582"/>
            <a:ext cx="69967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You need to think differently than many other countries – for example, setting time targeting for paid search or scheduling social posts.</a:t>
            </a:r>
          </a:p>
          <a:p>
            <a:endParaRPr lang="en-GB" sz="1600" dirty="0">
              <a:latin typeface="Lato Light" panose="020F0302020204030203" pitchFamily="34" charset="0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A49A095-F9AC-4EB1-8660-9ADB678DBC4F}"/>
              </a:ext>
            </a:extLst>
          </p:cNvPr>
          <p:cNvCxnSpPr>
            <a:cxnSpLocks/>
            <a:stCxn id="60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9EFB50E-05AB-453E-9F7D-D4FDA054A3FF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885D5A2-6B8F-44B3-9BBC-3340EB9E87B6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A1A6B47-7650-4FC9-A4DB-5A17816ABA59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9058F5D-DFF7-4068-AB5B-0047C08B9F1E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FF279E7-E44D-4910-8E11-3B24DA3AF37D}"/>
                </a:ext>
              </a:extLst>
            </p:cNvPr>
            <p:cNvCxnSpPr>
              <a:stCxn id="60" idx="6"/>
              <a:endCxn id="62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4A27042-8C48-4384-8A1E-08B41D3114FB}"/>
              </a:ext>
            </a:extLst>
          </p:cNvPr>
          <p:cNvCxnSpPr>
            <a:cxnSpLocks/>
            <a:endCxn id="60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Graphic 5">
            <a:extLst>
              <a:ext uri="{FF2B5EF4-FFF2-40B4-BE49-F238E27FC236}">
                <a16:creationId xmlns:a16="http://schemas.microsoft.com/office/drawing/2014/main" id="{381A288A-D57D-4567-B141-41B661A949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3C16B7C-BA4E-4EBA-AA8C-08EEC7C77970}"/>
              </a:ext>
            </a:extLst>
          </p:cNvPr>
          <p:cNvGrpSpPr/>
          <p:nvPr/>
        </p:nvGrpSpPr>
        <p:grpSpPr>
          <a:xfrm>
            <a:off x="782279" y="1622831"/>
            <a:ext cx="571925" cy="95534"/>
            <a:chOff x="782279" y="1986934"/>
            <a:chExt cx="571925" cy="95534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A51B22D-9EF3-4EA7-A8ED-F32EED61256E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69AEC8F-CAC1-4E99-B3E8-2B96990534F8}"/>
                </a:ext>
              </a:extLst>
            </p:cNvPr>
            <p:cNvCxnSpPr>
              <a:cxnSpLocks/>
              <a:endCxn id="67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CF2EF7E-BAE5-4ABB-A2DA-2E1FAE9C17A8}"/>
              </a:ext>
            </a:extLst>
          </p:cNvPr>
          <p:cNvGrpSpPr/>
          <p:nvPr/>
        </p:nvGrpSpPr>
        <p:grpSpPr>
          <a:xfrm>
            <a:off x="787195" y="2261927"/>
            <a:ext cx="571925" cy="95534"/>
            <a:chOff x="782279" y="1986934"/>
            <a:chExt cx="571925" cy="95534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3F599A71-F22F-4ABA-B755-F1A840E1B6F4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DB7728FD-6D63-473B-96BC-E450C3E958BA}"/>
                </a:ext>
              </a:extLst>
            </p:cNvPr>
            <p:cNvCxnSpPr>
              <a:cxnSpLocks/>
              <a:endCxn id="70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A1D3FF26-1644-47B4-930D-6575A2F1C701}"/>
              </a:ext>
            </a:extLst>
          </p:cNvPr>
          <p:cNvGrpSpPr/>
          <p:nvPr/>
        </p:nvGrpSpPr>
        <p:grpSpPr>
          <a:xfrm>
            <a:off x="779821" y="3168954"/>
            <a:ext cx="571925" cy="95534"/>
            <a:chOff x="782279" y="1986934"/>
            <a:chExt cx="571925" cy="95534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AE0718A1-273F-4B39-8481-06DFBB991B66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79EF3DDC-04E5-48C3-A0D5-D822C88697F5}"/>
                </a:ext>
              </a:extLst>
            </p:cNvPr>
            <p:cNvCxnSpPr>
              <a:cxnSpLocks/>
              <a:endCxn id="73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762609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Shape 342">
            <a:extLst>
              <a:ext uri="{FF2B5EF4-FFF2-40B4-BE49-F238E27FC236}">
                <a16:creationId xmlns:a16="http://schemas.microsoft.com/office/drawing/2014/main" id="{AEF16E9B-C641-A64F-B886-FF1215CEACDA}"/>
              </a:ext>
            </a:extLst>
          </p:cNvPr>
          <p:cNvGrpSpPr/>
          <p:nvPr/>
        </p:nvGrpSpPr>
        <p:grpSpPr>
          <a:xfrm>
            <a:off x="4066477" y="2771610"/>
            <a:ext cx="364396" cy="361883"/>
            <a:chOff x="3258105" y="2044731"/>
            <a:chExt cx="303883" cy="301788"/>
          </a:xfrm>
        </p:grpSpPr>
        <p:sp>
          <p:nvSpPr>
            <p:cNvPr id="47" name="Shape 343">
              <a:extLst>
                <a:ext uri="{FF2B5EF4-FFF2-40B4-BE49-F238E27FC236}">
                  <a16:creationId xmlns:a16="http://schemas.microsoft.com/office/drawing/2014/main" id="{AF1F016C-093C-AF42-A1F1-F838FBD0A139}"/>
                </a:ext>
              </a:extLst>
            </p:cNvPr>
            <p:cNvSpPr/>
            <p:nvPr/>
          </p:nvSpPr>
          <p:spPr>
            <a:xfrm>
              <a:off x="3333552" y="2153710"/>
              <a:ext cx="104788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8" name="Shape 344">
              <a:extLst>
                <a:ext uri="{FF2B5EF4-FFF2-40B4-BE49-F238E27FC236}">
                  <a16:creationId xmlns:a16="http://schemas.microsoft.com/office/drawing/2014/main" id="{B3CFD2C8-C796-2648-B419-46DFA42203BE}"/>
                </a:ext>
              </a:extLst>
            </p:cNvPr>
            <p:cNvSpPr/>
            <p:nvPr/>
          </p:nvSpPr>
          <p:spPr>
            <a:xfrm>
              <a:off x="3333552" y="2199817"/>
              <a:ext cx="104788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" name="Shape 345">
              <a:extLst>
                <a:ext uri="{FF2B5EF4-FFF2-40B4-BE49-F238E27FC236}">
                  <a16:creationId xmlns:a16="http://schemas.microsoft.com/office/drawing/2014/main" id="{C0376ED6-DC38-AD4E-8547-23C596E18700}"/>
                </a:ext>
              </a:extLst>
            </p:cNvPr>
            <p:cNvSpPr/>
            <p:nvPr/>
          </p:nvSpPr>
          <p:spPr>
            <a:xfrm>
              <a:off x="3333552" y="2248019"/>
              <a:ext cx="104788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" name="Shape 346">
              <a:extLst>
                <a:ext uri="{FF2B5EF4-FFF2-40B4-BE49-F238E27FC236}">
                  <a16:creationId xmlns:a16="http://schemas.microsoft.com/office/drawing/2014/main" id="{A01F1958-90F3-4F46-AA3B-50EF42528293}"/>
                </a:ext>
              </a:extLst>
            </p:cNvPr>
            <p:cNvSpPr/>
            <p:nvPr/>
          </p:nvSpPr>
          <p:spPr>
            <a:xfrm>
              <a:off x="3333552" y="2294125"/>
              <a:ext cx="104788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" name="Shape 347">
              <a:extLst>
                <a:ext uri="{FF2B5EF4-FFF2-40B4-BE49-F238E27FC236}">
                  <a16:creationId xmlns:a16="http://schemas.microsoft.com/office/drawing/2014/main" id="{73BDEE5E-F761-3B4B-AA28-27597A16AA56}"/>
                </a:ext>
              </a:extLst>
            </p:cNvPr>
            <p:cNvSpPr/>
            <p:nvPr/>
          </p:nvSpPr>
          <p:spPr>
            <a:xfrm>
              <a:off x="3295829" y="2153710"/>
              <a:ext cx="18862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" name="Shape 348">
              <a:extLst>
                <a:ext uri="{FF2B5EF4-FFF2-40B4-BE49-F238E27FC236}">
                  <a16:creationId xmlns:a16="http://schemas.microsoft.com/office/drawing/2014/main" id="{96E7B79A-6BA2-FA41-AF21-700A2C78C33D}"/>
                </a:ext>
              </a:extLst>
            </p:cNvPr>
            <p:cNvSpPr/>
            <p:nvPr/>
          </p:nvSpPr>
          <p:spPr>
            <a:xfrm>
              <a:off x="3295829" y="2199817"/>
              <a:ext cx="18862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3" name="Shape 349">
              <a:extLst>
                <a:ext uri="{FF2B5EF4-FFF2-40B4-BE49-F238E27FC236}">
                  <a16:creationId xmlns:a16="http://schemas.microsoft.com/office/drawing/2014/main" id="{5357733B-C14B-7546-929E-C62723347EE6}"/>
                </a:ext>
              </a:extLst>
            </p:cNvPr>
            <p:cNvSpPr/>
            <p:nvPr/>
          </p:nvSpPr>
          <p:spPr>
            <a:xfrm>
              <a:off x="3295829" y="2248019"/>
              <a:ext cx="18862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4" name="Shape 350">
              <a:extLst>
                <a:ext uri="{FF2B5EF4-FFF2-40B4-BE49-F238E27FC236}">
                  <a16:creationId xmlns:a16="http://schemas.microsoft.com/office/drawing/2014/main" id="{FF8CDC5A-11B1-1D4E-B996-87A9B86E3DE3}"/>
                </a:ext>
              </a:extLst>
            </p:cNvPr>
            <p:cNvSpPr/>
            <p:nvPr/>
          </p:nvSpPr>
          <p:spPr>
            <a:xfrm>
              <a:off x="3295829" y="2294125"/>
              <a:ext cx="18862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5" name="Shape 351">
              <a:extLst>
                <a:ext uri="{FF2B5EF4-FFF2-40B4-BE49-F238E27FC236}">
                  <a16:creationId xmlns:a16="http://schemas.microsoft.com/office/drawing/2014/main" id="{4A0FFDB1-286F-FE49-8C43-AA3DDCF2C797}"/>
                </a:ext>
              </a:extLst>
            </p:cNvPr>
            <p:cNvSpPr/>
            <p:nvPr/>
          </p:nvSpPr>
          <p:spPr>
            <a:xfrm>
              <a:off x="3258105" y="2044731"/>
              <a:ext cx="217958" cy="301788"/>
            </a:xfrm>
            <a:custGeom>
              <a:avLst/>
              <a:gdLst/>
              <a:ahLst/>
              <a:cxnLst/>
              <a:rect l="0" t="0" r="0" b="0"/>
              <a:pathLst>
                <a:path w="104" h="144" extrusionOk="0">
                  <a:moveTo>
                    <a:pt x="104" y="16"/>
                  </a:moveTo>
                  <a:lnTo>
                    <a:pt x="74" y="16"/>
                  </a:lnTo>
                  <a:lnTo>
                    <a:pt x="72" y="9"/>
                  </a:lnTo>
                  <a:lnTo>
                    <a:pt x="64" y="9"/>
                  </a:lnTo>
                  <a:lnTo>
                    <a:pt x="64" y="0"/>
                  </a:lnTo>
                  <a:lnTo>
                    <a:pt x="41" y="0"/>
                  </a:lnTo>
                  <a:lnTo>
                    <a:pt x="41" y="9"/>
                  </a:lnTo>
                  <a:lnTo>
                    <a:pt x="32" y="9"/>
                  </a:lnTo>
                  <a:lnTo>
                    <a:pt x="30" y="16"/>
                  </a:lnTo>
                  <a:lnTo>
                    <a:pt x="0" y="16"/>
                  </a:lnTo>
                  <a:lnTo>
                    <a:pt x="0" y="144"/>
                  </a:lnTo>
                  <a:lnTo>
                    <a:pt x="104" y="144"/>
                  </a:lnTo>
                  <a:lnTo>
                    <a:pt x="104" y="16"/>
                  </a:lnTo>
                  <a:close/>
                  <a:moveTo>
                    <a:pt x="36" y="13"/>
                  </a:moveTo>
                  <a:lnTo>
                    <a:pt x="45" y="13"/>
                  </a:lnTo>
                  <a:lnTo>
                    <a:pt x="45" y="4"/>
                  </a:lnTo>
                  <a:lnTo>
                    <a:pt x="59" y="4"/>
                  </a:lnTo>
                  <a:lnTo>
                    <a:pt x="59" y="13"/>
                  </a:lnTo>
                  <a:lnTo>
                    <a:pt x="68" y="13"/>
                  </a:lnTo>
                  <a:lnTo>
                    <a:pt x="71" y="27"/>
                  </a:lnTo>
                  <a:lnTo>
                    <a:pt x="33" y="27"/>
                  </a:lnTo>
                  <a:lnTo>
                    <a:pt x="36" y="13"/>
                  </a:lnTo>
                  <a:close/>
                  <a:moveTo>
                    <a:pt x="100" y="139"/>
                  </a:moveTo>
                  <a:lnTo>
                    <a:pt x="5" y="139"/>
                  </a:lnTo>
                  <a:lnTo>
                    <a:pt x="5" y="20"/>
                  </a:lnTo>
                  <a:lnTo>
                    <a:pt x="29" y="20"/>
                  </a:lnTo>
                  <a:lnTo>
                    <a:pt x="26" y="31"/>
                  </a:lnTo>
                  <a:lnTo>
                    <a:pt x="78" y="31"/>
                  </a:lnTo>
                  <a:lnTo>
                    <a:pt x="75" y="20"/>
                  </a:lnTo>
                  <a:lnTo>
                    <a:pt x="100" y="20"/>
                  </a:lnTo>
                  <a:lnTo>
                    <a:pt x="100" y="13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" name="Shape 352">
              <a:extLst>
                <a:ext uri="{FF2B5EF4-FFF2-40B4-BE49-F238E27FC236}">
                  <a16:creationId xmlns:a16="http://schemas.microsoft.com/office/drawing/2014/main" id="{37F5EA91-76B7-AC4A-92A7-541CB9B3C978}"/>
                </a:ext>
              </a:extLst>
            </p:cNvPr>
            <p:cNvSpPr/>
            <p:nvPr/>
          </p:nvSpPr>
          <p:spPr>
            <a:xfrm>
              <a:off x="3494924" y="2053114"/>
              <a:ext cx="67064" cy="289214"/>
            </a:xfrm>
            <a:custGeom>
              <a:avLst/>
              <a:gdLst/>
              <a:ahLst/>
              <a:cxnLst/>
              <a:rect l="0" t="0" r="0" b="0"/>
              <a:pathLst>
                <a:path w="32" h="138" extrusionOk="0">
                  <a:moveTo>
                    <a:pt x="32" y="0"/>
                  </a:moveTo>
                  <a:lnTo>
                    <a:pt x="9" y="0"/>
                  </a:lnTo>
                  <a:lnTo>
                    <a:pt x="9" y="9"/>
                  </a:lnTo>
                  <a:lnTo>
                    <a:pt x="0" y="9"/>
                  </a:lnTo>
                  <a:lnTo>
                    <a:pt x="0" y="34"/>
                  </a:lnTo>
                  <a:lnTo>
                    <a:pt x="5" y="34"/>
                  </a:lnTo>
                  <a:lnTo>
                    <a:pt x="5" y="14"/>
                  </a:lnTo>
                  <a:lnTo>
                    <a:pt x="9" y="14"/>
                  </a:lnTo>
                  <a:lnTo>
                    <a:pt x="9" y="116"/>
                  </a:lnTo>
                  <a:lnTo>
                    <a:pt x="20" y="138"/>
                  </a:lnTo>
                  <a:lnTo>
                    <a:pt x="32" y="116"/>
                  </a:lnTo>
                  <a:lnTo>
                    <a:pt x="32" y="0"/>
                  </a:lnTo>
                  <a:close/>
                  <a:moveTo>
                    <a:pt x="27" y="115"/>
                  </a:moveTo>
                  <a:lnTo>
                    <a:pt x="20" y="128"/>
                  </a:lnTo>
                  <a:lnTo>
                    <a:pt x="14" y="115"/>
                  </a:lnTo>
                  <a:lnTo>
                    <a:pt x="14" y="5"/>
                  </a:lnTo>
                  <a:lnTo>
                    <a:pt x="27" y="5"/>
                  </a:lnTo>
                  <a:lnTo>
                    <a:pt x="27" y="1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A7D3FAE-0689-41BF-9AAD-13E96EC48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757" y="1716911"/>
            <a:ext cx="2076537" cy="207653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C90DE98-BC91-4AD5-907D-91D83F8197E9}"/>
              </a:ext>
            </a:extLst>
          </p:cNvPr>
          <p:cNvCxnSpPr>
            <a:cxnSpLocks/>
            <a:stCxn id="23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239496F-1CAB-4F61-A464-45CCBDF72633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D927FCE-4525-49EA-9EA6-183A94532E85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50705E9-D501-4FCB-823A-8F2CF8463153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B796327-DAC9-4950-BF73-2E9DAFF9D689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9AFAC27-ED64-4463-8799-E27B0A9BE000}"/>
                </a:ext>
              </a:extLst>
            </p:cNvPr>
            <p:cNvCxnSpPr>
              <a:stCxn id="23" idx="6"/>
              <a:endCxn id="25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22DE397-BAB0-419A-BE51-65C2DCCF27FA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3F861D0-DDFF-48DA-9C1A-E45C596CE9D8}"/>
              </a:ext>
            </a:extLst>
          </p:cNvPr>
          <p:cNvSpPr txBox="1"/>
          <p:nvPr/>
        </p:nvSpPr>
        <p:spPr>
          <a:xfrm>
            <a:off x="1405471" y="686789"/>
            <a:ext cx="7019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Internet usage stats</a:t>
            </a:r>
          </a:p>
        </p:txBody>
      </p:sp>
      <p:pic>
        <p:nvPicPr>
          <p:cNvPr id="29" name="Graphic 5">
            <a:extLst>
              <a:ext uri="{FF2B5EF4-FFF2-40B4-BE49-F238E27FC236}">
                <a16:creationId xmlns:a16="http://schemas.microsoft.com/office/drawing/2014/main" id="{8ED102ED-AF0A-4097-8F23-0B8BCB28B9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89FD4BA-5663-4389-858C-4879EA4223DF}"/>
              </a:ext>
            </a:extLst>
          </p:cNvPr>
          <p:cNvSpPr txBox="1"/>
          <p:nvPr/>
        </p:nvSpPr>
        <p:spPr>
          <a:xfrm>
            <a:off x="1414272" y="1504312"/>
            <a:ext cx="46546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85% of Russian internet users access the internet every day (vs. 86% in the US).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A9F3629-0B21-40D9-AA12-EFC17953612A}"/>
              </a:ext>
            </a:extLst>
          </p:cNvPr>
          <p:cNvSpPr txBox="1"/>
          <p:nvPr/>
        </p:nvSpPr>
        <p:spPr>
          <a:xfrm>
            <a:off x="1411818" y="2290891"/>
            <a:ext cx="4436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Average daily time online is almost 6.5 hours.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19DE498-D235-460A-BC4D-2263AF0662BC}"/>
              </a:ext>
            </a:extLst>
          </p:cNvPr>
          <p:cNvSpPr txBox="1"/>
          <p:nvPr/>
        </p:nvSpPr>
        <p:spPr>
          <a:xfrm>
            <a:off x="1409364" y="2856250"/>
            <a:ext cx="4356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90% of internet users stream video content – YouTube leads the way.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EC0B7D4-F3F5-450C-B2A7-EFDFCC4D47C6}"/>
              </a:ext>
            </a:extLst>
          </p:cNvPr>
          <p:cNvSpPr txBox="1"/>
          <p:nvPr/>
        </p:nvSpPr>
        <p:spPr>
          <a:xfrm>
            <a:off x="1406906" y="3642828"/>
            <a:ext cx="4447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21% of internet users search with voice commands.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C06A272-6DAB-46D3-B446-AA9DB0D0A5A6}"/>
              </a:ext>
            </a:extLst>
          </p:cNvPr>
          <p:cNvGrpSpPr/>
          <p:nvPr/>
        </p:nvGrpSpPr>
        <p:grpSpPr>
          <a:xfrm>
            <a:off x="743176" y="2333860"/>
            <a:ext cx="623653" cy="238836"/>
            <a:chOff x="743176" y="2333860"/>
            <a:chExt cx="623653" cy="23883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70EE539-DA1D-451B-ABA0-A53C72C7B8F0}"/>
                </a:ext>
              </a:extLst>
            </p:cNvPr>
            <p:cNvGrpSpPr/>
            <p:nvPr/>
          </p:nvGrpSpPr>
          <p:grpSpPr>
            <a:xfrm>
              <a:off x="743176" y="2333860"/>
              <a:ext cx="623653" cy="238836"/>
              <a:chOff x="743176" y="2432496"/>
              <a:chExt cx="623653" cy="238836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5CAE7DD2-DD74-4985-9F8D-689A947DB1E5}"/>
                  </a:ext>
                </a:extLst>
              </p:cNvPr>
              <p:cNvSpPr/>
              <p:nvPr/>
            </p:nvSpPr>
            <p:spPr>
              <a:xfrm>
                <a:off x="1127993" y="2432496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E24D82EC-1245-470C-9011-523551F7D83E}"/>
                  </a:ext>
                </a:extLst>
              </p:cNvPr>
              <p:cNvSpPr/>
              <p:nvPr/>
            </p:nvSpPr>
            <p:spPr>
              <a:xfrm>
                <a:off x="743176" y="2497575"/>
                <a:ext cx="95534" cy="955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08196716-0630-41C4-B276-BE1CB9D4F650}"/>
                  </a:ext>
                </a:extLst>
              </p:cNvPr>
              <p:cNvCxnSpPr>
                <a:cxnSpLocks/>
                <a:endCxn id="39" idx="2"/>
              </p:cNvCxnSpPr>
              <p:nvPr/>
            </p:nvCxnSpPr>
            <p:spPr>
              <a:xfrm>
                <a:off x="821139" y="2547152"/>
                <a:ext cx="306854" cy="4762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4" name="Picture 43" descr="Icon&#10;&#10;Description automatically generated">
              <a:extLst>
                <a:ext uri="{FF2B5EF4-FFF2-40B4-BE49-F238E27FC236}">
                  <a16:creationId xmlns:a16="http://schemas.microsoft.com/office/drawing/2014/main" id="{C7E9C7CC-8D64-41ED-9154-54E3CE621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0191" y="2400300"/>
              <a:ext cx="151134" cy="113217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E4F39E9-366E-4168-99E8-56A08A3B029B}"/>
              </a:ext>
            </a:extLst>
          </p:cNvPr>
          <p:cNvGrpSpPr/>
          <p:nvPr/>
        </p:nvGrpSpPr>
        <p:grpSpPr>
          <a:xfrm>
            <a:off x="745630" y="1547281"/>
            <a:ext cx="623653" cy="238836"/>
            <a:chOff x="745630" y="1547281"/>
            <a:chExt cx="623653" cy="238836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35CC7AC-1D7C-495B-80AE-F3E701D4975E}"/>
                </a:ext>
              </a:extLst>
            </p:cNvPr>
            <p:cNvSpPr/>
            <p:nvPr/>
          </p:nvSpPr>
          <p:spPr>
            <a:xfrm>
              <a:off x="1130447" y="1547281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996C0A5-E96E-4EB9-A85C-51D59982E4B9}"/>
                </a:ext>
              </a:extLst>
            </p:cNvPr>
            <p:cNvSpPr/>
            <p:nvPr/>
          </p:nvSpPr>
          <p:spPr>
            <a:xfrm>
              <a:off x="745630" y="1612360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B5C107B-ECDF-4D1B-A453-D0EAC12A65F4}"/>
                </a:ext>
              </a:extLst>
            </p:cNvPr>
            <p:cNvCxnSpPr>
              <a:cxnSpLocks/>
              <a:endCxn id="31" idx="2"/>
            </p:cNvCxnSpPr>
            <p:nvPr/>
          </p:nvCxnSpPr>
          <p:spPr>
            <a:xfrm>
              <a:off x="823593" y="1661937"/>
              <a:ext cx="306854" cy="4762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Picture 44" descr="Icon&#10;&#10;Description automatically generated">
              <a:extLst>
                <a:ext uri="{FF2B5EF4-FFF2-40B4-BE49-F238E27FC236}">
                  <a16:creationId xmlns:a16="http://schemas.microsoft.com/office/drawing/2014/main" id="{2712BE91-467C-4C94-851A-492EC44EE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7733" y="1608803"/>
              <a:ext cx="151134" cy="113217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6777E3A-D912-493B-87E6-7AB6446E9BDC}"/>
              </a:ext>
            </a:extLst>
          </p:cNvPr>
          <p:cNvGrpSpPr/>
          <p:nvPr/>
        </p:nvGrpSpPr>
        <p:grpSpPr>
          <a:xfrm>
            <a:off x="740722" y="2899219"/>
            <a:ext cx="623653" cy="238836"/>
            <a:chOff x="740722" y="2899219"/>
            <a:chExt cx="623653" cy="238836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2DDC5F9-D7F1-4BB6-BDAC-E10E128E8E52}"/>
                </a:ext>
              </a:extLst>
            </p:cNvPr>
            <p:cNvGrpSpPr/>
            <p:nvPr/>
          </p:nvGrpSpPr>
          <p:grpSpPr>
            <a:xfrm>
              <a:off x="740722" y="2899219"/>
              <a:ext cx="623653" cy="238836"/>
              <a:chOff x="743176" y="2432496"/>
              <a:chExt cx="623653" cy="238836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319ED0D4-66B1-4BCF-8222-4050D2ECABDF}"/>
                  </a:ext>
                </a:extLst>
              </p:cNvPr>
              <p:cNvSpPr/>
              <p:nvPr/>
            </p:nvSpPr>
            <p:spPr>
              <a:xfrm>
                <a:off x="1127993" y="2432496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D78474C5-2C89-4A63-84C9-8FB8B7921045}"/>
                  </a:ext>
                </a:extLst>
              </p:cNvPr>
              <p:cNvSpPr/>
              <p:nvPr/>
            </p:nvSpPr>
            <p:spPr>
              <a:xfrm>
                <a:off x="743176" y="2497575"/>
                <a:ext cx="95534" cy="955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CB39256A-6155-4E82-A3A5-E9579C8A7FB6}"/>
                  </a:ext>
                </a:extLst>
              </p:cNvPr>
              <p:cNvCxnSpPr>
                <a:cxnSpLocks/>
                <a:endCxn id="58" idx="2"/>
              </p:cNvCxnSpPr>
              <p:nvPr/>
            </p:nvCxnSpPr>
            <p:spPr>
              <a:xfrm>
                <a:off x="821139" y="2547152"/>
                <a:ext cx="306854" cy="4762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7" name="Picture 66" descr="Icon&#10;&#10;Description automatically generated">
              <a:extLst>
                <a:ext uri="{FF2B5EF4-FFF2-40B4-BE49-F238E27FC236}">
                  <a16:creationId xmlns:a16="http://schemas.microsoft.com/office/drawing/2014/main" id="{66445FAE-DA05-4DD6-A8E0-3D25A3689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7733" y="2965655"/>
              <a:ext cx="151134" cy="113217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B63D951-FD11-47BE-876B-E05CDB4AA1DA}"/>
              </a:ext>
            </a:extLst>
          </p:cNvPr>
          <p:cNvGrpSpPr/>
          <p:nvPr/>
        </p:nvGrpSpPr>
        <p:grpSpPr>
          <a:xfrm>
            <a:off x="738264" y="3685797"/>
            <a:ext cx="623653" cy="238836"/>
            <a:chOff x="738264" y="3685797"/>
            <a:chExt cx="623653" cy="238836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1015B588-1A51-4AE0-8AC6-A791C9FE9BE2}"/>
                </a:ext>
              </a:extLst>
            </p:cNvPr>
            <p:cNvGrpSpPr/>
            <p:nvPr/>
          </p:nvGrpSpPr>
          <p:grpSpPr>
            <a:xfrm>
              <a:off x="738264" y="3685797"/>
              <a:ext cx="623653" cy="238836"/>
              <a:chOff x="743176" y="2432496"/>
              <a:chExt cx="623653" cy="238836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909FC92C-74C2-41C9-A54A-E4307A2F1755}"/>
                  </a:ext>
                </a:extLst>
              </p:cNvPr>
              <p:cNvSpPr/>
              <p:nvPr/>
            </p:nvSpPr>
            <p:spPr>
              <a:xfrm>
                <a:off x="1127993" y="2432496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F5BD7918-4B63-4369-A47A-6482BE6FBDE1}"/>
                  </a:ext>
                </a:extLst>
              </p:cNvPr>
              <p:cNvSpPr/>
              <p:nvPr/>
            </p:nvSpPr>
            <p:spPr>
              <a:xfrm>
                <a:off x="743176" y="2497575"/>
                <a:ext cx="95534" cy="955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9C62AD5F-2135-4AA0-A960-FE03E3E702D5}"/>
                  </a:ext>
                </a:extLst>
              </p:cNvPr>
              <p:cNvCxnSpPr>
                <a:cxnSpLocks/>
                <a:endCxn id="63" idx="2"/>
              </p:cNvCxnSpPr>
              <p:nvPr/>
            </p:nvCxnSpPr>
            <p:spPr>
              <a:xfrm>
                <a:off x="821139" y="2547152"/>
                <a:ext cx="306854" cy="4762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8" name="Picture 67" descr="Icon&#10;&#10;Description automatically generated">
              <a:extLst>
                <a:ext uri="{FF2B5EF4-FFF2-40B4-BE49-F238E27FC236}">
                  <a16:creationId xmlns:a16="http://schemas.microsoft.com/office/drawing/2014/main" id="{9A9333B1-2B52-4F82-BF0A-5B28316A3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7733" y="3754693"/>
              <a:ext cx="151134" cy="1132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76543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Shape 342">
            <a:extLst>
              <a:ext uri="{FF2B5EF4-FFF2-40B4-BE49-F238E27FC236}">
                <a16:creationId xmlns:a16="http://schemas.microsoft.com/office/drawing/2014/main" id="{AEF16E9B-C641-A64F-B886-FF1215CEACDA}"/>
              </a:ext>
            </a:extLst>
          </p:cNvPr>
          <p:cNvGrpSpPr/>
          <p:nvPr/>
        </p:nvGrpSpPr>
        <p:grpSpPr>
          <a:xfrm>
            <a:off x="4066477" y="2771610"/>
            <a:ext cx="364396" cy="361883"/>
            <a:chOff x="3258105" y="2044731"/>
            <a:chExt cx="303883" cy="301788"/>
          </a:xfrm>
        </p:grpSpPr>
        <p:sp>
          <p:nvSpPr>
            <p:cNvPr id="47" name="Shape 343">
              <a:extLst>
                <a:ext uri="{FF2B5EF4-FFF2-40B4-BE49-F238E27FC236}">
                  <a16:creationId xmlns:a16="http://schemas.microsoft.com/office/drawing/2014/main" id="{AF1F016C-093C-AF42-A1F1-F838FBD0A139}"/>
                </a:ext>
              </a:extLst>
            </p:cNvPr>
            <p:cNvSpPr/>
            <p:nvPr/>
          </p:nvSpPr>
          <p:spPr>
            <a:xfrm>
              <a:off x="3333552" y="2153710"/>
              <a:ext cx="104788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8" name="Shape 344">
              <a:extLst>
                <a:ext uri="{FF2B5EF4-FFF2-40B4-BE49-F238E27FC236}">
                  <a16:creationId xmlns:a16="http://schemas.microsoft.com/office/drawing/2014/main" id="{B3CFD2C8-C796-2648-B419-46DFA42203BE}"/>
                </a:ext>
              </a:extLst>
            </p:cNvPr>
            <p:cNvSpPr/>
            <p:nvPr/>
          </p:nvSpPr>
          <p:spPr>
            <a:xfrm>
              <a:off x="3333552" y="2199817"/>
              <a:ext cx="104788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" name="Shape 345">
              <a:extLst>
                <a:ext uri="{FF2B5EF4-FFF2-40B4-BE49-F238E27FC236}">
                  <a16:creationId xmlns:a16="http://schemas.microsoft.com/office/drawing/2014/main" id="{C0376ED6-DC38-AD4E-8547-23C596E18700}"/>
                </a:ext>
              </a:extLst>
            </p:cNvPr>
            <p:cNvSpPr/>
            <p:nvPr/>
          </p:nvSpPr>
          <p:spPr>
            <a:xfrm>
              <a:off x="3333552" y="2248019"/>
              <a:ext cx="104788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" name="Shape 346">
              <a:extLst>
                <a:ext uri="{FF2B5EF4-FFF2-40B4-BE49-F238E27FC236}">
                  <a16:creationId xmlns:a16="http://schemas.microsoft.com/office/drawing/2014/main" id="{A01F1958-90F3-4F46-AA3B-50EF42528293}"/>
                </a:ext>
              </a:extLst>
            </p:cNvPr>
            <p:cNvSpPr/>
            <p:nvPr/>
          </p:nvSpPr>
          <p:spPr>
            <a:xfrm>
              <a:off x="3333552" y="2294125"/>
              <a:ext cx="104788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" name="Shape 347">
              <a:extLst>
                <a:ext uri="{FF2B5EF4-FFF2-40B4-BE49-F238E27FC236}">
                  <a16:creationId xmlns:a16="http://schemas.microsoft.com/office/drawing/2014/main" id="{73BDEE5E-F761-3B4B-AA28-27597A16AA56}"/>
                </a:ext>
              </a:extLst>
            </p:cNvPr>
            <p:cNvSpPr/>
            <p:nvPr/>
          </p:nvSpPr>
          <p:spPr>
            <a:xfrm>
              <a:off x="3295829" y="2153710"/>
              <a:ext cx="18862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" name="Shape 348">
              <a:extLst>
                <a:ext uri="{FF2B5EF4-FFF2-40B4-BE49-F238E27FC236}">
                  <a16:creationId xmlns:a16="http://schemas.microsoft.com/office/drawing/2014/main" id="{96E7B79A-6BA2-FA41-AF21-700A2C78C33D}"/>
                </a:ext>
              </a:extLst>
            </p:cNvPr>
            <p:cNvSpPr/>
            <p:nvPr/>
          </p:nvSpPr>
          <p:spPr>
            <a:xfrm>
              <a:off x="3295829" y="2199817"/>
              <a:ext cx="18862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3" name="Shape 349">
              <a:extLst>
                <a:ext uri="{FF2B5EF4-FFF2-40B4-BE49-F238E27FC236}">
                  <a16:creationId xmlns:a16="http://schemas.microsoft.com/office/drawing/2014/main" id="{5357733B-C14B-7546-929E-C62723347EE6}"/>
                </a:ext>
              </a:extLst>
            </p:cNvPr>
            <p:cNvSpPr/>
            <p:nvPr/>
          </p:nvSpPr>
          <p:spPr>
            <a:xfrm>
              <a:off x="3295829" y="2248019"/>
              <a:ext cx="18862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4" name="Shape 350">
              <a:extLst>
                <a:ext uri="{FF2B5EF4-FFF2-40B4-BE49-F238E27FC236}">
                  <a16:creationId xmlns:a16="http://schemas.microsoft.com/office/drawing/2014/main" id="{FF8CDC5A-11B1-1D4E-B996-87A9B86E3DE3}"/>
                </a:ext>
              </a:extLst>
            </p:cNvPr>
            <p:cNvSpPr/>
            <p:nvPr/>
          </p:nvSpPr>
          <p:spPr>
            <a:xfrm>
              <a:off x="3295829" y="2294125"/>
              <a:ext cx="18862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5" name="Shape 351">
              <a:extLst>
                <a:ext uri="{FF2B5EF4-FFF2-40B4-BE49-F238E27FC236}">
                  <a16:creationId xmlns:a16="http://schemas.microsoft.com/office/drawing/2014/main" id="{4A0FFDB1-286F-FE49-8C43-AA3DDCF2C797}"/>
                </a:ext>
              </a:extLst>
            </p:cNvPr>
            <p:cNvSpPr/>
            <p:nvPr/>
          </p:nvSpPr>
          <p:spPr>
            <a:xfrm>
              <a:off x="3258105" y="2044731"/>
              <a:ext cx="217958" cy="301788"/>
            </a:xfrm>
            <a:custGeom>
              <a:avLst/>
              <a:gdLst/>
              <a:ahLst/>
              <a:cxnLst/>
              <a:rect l="0" t="0" r="0" b="0"/>
              <a:pathLst>
                <a:path w="104" h="144" extrusionOk="0">
                  <a:moveTo>
                    <a:pt x="104" y="16"/>
                  </a:moveTo>
                  <a:lnTo>
                    <a:pt x="74" y="16"/>
                  </a:lnTo>
                  <a:lnTo>
                    <a:pt x="72" y="9"/>
                  </a:lnTo>
                  <a:lnTo>
                    <a:pt x="64" y="9"/>
                  </a:lnTo>
                  <a:lnTo>
                    <a:pt x="64" y="0"/>
                  </a:lnTo>
                  <a:lnTo>
                    <a:pt x="41" y="0"/>
                  </a:lnTo>
                  <a:lnTo>
                    <a:pt x="41" y="9"/>
                  </a:lnTo>
                  <a:lnTo>
                    <a:pt x="32" y="9"/>
                  </a:lnTo>
                  <a:lnTo>
                    <a:pt x="30" y="16"/>
                  </a:lnTo>
                  <a:lnTo>
                    <a:pt x="0" y="16"/>
                  </a:lnTo>
                  <a:lnTo>
                    <a:pt x="0" y="144"/>
                  </a:lnTo>
                  <a:lnTo>
                    <a:pt x="104" y="144"/>
                  </a:lnTo>
                  <a:lnTo>
                    <a:pt x="104" y="16"/>
                  </a:lnTo>
                  <a:close/>
                  <a:moveTo>
                    <a:pt x="36" y="13"/>
                  </a:moveTo>
                  <a:lnTo>
                    <a:pt x="45" y="13"/>
                  </a:lnTo>
                  <a:lnTo>
                    <a:pt x="45" y="4"/>
                  </a:lnTo>
                  <a:lnTo>
                    <a:pt x="59" y="4"/>
                  </a:lnTo>
                  <a:lnTo>
                    <a:pt x="59" y="13"/>
                  </a:lnTo>
                  <a:lnTo>
                    <a:pt x="68" y="13"/>
                  </a:lnTo>
                  <a:lnTo>
                    <a:pt x="71" y="27"/>
                  </a:lnTo>
                  <a:lnTo>
                    <a:pt x="33" y="27"/>
                  </a:lnTo>
                  <a:lnTo>
                    <a:pt x="36" y="13"/>
                  </a:lnTo>
                  <a:close/>
                  <a:moveTo>
                    <a:pt x="100" y="139"/>
                  </a:moveTo>
                  <a:lnTo>
                    <a:pt x="5" y="139"/>
                  </a:lnTo>
                  <a:lnTo>
                    <a:pt x="5" y="20"/>
                  </a:lnTo>
                  <a:lnTo>
                    <a:pt x="29" y="20"/>
                  </a:lnTo>
                  <a:lnTo>
                    <a:pt x="26" y="31"/>
                  </a:lnTo>
                  <a:lnTo>
                    <a:pt x="78" y="31"/>
                  </a:lnTo>
                  <a:lnTo>
                    <a:pt x="75" y="20"/>
                  </a:lnTo>
                  <a:lnTo>
                    <a:pt x="100" y="20"/>
                  </a:lnTo>
                  <a:lnTo>
                    <a:pt x="100" y="13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" name="Shape 352">
              <a:extLst>
                <a:ext uri="{FF2B5EF4-FFF2-40B4-BE49-F238E27FC236}">
                  <a16:creationId xmlns:a16="http://schemas.microsoft.com/office/drawing/2014/main" id="{37F5EA91-76B7-AC4A-92A7-541CB9B3C978}"/>
                </a:ext>
              </a:extLst>
            </p:cNvPr>
            <p:cNvSpPr/>
            <p:nvPr/>
          </p:nvSpPr>
          <p:spPr>
            <a:xfrm>
              <a:off x="3494924" y="2053114"/>
              <a:ext cx="67064" cy="289214"/>
            </a:xfrm>
            <a:custGeom>
              <a:avLst/>
              <a:gdLst/>
              <a:ahLst/>
              <a:cxnLst/>
              <a:rect l="0" t="0" r="0" b="0"/>
              <a:pathLst>
                <a:path w="32" h="138" extrusionOk="0">
                  <a:moveTo>
                    <a:pt x="32" y="0"/>
                  </a:moveTo>
                  <a:lnTo>
                    <a:pt x="9" y="0"/>
                  </a:lnTo>
                  <a:lnTo>
                    <a:pt x="9" y="9"/>
                  </a:lnTo>
                  <a:lnTo>
                    <a:pt x="0" y="9"/>
                  </a:lnTo>
                  <a:lnTo>
                    <a:pt x="0" y="34"/>
                  </a:lnTo>
                  <a:lnTo>
                    <a:pt x="5" y="34"/>
                  </a:lnTo>
                  <a:lnTo>
                    <a:pt x="5" y="14"/>
                  </a:lnTo>
                  <a:lnTo>
                    <a:pt x="9" y="14"/>
                  </a:lnTo>
                  <a:lnTo>
                    <a:pt x="9" y="116"/>
                  </a:lnTo>
                  <a:lnTo>
                    <a:pt x="20" y="138"/>
                  </a:lnTo>
                  <a:lnTo>
                    <a:pt x="32" y="116"/>
                  </a:lnTo>
                  <a:lnTo>
                    <a:pt x="32" y="0"/>
                  </a:lnTo>
                  <a:close/>
                  <a:moveTo>
                    <a:pt x="27" y="115"/>
                  </a:moveTo>
                  <a:lnTo>
                    <a:pt x="20" y="128"/>
                  </a:lnTo>
                  <a:lnTo>
                    <a:pt x="14" y="115"/>
                  </a:lnTo>
                  <a:lnTo>
                    <a:pt x="14" y="5"/>
                  </a:lnTo>
                  <a:lnTo>
                    <a:pt x="27" y="5"/>
                  </a:lnTo>
                  <a:lnTo>
                    <a:pt x="27" y="1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C90DE98-BC91-4AD5-907D-91D83F8197E9}"/>
              </a:ext>
            </a:extLst>
          </p:cNvPr>
          <p:cNvCxnSpPr>
            <a:cxnSpLocks/>
            <a:stCxn id="23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239496F-1CAB-4F61-A464-45CCBDF72633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D927FCE-4525-49EA-9EA6-183A94532E85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50705E9-D501-4FCB-823A-8F2CF8463153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B796327-DAC9-4950-BF73-2E9DAFF9D689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9AFAC27-ED64-4463-8799-E27B0A9BE000}"/>
                </a:ext>
              </a:extLst>
            </p:cNvPr>
            <p:cNvCxnSpPr>
              <a:stCxn id="23" idx="6"/>
              <a:endCxn id="25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22DE397-BAB0-419A-BE51-65C2DCCF27FA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3F861D0-DDFF-48DA-9C1A-E45C596CE9D8}"/>
              </a:ext>
            </a:extLst>
          </p:cNvPr>
          <p:cNvSpPr txBox="1"/>
          <p:nvPr/>
        </p:nvSpPr>
        <p:spPr>
          <a:xfrm>
            <a:off x="1398327" y="686789"/>
            <a:ext cx="3671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Internet usage stats</a:t>
            </a:r>
          </a:p>
        </p:txBody>
      </p:sp>
      <p:pic>
        <p:nvPicPr>
          <p:cNvPr id="29" name="Graphic 5">
            <a:extLst>
              <a:ext uri="{FF2B5EF4-FFF2-40B4-BE49-F238E27FC236}">
                <a16:creationId xmlns:a16="http://schemas.microsoft.com/office/drawing/2014/main" id="{8ED102ED-AF0A-4097-8F23-0B8BCB28B9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89FD4BA-5663-4389-858C-4879EA4223DF}"/>
              </a:ext>
            </a:extLst>
          </p:cNvPr>
          <p:cNvSpPr txBox="1"/>
          <p:nvPr/>
        </p:nvSpPr>
        <p:spPr>
          <a:xfrm>
            <a:off x="1414272" y="1504312"/>
            <a:ext cx="359445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85% of Russian internet users access internet every day (vs. 86% in the US).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A9F3629-0B21-40D9-AA12-EFC17953612A}"/>
              </a:ext>
            </a:extLst>
          </p:cNvPr>
          <p:cNvSpPr txBox="1"/>
          <p:nvPr/>
        </p:nvSpPr>
        <p:spPr>
          <a:xfrm>
            <a:off x="1411817" y="2290891"/>
            <a:ext cx="3549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Average daily time online is almost 6.5 hours.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19DE498-D235-460A-BC4D-2263AF0662BC}"/>
              </a:ext>
            </a:extLst>
          </p:cNvPr>
          <p:cNvSpPr txBox="1"/>
          <p:nvPr/>
        </p:nvSpPr>
        <p:spPr>
          <a:xfrm>
            <a:off x="1409364" y="3142001"/>
            <a:ext cx="3544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90% of internet users stream video content – YouTube leads the way.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pic>
        <p:nvPicPr>
          <p:cNvPr id="72" name="Picture Placeholder 7">
            <a:extLst>
              <a:ext uri="{FF2B5EF4-FFF2-40B4-BE49-F238E27FC236}">
                <a16:creationId xmlns:a16="http://schemas.microsoft.com/office/drawing/2014/main" id="{76788F72-819D-47D0-8DD4-195F8F53DC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229" r="24229"/>
          <a:stretch>
            <a:fillRect/>
          </a:stretch>
        </p:blipFill>
        <p:spPr>
          <a:xfrm>
            <a:off x="5485052" y="814862"/>
            <a:ext cx="2858847" cy="3234775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1BE84378-3DF8-407A-A648-32A853C94294}"/>
              </a:ext>
            </a:extLst>
          </p:cNvPr>
          <p:cNvSpPr txBox="1"/>
          <p:nvPr/>
        </p:nvSpPr>
        <p:spPr>
          <a:xfrm>
            <a:off x="6078697" y="4108952"/>
            <a:ext cx="1671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St. Petersburg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131794F-64CF-433C-8F36-7E20ABE25A45}"/>
              </a:ext>
            </a:extLst>
          </p:cNvPr>
          <p:cNvGrpSpPr/>
          <p:nvPr/>
        </p:nvGrpSpPr>
        <p:grpSpPr>
          <a:xfrm>
            <a:off x="5940375" y="4047796"/>
            <a:ext cx="95534" cy="276958"/>
            <a:chOff x="1659572" y="4083904"/>
            <a:chExt cx="95534" cy="276958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819080B1-BD45-40E1-AD98-30FD796F69CF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805942B9-F7ED-4733-8BEB-DFC08FC488D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5980FEDC-D726-4650-982A-56EB19DB9248}"/>
              </a:ext>
            </a:extLst>
          </p:cNvPr>
          <p:cNvGrpSpPr/>
          <p:nvPr/>
        </p:nvGrpSpPr>
        <p:grpSpPr>
          <a:xfrm>
            <a:off x="7799658" y="4052483"/>
            <a:ext cx="95534" cy="276958"/>
            <a:chOff x="1659572" y="4083904"/>
            <a:chExt cx="95534" cy="276958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3A8B97FE-C102-42B9-B67D-A7EF709834DA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68CD629A-70F3-4D91-882C-E3EC7FE45F0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9A9413E-146C-47FD-AFE1-8B575318229D}"/>
              </a:ext>
            </a:extLst>
          </p:cNvPr>
          <p:cNvGrpSpPr/>
          <p:nvPr/>
        </p:nvGrpSpPr>
        <p:grpSpPr>
          <a:xfrm>
            <a:off x="738264" y="1554655"/>
            <a:ext cx="623653" cy="238836"/>
            <a:chOff x="738264" y="3685797"/>
            <a:chExt cx="623653" cy="238836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858C9CC-A04B-4553-B036-2CAF47FFCFAF}"/>
                </a:ext>
              </a:extLst>
            </p:cNvPr>
            <p:cNvGrpSpPr/>
            <p:nvPr/>
          </p:nvGrpSpPr>
          <p:grpSpPr>
            <a:xfrm>
              <a:off x="738264" y="3685797"/>
              <a:ext cx="623653" cy="238836"/>
              <a:chOff x="743176" y="2432496"/>
              <a:chExt cx="623653" cy="238836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0190F14-0E27-4B58-B729-02DFE0B7736A}"/>
                  </a:ext>
                </a:extLst>
              </p:cNvPr>
              <p:cNvSpPr/>
              <p:nvPr/>
            </p:nvSpPr>
            <p:spPr>
              <a:xfrm>
                <a:off x="1127993" y="2432496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01D45191-2304-4C11-B768-50FAD39747ED}"/>
                  </a:ext>
                </a:extLst>
              </p:cNvPr>
              <p:cNvSpPr/>
              <p:nvPr/>
            </p:nvSpPr>
            <p:spPr>
              <a:xfrm>
                <a:off x="743176" y="2497575"/>
                <a:ext cx="95534" cy="955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0DA8A401-129D-4795-8463-E3D704F07723}"/>
                  </a:ext>
                </a:extLst>
              </p:cNvPr>
              <p:cNvCxnSpPr>
                <a:cxnSpLocks/>
                <a:endCxn id="64" idx="2"/>
              </p:cNvCxnSpPr>
              <p:nvPr/>
            </p:nvCxnSpPr>
            <p:spPr>
              <a:xfrm>
                <a:off x="821139" y="2547152"/>
                <a:ext cx="306854" cy="4762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3" name="Picture 62" descr="Icon&#10;&#10;Description automatically generated">
              <a:extLst>
                <a:ext uri="{FF2B5EF4-FFF2-40B4-BE49-F238E27FC236}">
                  <a16:creationId xmlns:a16="http://schemas.microsoft.com/office/drawing/2014/main" id="{669926F6-8D0C-45A1-9E07-80D392BA7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7733" y="3754693"/>
              <a:ext cx="151134" cy="113217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ECD0535-F23E-49AE-8C82-D1132B7E1A7F}"/>
              </a:ext>
            </a:extLst>
          </p:cNvPr>
          <p:cNvGrpSpPr/>
          <p:nvPr/>
        </p:nvGrpSpPr>
        <p:grpSpPr>
          <a:xfrm>
            <a:off x="738264" y="2351068"/>
            <a:ext cx="623653" cy="238836"/>
            <a:chOff x="738264" y="3685797"/>
            <a:chExt cx="623653" cy="238836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50A5162-C761-4D79-94B2-0125A0D327F0}"/>
                </a:ext>
              </a:extLst>
            </p:cNvPr>
            <p:cNvGrpSpPr/>
            <p:nvPr/>
          </p:nvGrpSpPr>
          <p:grpSpPr>
            <a:xfrm>
              <a:off x="738264" y="3685797"/>
              <a:ext cx="623653" cy="238836"/>
              <a:chOff x="743176" y="2432496"/>
              <a:chExt cx="623653" cy="238836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BFDC40F2-8EB1-4E79-A2CE-462A8A5FBFC5}"/>
                  </a:ext>
                </a:extLst>
              </p:cNvPr>
              <p:cNvSpPr/>
              <p:nvPr/>
            </p:nvSpPr>
            <p:spPr>
              <a:xfrm>
                <a:off x="1127993" y="2432496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D8F169FC-87E2-4775-95DA-3AE604FCFB4C}"/>
                  </a:ext>
                </a:extLst>
              </p:cNvPr>
              <p:cNvSpPr/>
              <p:nvPr/>
            </p:nvSpPr>
            <p:spPr>
              <a:xfrm>
                <a:off x="743176" y="2497575"/>
                <a:ext cx="95534" cy="955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F45F254C-E200-4DE4-9333-EEDAB14BEAC8}"/>
                  </a:ext>
                </a:extLst>
              </p:cNvPr>
              <p:cNvCxnSpPr>
                <a:cxnSpLocks/>
                <a:endCxn id="70" idx="2"/>
              </p:cNvCxnSpPr>
              <p:nvPr/>
            </p:nvCxnSpPr>
            <p:spPr>
              <a:xfrm>
                <a:off x="821139" y="2547152"/>
                <a:ext cx="306854" cy="4762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9" name="Picture 68" descr="Icon&#10;&#10;Description automatically generated">
              <a:extLst>
                <a:ext uri="{FF2B5EF4-FFF2-40B4-BE49-F238E27FC236}">
                  <a16:creationId xmlns:a16="http://schemas.microsoft.com/office/drawing/2014/main" id="{1A19AF6C-143E-490B-9DAA-372D7A75A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7733" y="3754693"/>
              <a:ext cx="151134" cy="113217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E3764E4-7D03-4716-B4FE-C5FE27CCAC05}"/>
              </a:ext>
            </a:extLst>
          </p:cNvPr>
          <p:cNvGrpSpPr/>
          <p:nvPr/>
        </p:nvGrpSpPr>
        <p:grpSpPr>
          <a:xfrm>
            <a:off x="738264" y="3191726"/>
            <a:ext cx="623653" cy="238836"/>
            <a:chOff x="738264" y="3685797"/>
            <a:chExt cx="623653" cy="238836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2BF6AEED-B02C-4C3F-B44D-516EB78EF578}"/>
                </a:ext>
              </a:extLst>
            </p:cNvPr>
            <p:cNvGrpSpPr/>
            <p:nvPr/>
          </p:nvGrpSpPr>
          <p:grpSpPr>
            <a:xfrm>
              <a:off x="738264" y="3685797"/>
              <a:ext cx="623653" cy="238836"/>
              <a:chOff x="743176" y="2432496"/>
              <a:chExt cx="623653" cy="238836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A3703426-41C1-40BF-B1B3-4C0235B879B0}"/>
                  </a:ext>
                </a:extLst>
              </p:cNvPr>
              <p:cNvSpPr/>
              <p:nvPr/>
            </p:nvSpPr>
            <p:spPr>
              <a:xfrm>
                <a:off x="1127993" y="2432496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16E285B6-FFB2-4109-B01E-ECD55C956EB6}"/>
                  </a:ext>
                </a:extLst>
              </p:cNvPr>
              <p:cNvSpPr/>
              <p:nvPr/>
            </p:nvSpPr>
            <p:spPr>
              <a:xfrm>
                <a:off x="743176" y="2497575"/>
                <a:ext cx="95534" cy="955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22D02993-293C-463A-8BFA-386D54D5205C}"/>
                  </a:ext>
                </a:extLst>
              </p:cNvPr>
              <p:cNvCxnSpPr>
                <a:cxnSpLocks/>
                <a:endCxn id="84" idx="2"/>
              </p:cNvCxnSpPr>
              <p:nvPr/>
            </p:nvCxnSpPr>
            <p:spPr>
              <a:xfrm>
                <a:off x="821139" y="2547152"/>
                <a:ext cx="306854" cy="4762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3" name="Picture 82" descr="Icon&#10;&#10;Description automatically generated">
              <a:extLst>
                <a:ext uri="{FF2B5EF4-FFF2-40B4-BE49-F238E27FC236}">
                  <a16:creationId xmlns:a16="http://schemas.microsoft.com/office/drawing/2014/main" id="{167D2897-82F5-49ED-8E8A-C3266189E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7733" y="3754693"/>
              <a:ext cx="151134" cy="1132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1796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C149003-6B4B-461B-BC40-3D3F382DEEB9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DE6617-6EA4-489B-924C-11B1D1CD23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40" y="1"/>
            <a:ext cx="9138720" cy="515423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388464E-341D-4A15-B795-E72B09D594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75186" y="4627486"/>
            <a:ext cx="1803219" cy="2750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334D95-C6CF-4D52-9EC5-9204E16F58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02764" y="812952"/>
            <a:ext cx="585643" cy="58564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D48309-132C-42E1-BCC8-68DA0B6C705C}"/>
              </a:ext>
            </a:extLst>
          </p:cNvPr>
          <p:cNvCxnSpPr>
            <a:cxnSpLocks/>
            <a:stCxn id="11" idx="4"/>
          </p:cNvCxnSpPr>
          <p:nvPr/>
        </p:nvCxnSpPr>
        <p:spPr>
          <a:xfrm flipH="1">
            <a:off x="792288" y="2295883"/>
            <a:ext cx="2836" cy="284761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FC2E5172-F8DB-4DE9-9978-3EDE4798F0CC}"/>
              </a:ext>
            </a:extLst>
          </p:cNvPr>
          <p:cNvSpPr txBox="1">
            <a:spLocks/>
          </p:cNvSpPr>
          <p:nvPr/>
        </p:nvSpPr>
        <p:spPr>
          <a:xfrm>
            <a:off x="1374775" y="1822037"/>
            <a:ext cx="4564815" cy="129581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r>
              <a:rPr lang="en-GB" sz="4800" dirty="0">
                <a:solidFill>
                  <a:schemeClr val="tx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Presentation title here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707F887-2068-4229-BB34-E36B60715106}"/>
              </a:ext>
            </a:extLst>
          </p:cNvPr>
          <p:cNvSpPr/>
          <p:nvPr/>
        </p:nvSpPr>
        <p:spPr>
          <a:xfrm>
            <a:off x="675706" y="2057047"/>
            <a:ext cx="238836" cy="23883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ACFB6C9-F6A5-4133-9529-9C365DAEF000}"/>
              </a:ext>
            </a:extLst>
          </p:cNvPr>
          <p:cNvSpPr/>
          <p:nvPr/>
        </p:nvSpPr>
        <p:spPr>
          <a:xfrm>
            <a:off x="741670" y="2125287"/>
            <a:ext cx="95534" cy="9553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1EFE848-87A0-4F78-82E3-D56F967BA7F5}"/>
              </a:ext>
            </a:extLst>
          </p:cNvPr>
          <p:cNvSpPr/>
          <p:nvPr/>
        </p:nvSpPr>
        <p:spPr>
          <a:xfrm>
            <a:off x="1271657" y="2132111"/>
            <a:ext cx="95534" cy="9553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FC3C70E-4114-47F9-9F98-82D8119523A3}"/>
              </a:ext>
            </a:extLst>
          </p:cNvPr>
          <p:cNvCxnSpPr>
            <a:stCxn id="11" idx="6"/>
            <a:endCxn id="13" idx="2"/>
          </p:cNvCxnSpPr>
          <p:nvPr/>
        </p:nvCxnSpPr>
        <p:spPr>
          <a:xfrm>
            <a:off x="914542" y="2176465"/>
            <a:ext cx="357115" cy="341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F3929F9-066F-4115-B8AC-E82D3209AB65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792288" y="1385888"/>
            <a:ext cx="2836" cy="67115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ED577FCA-1C43-494F-85FE-C93329453D38}"/>
              </a:ext>
            </a:extLst>
          </p:cNvPr>
          <p:cNvSpPr/>
          <p:nvPr/>
        </p:nvSpPr>
        <p:spPr>
          <a:xfrm>
            <a:off x="1374775" y="3151114"/>
            <a:ext cx="4093997" cy="3668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>
              <a:lnSpc>
                <a:spcPts val="2400"/>
              </a:lnSpc>
            </a:pPr>
            <a:r>
              <a:rPr lang="en-US" sz="1600" b="1" dirty="0"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Subtitle text here if you need it</a:t>
            </a:r>
          </a:p>
        </p:txBody>
      </p:sp>
    </p:spTree>
    <p:extLst>
      <p:ext uri="{BB962C8B-B14F-4D97-AF65-F5344CB8AC3E}">
        <p14:creationId xmlns:p14="http://schemas.microsoft.com/office/powerpoint/2010/main" val="7825865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3A47FD-30AE-406B-B549-C60CCC216C5C}"/>
              </a:ext>
            </a:extLst>
          </p:cNvPr>
          <p:cNvCxnSpPr>
            <a:cxnSpLocks/>
            <a:stCxn id="13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FE81AE6-5A94-43C6-A13A-75579CA9F4E7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24175A0-E547-4FC5-82BE-5D9059D658AF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572D22F-3F56-4015-A37D-68E6E352F4FA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5AA7EFE-E001-4104-9CB1-505C391ACAB5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1506BD9-244F-4D14-B838-6FC6BE19B706}"/>
                </a:ext>
              </a:extLst>
            </p:cNvPr>
            <p:cNvCxnSpPr>
              <a:stCxn id="13" idx="6"/>
              <a:endCxn id="17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1B7FB1F-D0E2-4DC0-979D-7676B105FCC7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7CA0026-A4AC-4A0F-8002-C03C2D721F5E}"/>
              </a:ext>
            </a:extLst>
          </p:cNvPr>
          <p:cNvSpPr txBox="1"/>
          <p:nvPr/>
        </p:nvSpPr>
        <p:spPr>
          <a:xfrm>
            <a:off x="1398327" y="686789"/>
            <a:ext cx="4655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What to do and not to do?</a:t>
            </a:r>
          </a:p>
        </p:txBody>
      </p:sp>
      <p:pic>
        <p:nvPicPr>
          <p:cNvPr id="21" name="Graphic 5">
            <a:extLst>
              <a:ext uri="{FF2B5EF4-FFF2-40B4-BE49-F238E27FC236}">
                <a16:creationId xmlns:a16="http://schemas.microsoft.com/office/drawing/2014/main" id="{4E940719-A6CD-4ACD-A64F-44FF102E04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EDD04927-7916-426E-A926-4484830F713A}"/>
              </a:ext>
            </a:extLst>
          </p:cNvPr>
          <p:cNvSpPr/>
          <p:nvPr/>
        </p:nvSpPr>
        <p:spPr>
          <a:xfrm>
            <a:off x="745638" y="1338356"/>
            <a:ext cx="95534" cy="9553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E8A3E6EC-00F1-48FC-A1A5-8B0EAEE3DA24}"/>
              </a:ext>
            </a:extLst>
          </p:cNvPr>
          <p:cNvCxnSpPr>
            <a:cxnSpLocks/>
          </p:cNvCxnSpPr>
          <p:nvPr/>
        </p:nvCxnSpPr>
        <p:spPr>
          <a:xfrm>
            <a:off x="823601" y="1387933"/>
            <a:ext cx="380001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:a16="http://schemas.microsoft.com/office/drawing/2014/main" id="{3157BFD7-44AC-4EC7-87C4-5367DB479F4D}"/>
              </a:ext>
            </a:extLst>
          </p:cNvPr>
          <p:cNvSpPr/>
          <p:nvPr/>
        </p:nvSpPr>
        <p:spPr>
          <a:xfrm>
            <a:off x="4577623" y="1343049"/>
            <a:ext cx="95534" cy="9553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F58D2028-A3A3-43EC-B828-4976BF6B51D0}"/>
              </a:ext>
            </a:extLst>
          </p:cNvPr>
          <p:cNvCxnSpPr>
            <a:cxnSpLocks/>
          </p:cNvCxnSpPr>
          <p:nvPr/>
        </p:nvCxnSpPr>
        <p:spPr>
          <a:xfrm>
            <a:off x="4627247" y="1380565"/>
            <a:ext cx="0" cy="327874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Oval 129">
            <a:extLst>
              <a:ext uri="{FF2B5EF4-FFF2-40B4-BE49-F238E27FC236}">
                <a16:creationId xmlns:a16="http://schemas.microsoft.com/office/drawing/2014/main" id="{FBDA7FF7-ED93-428E-BBFD-62EB0DEE62BB}"/>
              </a:ext>
            </a:extLst>
          </p:cNvPr>
          <p:cNvSpPr/>
          <p:nvPr/>
        </p:nvSpPr>
        <p:spPr>
          <a:xfrm>
            <a:off x="4582677" y="4563779"/>
            <a:ext cx="95534" cy="9553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60EAFFD5-6265-4687-BF98-F048241BFDC8}"/>
              </a:ext>
            </a:extLst>
          </p:cNvPr>
          <p:cNvGrpSpPr/>
          <p:nvPr/>
        </p:nvGrpSpPr>
        <p:grpSpPr>
          <a:xfrm>
            <a:off x="680622" y="1859228"/>
            <a:ext cx="691485" cy="238836"/>
            <a:chOff x="675706" y="864097"/>
            <a:chExt cx="691485" cy="238836"/>
          </a:xfrm>
        </p:grpSpPr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DF54CB15-3F9E-4876-B506-8BBCC2741029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083C0B42-6D4A-4664-B920-129F156432E8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75268C7F-65D0-47E1-B791-C23058FA8F87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7FD9DF1-FD99-4E03-8F1B-9AA310FA659F}"/>
                </a:ext>
              </a:extLst>
            </p:cNvPr>
            <p:cNvCxnSpPr>
              <a:stCxn id="132" idx="6"/>
              <a:endCxn id="134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6" name="TextBox 135">
            <a:extLst>
              <a:ext uri="{FF2B5EF4-FFF2-40B4-BE49-F238E27FC236}">
                <a16:creationId xmlns:a16="http://schemas.microsoft.com/office/drawing/2014/main" id="{E91F2261-BCCC-4704-8C39-A5DA90D2D459}"/>
              </a:ext>
            </a:extLst>
          </p:cNvPr>
          <p:cNvSpPr txBox="1"/>
          <p:nvPr/>
        </p:nvSpPr>
        <p:spPr>
          <a:xfrm>
            <a:off x="1414271" y="1799741"/>
            <a:ext cx="2779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3"/>
                </a:solidFill>
                <a:latin typeface="Lato Black" panose="020F0A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Good</a:t>
            </a:r>
            <a:r>
              <a:rPr lang="en-GB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CRO practices:</a:t>
            </a:r>
            <a:endParaRPr lang="en-GB" dirty="0">
              <a:latin typeface="Lato Light" panose="020F0302020204030203" pitchFamily="34" charset="0"/>
            </a:endParaRP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F20B0412-4E0C-44C2-8765-046C0DD6D01C}"/>
              </a:ext>
            </a:extLst>
          </p:cNvPr>
          <p:cNvGrpSpPr/>
          <p:nvPr/>
        </p:nvGrpSpPr>
        <p:grpSpPr>
          <a:xfrm>
            <a:off x="4512744" y="1863914"/>
            <a:ext cx="691485" cy="238836"/>
            <a:chOff x="675706" y="864097"/>
            <a:chExt cx="691485" cy="238836"/>
          </a:xfrm>
        </p:grpSpPr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78AA885A-2608-4870-87F5-3EB9CAC80786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347D8B83-A83E-40C9-9096-7B52805A9EBF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FD8800FF-65F3-4068-AF2E-2CEFF0226C6F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503AD9B0-E3B8-4B0A-883F-87A63845075E}"/>
                </a:ext>
              </a:extLst>
            </p:cNvPr>
            <p:cNvCxnSpPr>
              <a:stCxn id="138" idx="6"/>
              <a:endCxn id="140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2" name="TextBox 141">
            <a:extLst>
              <a:ext uri="{FF2B5EF4-FFF2-40B4-BE49-F238E27FC236}">
                <a16:creationId xmlns:a16="http://schemas.microsoft.com/office/drawing/2014/main" id="{D2C3F3C0-E313-4F33-8230-57E545CC201F}"/>
              </a:ext>
            </a:extLst>
          </p:cNvPr>
          <p:cNvSpPr txBox="1"/>
          <p:nvPr/>
        </p:nvSpPr>
        <p:spPr>
          <a:xfrm>
            <a:off x="5246393" y="1804427"/>
            <a:ext cx="359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  <a:latin typeface="Lato Black" panose="020F0A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Bad</a:t>
            </a:r>
            <a:r>
              <a:rPr lang="en-GB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CRO practices:</a:t>
            </a:r>
            <a:endParaRPr lang="en-GB" dirty="0">
              <a:latin typeface="Lato Light" panose="020F03020202040302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FB6BD1E-622E-4592-802F-B0FC6B122E4B}"/>
              </a:ext>
            </a:extLst>
          </p:cNvPr>
          <p:cNvGrpSpPr/>
          <p:nvPr/>
        </p:nvGrpSpPr>
        <p:grpSpPr>
          <a:xfrm>
            <a:off x="745630" y="2454307"/>
            <a:ext cx="623653" cy="238836"/>
            <a:chOff x="745630" y="2520675"/>
            <a:chExt cx="623653" cy="238836"/>
          </a:xfrm>
        </p:grpSpPr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44ED236C-4159-415D-9F04-E9EB0672B00F}"/>
                </a:ext>
              </a:extLst>
            </p:cNvPr>
            <p:cNvSpPr/>
            <p:nvPr/>
          </p:nvSpPr>
          <p:spPr>
            <a:xfrm>
              <a:off x="1130447" y="2520675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74B5FC3D-3CB1-4556-9F4F-0417F5D72BA7}"/>
                </a:ext>
              </a:extLst>
            </p:cNvPr>
            <p:cNvSpPr/>
            <p:nvPr/>
          </p:nvSpPr>
          <p:spPr>
            <a:xfrm>
              <a:off x="745630" y="258575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14A6EE77-A34B-4CC6-A94E-D8B61768B3AF}"/>
                </a:ext>
              </a:extLst>
            </p:cNvPr>
            <p:cNvCxnSpPr>
              <a:cxnSpLocks/>
              <a:endCxn id="144" idx="2"/>
            </p:cNvCxnSpPr>
            <p:nvPr/>
          </p:nvCxnSpPr>
          <p:spPr>
            <a:xfrm>
              <a:off x="823593" y="2635331"/>
              <a:ext cx="306854" cy="4762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2950739C-CCB8-47CD-A372-8EA1F2D49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167733" y="2582197"/>
              <a:ext cx="151134" cy="113216"/>
            </a:xfrm>
            <a:prstGeom prst="rect">
              <a:avLst/>
            </a:prstGeom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CE71BF4-D325-4765-81CA-DC4C944AC783}"/>
              </a:ext>
            </a:extLst>
          </p:cNvPr>
          <p:cNvSpPr txBox="1"/>
          <p:nvPr/>
        </p:nvSpPr>
        <p:spPr>
          <a:xfrm>
            <a:off x="1414272" y="2402350"/>
            <a:ext cx="2879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on-site surveys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2D3721D-B6FD-4149-A6E4-0ACD0A1AEF11}"/>
              </a:ext>
            </a:extLst>
          </p:cNvPr>
          <p:cNvGrpSpPr/>
          <p:nvPr/>
        </p:nvGrpSpPr>
        <p:grpSpPr>
          <a:xfrm>
            <a:off x="740868" y="2956750"/>
            <a:ext cx="623653" cy="238836"/>
            <a:chOff x="745630" y="2520675"/>
            <a:chExt cx="623653" cy="238836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591F130-73CF-4983-8AB3-69D520948F95}"/>
                </a:ext>
              </a:extLst>
            </p:cNvPr>
            <p:cNvSpPr/>
            <p:nvPr/>
          </p:nvSpPr>
          <p:spPr>
            <a:xfrm>
              <a:off x="1130447" y="2520675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69E0775-7B7D-45B5-9AD7-4E8EA9E80ED1}"/>
                </a:ext>
              </a:extLst>
            </p:cNvPr>
            <p:cNvSpPr/>
            <p:nvPr/>
          </p:nvSpPr>
          <p:spPr>
            <a:xfrm>
              <a:off x="745630" y="258575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C3675AE-1BFF-4A83-809F-F00BAAA5E3B5}"/>
                </a:ext>
              </a:extLst>
            </p:cNvPr>
            <p:cNvCxnSpPr>
              <a:cxnSpLocks/>
              <a:endCxn id="44" idx="2"/>
            </p:cNvCxnSpPr>
            <p:nvPr/>
          </p:nvCxnSpPr>
          <p:spPr>
            <a:xfrm>
              <a:off x="823593" y="2635331"/>
              <a:ext cx="306854" cy="4762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7C403C9-CF2E-41B3-BA11-9EE03D3E6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167733" y="2582197"/>
              <a:ext cx="151134" cy="113216"/>
            </a:xfrm>
            <a:prstGeom prst="rect">
              <a:avLst/>
            </a:prstGeom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C5520C7C-6761-4803-BBAA-D52AB7B9C8BF}"/>
              </a:ext>
            </a:extLst>
          </p:cNvPr>
          <p:cNvSpPr txBox="1"/>
          <p:nvPr/>
        </p:nvSpPr>
        <p:spPr>
          <a:xfrm>
            <a:off x="1409510" y="2904793"/>
            <a:ext cx="2879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user testing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F91A19E-BF0B-48DA-B8D8-B2DEC595F6CA}"/>
              </a:ext>
            </a:extLst>
          </p:cNvPr>
          <p:cNvGrpSpPr/>
          <p:nvPr/>
        </p:nvGrpSpPr>
        <p:grpSpPr>
          <a:xfrm>
            <a:off x="753158" y="3448363"/>
            <a:ext cx="623653" cy="238836"/>
            <a:chOff x="745630" y="2520675"/>
            <a:chExt cx="623653" cy="238836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7318177-567F-442C-A939-6FB0EC858357}"/>
                </a:ext>
              </a:extLst>
            </p:cNvPr>
            <p:cNvSpPr/>
            <p:nvPr/>
          </p:nvSpPr>
          <p:spPr>
            <a:xfrm>
              <a:off x="1130447" y="2520675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02AC703-F1FD-400E-A06E-187CFC8E2EE4}"/>
                </a:ext>
              </a:extLst>
            </p:cNvPr>
            <p:cNvSpPr/>
            <p:nvPr/>
          </p:nvSpPr>
          <p:spPr>
            <a:xfrm>
              <a:off x="745630" y="258575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C3839AC-6216-4614-B99F-E87574B24CA9}"/>
                </a:ext>
              </a:extLst>
            </p:cNvPr>
            <p:cNvCxnSpPr>
              <a:cxnSpLocks/>
              <a:endCxn id="53" idx="2"/>
            </p:cNvCxnSpPr>
            <p:nvPr/>
          </p:nvCxnSpPr>
          <p:spPr>
            <a:xfrm>
              <a:off x="823593" y="2635331"/>
              <a:ext cx="306854" cy="4762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A7A7BA58-5FA9-481A-BBC8-4E2DCDE57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167733" y="2582197"/>
              <a:ext cx="151134" cy="113216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D742444F-53C6-4D6D-8560-4CF3E451ABF9}"/>
              </a:ext>
            </a:extLst>
          </p:cNvPr>
          <p:cNvSpPr txBox="1"/>
          <p:nvPr/>
        </p:nvSpPr>
        <p:spPr>
          <a:xfrm>
            <a:off x="1421800" y="3396406"/>
            <a:ext cx="2879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data analysis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52D8271-797B-4078-8C27-25E3E23C56B8}"/>
              </a:ext>
            </a:extLst>
          </p:cNvPr>
          <p:cNvGrpSpPr/>
          <p:nvPr/>
        </p:nvGrpSpPr>
        <p:grpSpPr>
          <a:xfrm>
            <a:off x="743326" y="3932602"/>
            <a:ext cx="623653" cy="238836"/>
            <a:chOff x="745630" y="2520675"/>
            <a:chExt cx="623653" cy="238836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D2DB2C00-BB7A-4560-A9E0-8665D0FEB04F}"/>
                </a:ext>
              </a:extLst>
            </p:cNvPr>
            <p:cNvSpPr/>
            <p:nvPr/>
          </p:nvSpPr>
          <p:spPr>
            <a:xfrm>
              <a:off x="1130447" y="2520675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090B088-339E-41FE-9DAA-FC752BD0C837}"/>
                </a:ext>
              </a:extLst>
            </p:cNvPr>
            <p:cNvSpPr/>
            <p:nvPr/>
          </p:nvSpPr>
          <p:spPr>
            <a:xfrm>
              <a:off x="745630" y="258575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0540B22-6E83-4D3A-AA6C-EB9ACBCFE26E}"/>
                </a:ext>
              </a:extLst>
            </p:cNvPr>
            <p:cNvCxnSpPr>
              <a:cxnSpLocks/>
              <a:endCxn id="59" idx="2"/>
            </p:cNvCxnSpPr>
            <p:nvPr/>
          </p:nvCxnSpPr>
          <p:spPr>
            <a:xfrm>
              <a:off x="823593" y="2635331"/>
              <a:ext cx="306854" cy="4762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6A4C8DBD-66F3-4990-9795-D4C63B431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167733" y="2582197"/>
              <a:ext cx="151134" cy="113216"/>
            </a:xfrm>
            <a:prstGeom prst="rect">
              <a:avLst/>
            </a:prstGeom>
          </p:spPr>
        </p:pic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853E91D0-BEAA-4799-ABE8-57BB424C586D}"/>
              </a:ext>
            </a:extLst>
          </p:cNvPr>
          <p:cNvSpPr txBox="1"/>
          <p:nvPr/>
        </p:nvSpPr>
        <p:spPr>
          <a:xfrm>
            <a:off x="1411968" y="3880645"/>
            <a:ext cx="2879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heat maps/mouse tracking tools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641566E-CFB3-49FA-A265-7A57D53AAD80}"/>
              </a:ext>
            </a:extLst>
          </p:cNvPr>
          <p:cNvGrpSpPr/>
          <p:nvPr/>
        </p:nvGrpSpPr>
        <p:grpSpPr>
          <a:xfrm>
            <a:off x="4570379" y="2451849"/>
            <a:ext cx="623653" cy="238836"/>
            <a:chOff x="4570379" y="2451849"/>
            <a:chExt cx="623653" cy="238836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45B94AEA-1E2E-4C53-AAA9-10D38C38D0B3}"/>
                </a:ext>
              </a:extLst>
            </p:cNvPr>
            <p:cNvSpPr/>
            <p:nvPr/>
          </p:nvSpPr>
          <p:spPr>
            <a:xfrm>
              <a:off x="4955196" y="2451849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6DA4E611-30BE-442F-AE8B-90B6B311F35E}"/>
                </a:ext>
              </a:extLst>
            </p:cNvPr>
            <p:cNvSpPr/>
            <p:nvPr/>
          </p:nvSpPr>
          <p:spPr>
            <a:xfrm>
              <a:off x="4570379" y="25169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056EB10-6466-4971-AD35-949DCB76B3C5}"/>
                </a:ext>
              </a:extLst>
            </p:cNvPr>
            <p:cNvCxnSpPr>
              <a:cxnSpLocks/>
              <a:endCxn id="90" idx="2"/>
            </p:cNvCxnSpPr>
            <p:nvPr/>
          </p:nvCxnSpPr>
          <p:spPr>
            <a:xfrm>
              <a:off x="4648342" y="2566505"/>
              <a:ext cx="306854" cy="4762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A9DD8B78-C1BB-4C2E-8E99-BBCE2E1A4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5011210" y="2513371"/>
              <a:ext cx="113678" cy="113216"/>
            </a:xfrm>
            <a:prstGeom prst="rect">
              <a:avLst/>
            </a:prstGeom>
          </p:spPr>
        </p:pic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618B2D46-BCBF-4BFE-9A50-3A40AFE114E9}"/>
              </a:ext>
            </a:extLst>
          </p:cNvPr>
          <p:cNvSpPr txBox="1"/>
          <p:nvPr/>
        </p:nvSpPr>
        <p:spPr>
          <a:xfrm>
            <a:off x="5239021" y="2399892"/>
            <a:ext cx="2879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guessing/gut feelings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6B05B83-F9E0-4D02-820C-EB29322CE3CB}"/>
              </a:ext>
            </a:extLst>
          </p:cNvPr>
          <p:cNvGrpSpPr/>
          <p:nvPr/>
        </p:nvGrpSpPr>
        <p:grpSpPr>
          <a:xfrm>
            <a:off x="4565617" y="2954292"/>
            <a:ext cx="623653" cy="238836"/>
            <a:chOff x="4565617" y="2954292"/>
            <a:chExt cx="623653" cy="238836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B2C5149A-1177-4204-988E-E3132BC2279E}"/>
                </a:ext>
              </a:extLst>
            </p:cNvPr>
            <p:cNvSpPr/>
            <p:nvPr/>
          </p:nvSpPr>
          <p:spPr>
            <a:xfrm>
              <a:off x="4950434" y="2954292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B141E910-B474-4C64-8147-C6282ACCB887}"/>
                </a:ext>
              </a:extLst>
            </p:cNvPr>
            <p:cNvSpPr/>
            <p:nvPr/>
          </p:nvSpPr>
          <p:spPr>
            <a:xfrm>
              <a:off x="4565617" y="301937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414FB5E2-701B-4AA9-A6C6-C1FB888F9049}"/>
                </a:ext>
              </a:extLst>
            </p:cNvPr>
            <p:cNvCxnSpPr>
              <a:cxnSpLocks/>
              <a:endCxn id="96" idx="2"/>
            </p:cNvCxnSpPr>
            <p:nvPr/>
          </p:nvCxnSpPr>
          <p:spPr>
            <a:xfrm>
              <a:off x="4643580" y="3068948"/>
              <a:ext cx="306854" cy="4762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530DC1EB-AD5C-424B-BFC3-1C0A999B2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5006448" y="3015814"/>
              <a:ext cx="113678" cy="113216"/>
            </a:xfrm>
            <a:prstGeom prst="rect">
              <a:avLst/>
            </a:prstGeom>
          </p:spPr>
        </p:pic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8A6EB769-09FA-464B-BE6E-8922DA5457B1}"/>
              </a:ext>
            </a:extLst>
          </p:cNvPr>
          <p:cNvSpPr txBox="1"/>
          <p:nvPr/>
        </p:nvSpPr>
        <p:spPr>
          <a:xfrm>
            <a:off x="5234259" y="2902335"/>
            <a:ext cx="2879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making changes without tracking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E0019A7-EB3C-4C72-A4CC-D1C91BFCA5A8}"/>
              </a:ext>
            </a:extLst>
          </p:cNvPr>
          <p:cNvGrpSpPr/>
          <p:nvPr/>
        </p:nvGrpSpPr>
        <p:grpSpPr>
          <a:xfrm>
            <a:off x="4577907" y="3681881"/>
            <a:ext cx="623653" cy="238836"/>
            <a:chOff x="4577907" y="3681881"/>
            <a:chExt cx="623653" cy="238836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2E9567AA-DC23-49FE-8009-34A79BAA2E66}"/>
                </a:ext>
              </a:extLst>
            </p:cNvPr>
            <p:cNvSpPr/>
            <p:nvPr/>
          </p:nvSpPr>
          <p:spPr>
            <a:xfrm>
              <a:off x="4962724" y="3681881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ADCE8AAF-70FE-4B3B-8EF0-B245DB385EF2}"/>
                </a:ext>
              </a:extLst>
            </p:cNvPr>
            <p:cNvSpPr/>
            <p:nvPr/>
          </p:nvSpPr>
          <p:spPr>
            <a:xfrm>
              <a:off x="4577907" y="3746960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2A3A15C5-2D31-4ECB-AED3-3C2655CA1825}"/>
                </a:ext>
              </a:extLst>
            </p:cNvPr>
            <p:cNvCxnSpPr>
              <a:cxnSpLocks/>
              <a:endCxn id="102" idx="2"/>
            </p:cNvCxnSpPr>
            <p:nvPr/>
          </p:nvCxnSpPr>
          <p:spPr>
            <a:xfrm>
              <a:off x="4655870" y="3796537"/>
              <a:ext cx="306854" cy="4762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A28369AD-79D2-49BB-B73A-77B0DA885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5018738" y="3743403"/>
              <a:ext cx="113678" cy="113216"/>
            </a:xfrm>
            <a:prstGeom prst="rect">
              <a:avLst/>
            </a:prstGeom>
          </p:spPr>
        </p:pic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C23939C6-F56F-45E3-8CFF-6E042250E544}"/>
              </a:ext>
            </a:extLst>
          </p:cNvPr>
          <p:cNvSpPr txBox="1"/>
          <p:nvPr/>
        </p:nvSpPr>
        <p:spPr>
          <a:xfrm>
            <a:off x="5246549" y="3629924"/>
            <a:ext cx="2879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making very small/unnoticeable changes</a:t>
            </a:r>
            <a:endParaRPr lang="en-GB" sz="1600" dirty="0">
              <a:latin typeface="Lato Light" panose="020F03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8645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3A47FD-30AE-406B-B549-C60CCC216C5C}"/>
              </a:ext>
            </a:extLst>
          </p:cNvPr>
          <p:cNvCxnSpPr>
            <a:cxnSpLocks/>
            <a:stCxn id="13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FE81AE6-5A94-43C6-A13A-75579CA9F4E7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24175A0-E547-4FC5-82BE-5D9059D658AF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572D22F-3F56-4015-A37D-68E6E352F4FA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5AA7EFE-E001-4104-9CB1-505C391ACAB5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1506BD9-244F-4D14-B838-6FC6BE19B706}"/>
                </a:ext>
              </a:extLst>
            </p:cNvPr>
            <p:cNvCxnSpPr>
              <a:stCxn id="13" idx="6"/>
              <a:endCxn id="17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1B7FB1F-D0E2-4DC0-979D-7676B105FCC7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7CA0026-A4AC-4A0F-8002-C03C2D721F5E}"/>
              </a:ext>
            </a:extLst>
          </p:cNvPr>
          <p:cNvSpPr txBox="1"/>
          <p:nvPr/>
        </p:nvSpPr>
        <p:spPr>
          <a:xfrm>
            <a:off x="1398327" y="686789"/>
            <a:ext cx="4655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What to do and not to do?</a:t>
            </a:r>
          </a:p>
        </p:txBody>
      </p:sp>
      <p:pic>
        <p:nvPicPr>
          <p:cNvPr id="21" name="Graphic 5">
            <a:extLst>
              <a:ext uri="{FF2B5EF4-FFF2-40B4-BE49-F238E27FC236}">
                <a16:creationId xmlns:a16="http://schemas.microsoft.com/office/drawing/2014/main" id="{4E940719-A6CD-4ACD-A64F-44FF102E04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EDD04927-7916-426E-A926-4484830F713A}"/>
              </a:ext>
            </a:extLst>
          </p:cNvPr>
          <p:cNvSpPr/>
          <p:nvPr/>
        </p:nvSpPr>
        <p:spPr>
          <a:xfrm>
            <a:off x="745638" y="1338356"/>
            <a:ext cx="95534" cy="9553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E8A3E6EC-00F1-48FC-A1A5-8B0EAEE3DA24}"/>
              </a:ext>
            </a:extLst>
          </p:cNvPr>
          <p:cNvCxnSpPr>
            <a:cxnSpLocks/>
          </p:cNvCxnSpPr>
          <p:nvPr/>
        </p:nvCxnSpPr>
        <p:spPr>
          <a:xfrm>
            <a:off x="823601" y="1387933"/>
            <a:ext cx="380001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:a16="http://schemas.microsoft.com/office/drawing/2014/main" id="{3157BFD7-44AC-4EC7-87C4-5367DB479F4D}"/>
              </a:ext>
            </a:extLst>
          </p:cNvPr>
          <p:cNvSpPr/>
          <p:nvPr/>
        </p:nvSpPr>
        <p:spPr>
          <a:xfrm>
            <a:off x="4577623" y="1343049"/>
            <a:ext cx="95534" cy="9553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F58D2028-A3A3-43EC-B828-4976BF6B51D0}"/>
              </a:ext>
            </a:extLst>
          </p:cNvPr>
          <p:cNvCxnSpPr>
            <a:cxnSpLocks/>
          </p:cNvCxnSpPr>
          <p:nvPr/>
        </p:nvCxnSpPr>
        <p:spPr>
          <a:xfrm>
            <a:off x="4627247" y="1380565"/>
            <a:ext cx="0" cy="327874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Oval 129">
            <a:extLst>
              <a:ext uri="{FF2B5EF4-FFF2-40B4-BE49-F238E27FC236}">
                <a16:creationId xmlns:a16="http://schemas.microsoft.com/office/drawing/2014/main" id="{FBDA7FF7-ED93-428E-BBFD-62EB0DEE62BB}"/>
              </a:ext>
            </a:extLst>
          </p:cNvPr>
          <p:cNvSpPr/>
          <p:nvPr/>
        </p:nvSpPr>
        <p:spPr>
          <a:xfrm>
            <a:off x="4582677" y="4563779"/>
            <a:ext cx="95534" cy="9553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60EAFFD5-6265-4687-BF98-F048241BFDC8}"/>
              </a:ext>
            </a:extLst>
          </p:cNvPr>
          <p:cNvGrpSpPr/>
          <p:nvPr/>
        </p:nvGrpSpPr>
        <p:grpSpPr>
          <a:xfrm>
            <a:off x="680622" y="1859228"/>
            <a:ext cx="691485" cy="238836"/>
            <a:chOff x="675706" y="864097"/>
            <a:chExt cx="691485" cy="238836"/>
          </a:xfrm>
        </p:grpSpPr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DF54CB15-3F9E-4876-B506-8BBCC2741029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083C0B42-6D4A-4664-B920-129F156432E8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75268C7F-65D0-47E1-B791-C23058FA8F87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7FD9DF1-FD99-4E03-8F1B-9AA310FA659F}"/>
                </a:ext>
              </a:extLst>
            </p:cNvPr>
            <p:cNvCxnSpPr>
              <a:stCxn id="132" idx="6"/>
              <a:endCxn id="134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6" name="TextBox 135">
            <a:extLst>
              <a:ext uri="{FF2B5EF4-FFF2-40B4-BE49-F238E27FC236}">
                <a16:creationId xmlns:a16="http://schemas.microsoft.com/office/drawing/2014/main" id="{E91F2261-BCCC-4704-8C39-A5DA90D2D459}"/>
              </a:ext>
            </a:extLst>
          </p:cNvPr>
          <p:cNvSpPr txBox="1"/>
          <p:nvPr/>
        </p:nvSpPr>
        <p:spPr>
          <a:xfrm>
            <a:off x="1414271" y="1799741"/>
            <a:ext cx="2779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Good CRO practices:</a:t>
            </a:r>
            <a:endParaRPr lang="en-GB" dirty="0">
              <a:latin typeface="Lato Light" panose="020F0302020204030203" pitchFamily="34" charset="0"/>
            </a:endParaRP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F20B0412-4E0C-44C2-8765-046C0DD6D01C}"/>
              </a:ext>
            </a:extLst>
          </p:cNvPr>
          <p:cNvGrpSpPr/>
          <p:nvPr/>
        </p:nvGrpSpPr>
        <p:grpSpPr>
          <a:xfrm>
            <a:off x="4512744" y="1863914"/>
            <a:ext cx="691485" cy="238836"/>
            <a:chOff x="675706" y="864097"/>
            <a:chExt cx="691485" cy="238836"/>
          </a:xfrm>
        </p:grpSpPr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78AA885A-2608-4870-87F5-3EB9CAC80786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347D8B83-A83E-40C9-9096-7B52805A9EBF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FD8800FF-65F3-4068-AF2E-2CEFF0226C6F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503AD9B0-E3B8-4B0A-883F-87A63845075E}"/>
                </a:ext>
              </a:extLst>
            </p:cNvPr>
            <p:cNvCxnSpPr>
              <a:stCxn id="138" idx="6"/>
              <a:endCxn id="140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2" name="TextBox 141">
            <a:extLst>
              <a:ext uri="{FF2B5EF4-FFF2-40B4-BE49-F238E27FC236}">
                <a16:creationId xmlns:a16="http://schemas.microsoft.com/office/drawing/2014/main" id="{D2C3F3C0-E313-4F33-8230-57E545CC201F}"/>
              </a:ext>
            </a:extLst>
          </p:cNvPr>
          <p:cNvSpPr txBox="1"/>
          <p:nvPr/>
        </p:nvSpPr>
        <p:spPr>
          <a:xfrm>
            <a:off x="5246393" y="1804427"/>
            <a:ext cx="359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Bad CRO practices:</a:t>
            </a:r>
            <a:endParaRPr lang="en-GB" dirty="0">
              <a:latin typeface="Lato Light" panose="020F030202020403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CE71BF4-D325-4765-81CA-DC4C944AC783}"/>
              </a:ext>
            </a:extLst>
          </p:cNvPr>
          <p:cNvSpPr txBox="1"/>
          <p:nvPr/>
        </p:nvSpPr>
        <p:spPr>
          <a:xfrm>
            <a:off x="1414272" y="2402350"/>
            <a:ext cx="2879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on-site surveys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5520C7C-6761-4803-BBAA-D52AB7B9C8BF}"/>
              </a:ext>
            </a:extLst>
          </p:cNvPr>
          <p:cNvSpPr txBox="1"/>
          <p:nvPr/>
        </p:nvSpPr>
        <p:spPr>
          <a:xfrm>
            <a:off x="1409510" y="2904793"/>
            <a:ext cx="2879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user testing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742444F-53C6-4D6D-8560-4CF3E451ABF9}"/>
              </a:ext>
            </a:extLst>
          </p:cNvPr>
          <p:cNvSpPr txBox="1"/>
          <p:nvPr/>
        </p:nvSpPr>
        <p:spPr>
          <a:xfrm>
            <a:off x="1421800" y="3396406"/>
            <a:ext cx="2879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data analysis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53E91D0-BEAA-4799-ABE8-57BB424C586D}"/>
              </a:ext>
            </a:extLst>
          </p:cNvPr>
          <p:cNvSpPr txBox="1"/>
          <p:nvPr/>
        </p:nvSpPr>
        <p:spPr>
          <a:xfrm>
            <a:off x="1411968" y="3880645"/>
            <a:ext cx="2879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heat maps/mouse tracking tools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18B2D46-BCBF-4BFE-9A50-3A40AFE114E9}"/>
              </a:ext>
            </a:extLst>
          </p:cNvPr>
          <p:cNvSpPr txBox="1"/>
          <p:nvPr/>
        </p:nvSpPr>
        <p:spPr>
          <a:xfrm>
            <a:off x="5239021" y="2399892"/>
            <a:ext cx="2879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guessing/gut feelings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8A6EB769-09FA-464B-BE6E-8922DA5457B1}"/>
              </a:ext>
            </a:extLst>
          </p:cNvPr>
          <p:cNvSpPr txBox="1"/>
          <p:nvPr/>
        </p:nvSpPr>
        <p:spPr>
          <a:xfrm>
            <a:off x="5234259" y="2902335"/>
            <a:ext cx="2879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making changes without tracking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C23939C6-F56F-45E3-8CFF-6E042250E544}"/>
              </a:ext>
            </a:extLst>
          </p:cNvPr>
          <p:cNvSpPr txBox="1"/>
          <p:nvPr/>
        </p:nvSpPr>
        <p:spPr>
          <a:xfrm>
            <a:off x="5246549" y="3629924"/>
            <a:ext cx="2879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making very small/unnoticeable changes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51068A7-9F44-4075-98EF-071FFEAC416F}"/>
              </a:ext>
            </a:extLst>
          </p:cNvPr>
          <p:cNvGrpSpPr/>
          <p:nvPr/>
        </p:nvGrpSpPr>
        <p:grpSpPr>
          <a:xfrm>
            <a:off x="797027" y="2515109"/>
            <a:ext cx="571925" cy="95534"/>
            <a:chOff x="782279" y="1986934"/>
            <a:chExt cx="571925" cy="95534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53B8D84F-AD4B-45FE-BC98-D04F821390D5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77C43576-54E4-4C44-B8E5-C98F2AD903BB}"/>
                </a:ext>
              </a:extLst>
            </p:cNvPr>
            <p:cNvCxnSpPr>
              <a:cxnSpLocks/>
              <a:endCxn id="71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BCD60A5-6737-4353-B356-D201C28339E2}"/>
              </a:ext>
            </a:extLst>
          </p:cNvPr>
          <p:cNvGrpSpPr/>
          <p:nvPr/>
        </p:nvGrpSpPr>
        <p:grpSpPr>
          <a:xfrm>
            <a:off x="801943" y="3028845"/>
            <a:ext cx="571925" cy="95534"/>
            <a:chOff x="782279" y="1986934"/>
            <a:chExt cx="571925" cy="95534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542A2B98-CFF8-4B4A-BC96-4B079F802931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BF905E37-EB8D-4A4D-AEF2-EF026ECFDB87}"/>
                </a:ext>
              </a:extLst>
            </p:cNvPr>
            <p:cNvCxnSpPr>
              <a:cxnSpLocks/>
              <a:endCxn id="74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0D5CD2A-BBD2-42C8-9ABF-0D2EBD9F344C}"/>
              </a:ext>
            </a:extLst>
          </p:cNvPr>
          <p:cNvGrpSpPr/>
          <p:nvPr/>
        </p:nvGrpSpPr>
        <p:grpSpPr>
          <a:xfrm>
            <a:off x="801943" y="3515542"/>
            <a:ext cx="571925" cy="95534"/>
            <a:chOff x="782279" y="1986934"/>
            <a:chExt cx="571925" cy="95534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4603ECA-8137-48DB-BB59-E7233D9DF612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3BC11E-FCE0-473E-A55C-C1E62A83E31E}"/>
                </a:ext>
              </a:extLst>
            </p:cNvPr>
            <p:cNvCxnSpPr>
              <a:cxnSpLocks/>
              <a:endCxn id="77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8199101-9143-442E-A282-13CEAB350687}"/>
              </a:ext>
            </a:extLst>
          </p:cNvPr>
          <p:cNvGrpSpPr/>
          <p:nvPr/>
        </p:nvGrpSpPr>
        <p:grpSpPr>
          <a:xfrm>
            <a:off x="801942" y="4009612"/>
            <a:ext cx="571925" cy="95534"/>
            <a:chOff x="782279" y="1986934"/>
            <a:chExt cx="571925" cy="95534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56CC521B-D848-4999-A8DA-9C02AF65EE1B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8A540A07-017D-4259-9CDC-3714926451D2}"/>
                </a:ext>
              </a:extLst>
            </p:cNvPr>
            <p:cNvCxnSpPr>
              <a:cxnSpLocks/>
              <a:endCxn id="80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B4ABA11-50DB-4AAE-B9FB-573E2C45FFCD}"/>
              </a:ext>
            </a:extLst>
          </p:cNvPr>
          <p:cNvGrpSpPr/>
          <p:nvPr/>
        </p:nvGrpSpPr>
        <p:grpSpPr>
          <a:xfrm>
            <a:off x="4629150" y="2520026"/>
            <a:ext cx="571925" cy="95534"/>
            <a:chOff x="782279" y="1986934"/>
            <a:chExt cx="571925" cy="95534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E214E71-70FA-411F-B0AC-37E631ACEAE1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811B023-D1C2-43AC-BC82-938BCD60E78B}"/>
                </a:ext>
              </a:extLst>
            </p:cNvPr>
            <p:cNvCxnSpPr>
              <a:cxnSpLocks/>
              <a:endCxn id="83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3F40125-1EF7-4B83-863E-6D682930BA21}"/>
              </a:ext>
            </a:extLst>
          </p:cNvPr>
          <p:cNvGrpSpPr/>
          <p:nvPr/>
        </p:nvGrpSpPr>
        <p:grpSpPr>
          <a:xfrm>
            <a:off x="4634066" y="3033762"/>
            <a:ext cx="571925" cy="95534"/>
            <a:chOff x="782279" y="1986934"/>
            <a:chExt cx="571925" cy="95534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FD228063-C4A8-4546-8D5F-3F1E3A7D82E6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9CB9362-2B49-4886-99AA-A146DD44179F}"/>
                </a:ext>
              </a:extLst>
            </p:cNvPr>
            <p:cNvCxnSpPr>
              <a:cxnSpLocks/>
              <a:endCxn id="86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F684AE8A-38F6-4D94-B42A-71F997BEFFB8}"/>
              </a:ext>
            </a:extLst>
          </p:cNvPr>
          <p:cNvGrpSpPr/>
          <p:nvPr/>
        </p:nvGrpSpPr>
        <p:grpSpPr>
          <a:xfrm>
            <a:off x="4634066" y="3749058"/>
            <a:ext cx="571925" cy="95534"/>
            <a:chOff x="782279" y="1986934"/>
            <a:chExt cx="571925" cy="95534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3215CE65-723F-45AC-AB60-F30AE99CAAC8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1DC24AF4-5E95-46CE-B835-EBAA47A08E98}"/>
                </a:ext>
              </a:extLst>
            </p:cNvPr>
            <p:cNvCxnSpPr>
              <a:cxnSpLocks/>
              <a:endCxn id="89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064898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3A47FD-30AE-406B-B549-C60CCC216C5C}"/>
              </a:ext>
            </a:extLst>
          </p:cNvPr>
          <p:cNvCxnSpPr>
            <a:cxnSpLocks/>
            <a:stCxn id="13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FE81AE6-5A94-43C6-A13A-75579CA9F4E7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24175A0-E547-4FC5-82BE-5D9059D658AF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572D22F-3F56-4015-A37D-68E6E352F4FA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5AA7EFE-E001-4104-9CB1-505C391ACAB5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1506BD9-244F-4D14-B838-6FC6BE19B706}"/>
                </a:ext>
              </a:extLst>
            </p:cNvPr>
            <p:cNvCxnSpPr>
              <a:stCxn id="13" idx="6"/>
              <a:endCxn id="17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1B7FB1F-D0E2-4DC0-979D-7676B105FCC7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7CA0026-A4AC-4A0F-8002-C03C2D721F5E}"/>
              </a:ext>
            </a:extLst>
          </p:cNvPr>
          <p:cNvSpPr txBox="1"/>
          <p:nvPr/>
        </p:nvSpPr>
        <p:spPr>
          <a:xfrm>
            <a:off x="1398327" y="686789"/>
            <a:ext cx="4655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Title goes here</a:t>
            </a:r>
          </a:p>
        </p:txBody>
      </p:sp>
      <p:pic>
        <p:nvPicPr>
          <p:cNvPr id="21" name="Graphic 5">
            <a:extLst>
              <a:ext uri="{FF2B5EF4-FFF2-40B4-BE49-F238E27FC236}">
                <a16:creationId xmlns:a16="http://schemas.microsoft.com/office/drawing/2014/main" id="{4E940719-A6CD-4ACD-A64F-44FF102E04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EDD04927-7916-426E-A926-4484830F713A}"/>
              </a:ext>
            </a:extLst>
          </p:cNvPr>
          <p:cNvSpPr/>
          <p:nvPr/>
        </p:nvSpPr>
        <p:spPr>
          <a:xfrm>
            <a:off x="745638" y="1338356"/>
            <a:ext cx="95534" cy="9553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E8A3E6EC-00F1-48FC-A1A5-8B0EAEE3DA24}"/>
              </a:ext>
            </a:extLst>
          </p:cNvPr>
          <p:cNvCxnSpPr>
            <a:cxnSpLocks/>
          </p:cNvCxnSpPr>
          <p:nvPr/>
        </p:nvCxnSpPr>
        <p:spPr>
          <a:xfrm>
            <a:off x="823601" y="1387933"/>
            <a:ext cx="380001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:a16="http://schemas.microsoft.com/office/drawing/2014/main" id="{3157BFD7-44AC-4EC7-87C4-5367DB479F4D}"/>
              </a:ext>
            </a:extLst>
          </p:cNvPr>
          <p:cNvSpPr/>
          <p:nvPr/>
        </p:nvSpPr>
        <p:spPr>
          <a:xfrm>
            <a:off x="4577623" y="1343049"/>
            <a:ext cx="95534" cy="9553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F58D2028-A3A3-43EC-B828-4976BF6B51D0}"/>
              </a:ext>
            </a:extLst>
          </p:cNvPr>
          <p:cNvCxnSpPr>
            <a:cxnSpLocks/>
          </p:cNvCxnSpPr>
          <p:nvPr/>
        </p:nvCxnSpPr>
        <p:spPr>
          <a:xfrm>
            <a:off x="4627247" y="1380565"/>
            <a:ext cx="0" cy="327874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Oval 129">
            <a:extLst>
              <a:ext uri="{FF2B5EF4-FFF2-40B4-BE49-F238E27FC236}">
                <a16:creationId xmlns:a16="http://schemas.microsoft.com/office/drawing/2014/main" id="{FBDA7FF7-ED93-428E-BBFD-62EB0DEE62BB}"/>
              </a:ext>
            </a:extLst>
          </p:cNvPr>
          <p:cNvSpPr/>
          <p:nvPr/>
        </p:nvSpPr>
        <p:spPr>
          <a:xfrm>
            <a:off x="4582677" y="4563779"/>
            <a:ext cx="95534" cy="9553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CE71BF4-D325-4765-81CA-DC4C944AC783}"/>
              </a:ext>
            </a:extLst>
          </p:cNvPr>
          <p:cNvSpPr txBox="1"/>
          <p:nvPr/>
        </p:nvSpPr>
        <p:spPr>
          <a:xfrm>
            <a:off x="1414272" y="1812415"/>
            <a:ext cx="2879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 ipsum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5520C7C-6761-4803-BBAA-D52AB7B9C8BF}"/>
              </a:ext>
            </a:extLst>
          </p:cNvPr>
          <p:cNvSpPr txBox="1"/>
          <p:nvPr/>
        </p:nvSpPr>
        <p:spPr>
          <a:xfrm>
            <a:off x="1409510" y="2314858"/>
            <a:ext cx="2879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 ipsum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742444F-53C6-4D6D-8560-4CF3E451ABF9}"/>
              </a:ext>
            </a:extLst>
          </p:cNvPr>
          <p:cNvSpPr txBox="1"/>
          <p:nvPr/>
        </p:nvSpPr>
        <p:spPr>
          <a:xfrm>
            <a:off x="1421800" y="2806471"/>
            <a:ext cx="2879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 ipsum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53E91D0-BEAA-4799-ABE8-57BB424C586D}"/>
              </a:ext>
            </a:extLst>
          </p:cNvPr>
          <p:cNvSpPr txBox="1"/>
          <p:nvPr/>
        </p:nvSpPr>
        <p:spPr>
          <a:xfrm>
            <a:off x="1411968" y="3290710"/>
            <a:ext cx="2879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 ipsum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18B2D46-BCBF-4BFE-9A50-3A40AFE114E9}"/>
              </a:ext>
            </a:extLst>
          </p:cNvPr>
          <p:cNvSpPr txBox="1"/>
          <p:nvPr/>
        </p:nvSpPr>
        <p:spPr>
          <a:xfrm>
            <a:off x="5239021" y="1809957"/>
            <a:ext cx="2879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 ipsum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8A6EB769-09FA-464B-BE6E-8922DA5457B1}"/>
              </a:ext>
            </a:extLst>
          </p:cNvPr>
          <p:cNvSpPr txBox="1"/>
          <p:nvPr/>
        </p:nvSpPr>
        <p:spPr>
          <a:xfrm>
            <a:off x="5234259" y="2312400"/>
            <a:ext cx="2879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 ipsum lorem ipsum</a:t>
            </a:r>
            <a:endParaRPr lang="en-GB" sz="1600" dirty="0">
              <a:latin typeface="Lato Light" panose="020F03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 ipsum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C23939C6-F56F-45E3-8CFF-6E042250E544}"/>
              </a:ext>
            </a:extLst>
          </p:cNvPr>
          <p:cNvSpPr txBox="1"/>
          <p:nvPr/>
        </p:nvSpPr>
        <p:spPr>
          <a:xfrm>
            <a:off x="5246549" y="3039989"/>
            <a:ext cx="2879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lorem ipsum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51068A7-9F44-4075-98EF-071FFEAC416F}"/>
              </a:ext>
            </a:extLst>
          </p:cNvPr>
          <p:cNvGrpSpPr/>
          <p:nvPr/>
        </p:nvGrpSpPr>
        <p:grpSpPr>
          <a:xfrm>
            <a:off x="797027" y="1925174"/>
            <a:ext cx="571925" cy="95534"/>
            <a:chOff x="782279" y="1986934"/>
            <a:chExt cx="571925" cy="95534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53B8D84F-AD4B-45FE-BC98-D04F821390D5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77C43576-54E4-4C44-B8E5-C98F2AD903BB}"/>
                </a:ext>
              </a:extLst>
            </p:cNvPr>
            <p:cNvCxnSpPr>
              <a:cxnSpLocks/>
              <a:endCxn id="71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BCD60A5-6737-4353-B356-D201C28339E2}"/>
              </a:ext>
            </a:extLst>
          </p:cNvPr>
          <p:cNvGrpSpPr/>
          <p:nvPr/>
        </p:nvGrpSpPr>
        <p:grpSpPr>
          <a:xfrm>
            <a:off x="801943" y="2438910"/>
            <a:ext cx="571925" cy="95534"/>
            <a:chOff x="782279" y="1986934"/>
            <a:chExt cx="571925" cy="95534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542A2B98-CFF8-4B4A-BC96-4B079F802931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BF905E37-EB8D-4A4D-AEF2-EF026ECFDB87}"/>
                </a:ext>
              </a:extLst>
            </p:cNvPr>
            <p:cNvCxnSpPr>
              <a:cxnSpLocks/>
              <a:endCxn id="74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0D5CD2A-BBD2-42C8-9ABF-0D2EBD9F344C}"/>
              </a:ext>
            </a:extLst>
          </p:cNvPr>
          <p:cNvGrpSpPr/>
          <p:nvPr/>
        </p:nvGrpSpPr>
        <p:grpSpPr>
          <a:xfrm>
            <a:off x="801943" y="2925607"/>
            <a:ext cx="571925" cy="95534"/>
            <a:chOff x="782279" y="1986934"/>
            <a:chExt cx="571925" cy="95534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4603ECA-8137-48DB-BB59-E7233D9DF612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03BC11E-FCE0-473E-A55C-C1E62A83E31E}"/>
                </a:ext>
              </a:extLst>
            </p:cNvPr>
            <p:cNvCxnSpPr>
              <a:cxnSpLocks/>
              <a:endCxn id="77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8199101-9143-442E-A282-13CEAB350687}"/>
              </a:ext>
            </a:extLst>
          </p:cNvPr>
          <p:cNvGrpSpPr/>
          <p:nvPr/>
        </p:nvGrpSpPr>
        <p:grpSpPr>
          <a:xfrm>
            <a:off x="801942" y="3419677"/>
            <a:ext cx="571925" cy="95534"/>
            <a:chOff x="782279" y="1986934"/>
            <a:chExt cx="571925" cy="95534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56CC521B-D848-4999-A8DA-9C02AF65EE1B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8A540A07-017D-4259-9CDC-3714926451D2}"/>
                </a:ext>
              </a:extLst>
            </p:cNvPr>
            <p:cNvCxnSpPr>
              <a:cxnSpLocks/>
              <a:endCxn id="80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B4ABA11-50DB-4AAE-B9FB-573E2C45FFCD}"/>
              </a:ext>
            </a:extLst>
          </p:cNvPr>
          <p:cNvGrpSpPr/>
          <p:nvPr/>
        </p:nvGrpSpPr>
        <p:grpSpPr>
          <a:xfrm>
            <a:off x="4629150" y="1930091"/>
            <a:ext cx="571925" cy="95534"/>
            <a:chOff x="782279" y="1986934"/>
            <a:chExt cx="571925" cy="95534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E214E71-70FA-411F-B0AC-37E631ACEAE1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811B023-D1C2-43AC-BC82-938BCD60E78B}"/>
                </a:ext>
              </a:extLst>
            </p:cNvPr>
            <p:cNvCxnSpPr>
              <a:cxnSpLocks/>
              <a:endCxn id="83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3F40125-1EF7-4B83-863E-6D682930BA21}"/>
              </a:ext>
            </a:extLst>
          </p:cNvPr>
          <p:cNvGrpSpPr/>
          <p:nvPr/>
        </p:nvGrpSpPr>
        <p:grpSpPr>
          <a:xfrm>
            <a:off x="4634066" y="2443827"/>
            <a:ext cx="571925" cy="95534"/>
            <a:chOff x="782279" y="1986934"/>
            <a:chExt cx="571925" cy="95534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FD228063-C4A8-4546-8D5F-3F1E3A7D82E6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9CB9362-2B49-4886-99AA-A146DD44179F}"/>
                </a:ext>
              </a:extLst>
            </p:cNvPr>
            <p:cNvCxnSpPr>
              <a:cxnSpLocks/>
              <a:endCxn id="86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F684AE8A-38F6-4D94-B42A-71F997BEFFB8}"/>
              </a:ext>
            </a:extLst>
          </p:cNvPr>
          <p:cNvGrpSpPr/>
          <p:nvPr/>
        </p:nvGrpSpPr>
        <p:grpSpPr>
          <a:xfrm>
            <a:off x="4634066" y="3159123"/>
            <a:ext cx="571925" cy="95534"/>
            <a:chOff x="782279" y="1986934"/>
            <a:chExt cx="571925" cy="95534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3215CE65-723F-45AC-AB60-F30AE99CAAC8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1DC24AF4-5E95-46CE-B835-EBAA47A08E98}"/>
                </a:ext>
              </a:extLst>
            </p:cNvPr>
            <p:cNvCxnSpPr>
              <a:cxnSpLocks/>
              <a:endCxn id="89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638006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F58D2028-A3A3-43EC-B828-4976BF6B51D0}"/>
              </a:ext>
            </a:extLst>
          </p:cNvPr>
          <p:cNvCxnSpPr>
            <a:cxnSpLocks/>
          </p:cNvCxnSpPr>
          <p:nvPr/>
        </p:nvCxnSpPr>
        <p:spPr>
          <a:xfrm>
            <a:off x="4627247" y="811161"/>
            <a:ext cx="0" cy="3848152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3A47FD-30AE-406B-B549-C60CCC216C5C}"/>
              </a:ext>
            </a:extLst>
          </p:cNvPr>
          <p:cNvCxnSpPr>
            <a:cxnSpLocks/>
          </p:cNvCxnSpPr>
          <p:nvPr/>
        </p:nvCxnSpPr>
        <p:spPr>
          <a:xfrm>
            <a:off x="795124" y="0"/>
            <a:ext cx="0" cy="51435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phic 5">
            <a:extLst>
              <a:ext uri="{FF2B5EF4-FFF2-40B4-BE49-F238E27FC236}">
                <a16:creationId xmlns:a16="http://schemas.microsoft.com/office/drawing/2014/main" id="{4E940719-A6CD-4ACD-A64F-44FF102E04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EDD04927-7916-426E-A926-4484830F713A}"/>
              </a:ext>
            </a:extLst>
          </p:cNvPr>
          <p:cNvSpPr/>
          <p:nvPr/>
        </p:nvSpPr>
        <p:spPr>
          <a:xfrm>
            <a:off x="745638" y="761745"/>
            <a:ext cx="95534" cy="9553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E8A3E6EC-00F1-48FC-A1A5-8B0EAEE3DA24}"/>
              </a:ext>
            </a:extLst>
          </p:cNvPr>
          <p:cNvCxnSpPr>
            <a:cxnSpLocks/>
          </p:cNvCxnSpPr>
          <p:nvPr/>
        </p:nvCxnSpPr>
        <p:spPr>
          <a:xfrm>
            <a:off x="823601" y="811322"/>
            <a:ext cx="380001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:a16="http://schemas.microsoft.com/office/drawing/2014/main" id="{3157BFD7-44AC-4EC7-87C4-5367DB479F4D}"/>
              </a:ext>
            </a:extLst>
          </p:cNvPr>
          <p:cNvSpPr/>
          <p:nvPr/>
        </p:nvSpPr>
        <p:spPr>
          <a:xfrm>
            <a:off x="4577623" y="753113"/>
            <a:ext cx="95534" cy="9553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FBDA7FF7-ED93-428E-BBFD-62EB0DEE62BB}"/>
              </a:ext>
            </a:extLst>
          </p:cNvPr>
          <p:cNvSpPr/>
          <p:nvPr/>
        </p:nvSpPr>
        <p:spPr>
          <a:xfrm>
            <a:off x="4582677" y="4563779"/>
            <a:ext cx="95534" cy="9553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60EAFFD5-6265-4687-BF98-F048241BFDC8}"/>
              </a:ext>
            </a:extLst>
          </p:cNvPr>
          <p:cNvGrpSpPr/>
          <p:nvPr/>
        </p:nvGrpSpPr>
        <p:grpSpPr>
          <a:xfrm>
            <a:off x="680622" y="1225047"/>
            <a:ext cx="691485" cy="238836"/>
            <a:chOff x="675706" y="864097"/>
            <a:chExt cx="691485" cy="238836"/>
          </a:xfrm>
        </p:grpSpPr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DF54CB15-3F9E-4876-B506-8BBCC2741029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083C0B42-6D4A-4664-B920-129F156432E8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75268C7F-65D0-47E1-B791-C23058FA8F87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7FD9DF1-FD99-4E03-8F1B-9AA310FA659F}"/>
                </a:ext>
              </a:extLst>
            </p:cNvPr>
            <p:cNvCxnSpPr>
              <a:stCxn id="132" idx="6"/>
              <a:endCxn id="134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6" name="TextBox 135">
            <a:extLst>
              <a:ext uri="{FF2B5EF4-FFF2-40B4-BE49-F238E27FC236}">
                <a16:creationId xmlns:a16="http://schemas.microsoft.com/office/drawing/2014/main" id="{E91F2261-BCCC-4704-8C39-A5DA90D2D459}"/>
              </a:ext>
            </a:extLst>
          </p:cNvPr>
          <p:cNvSpPr txBox="1"/>
          <p:nvPr/>
        </p:nvSpPr>
        <p:spPr>
          <a:xfrm>
            <a:off x="1414271" y="1165560"/>
            <a:ext cx="2779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3"/>
                </a:solidFill>
                <a:latin typeface="Lato Black" panose="020F0A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Good</a:t>
            </a:r>
            <a:r>
              <a:rPr lang="en-GB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CRO practices:</a:t>
            </a:r>
            <a:endParaRPr lang="en-GB" dirty="0">
              <a:latin typeface="Lato Light" panose="020F0302020204030203" pitchFamily="34" charset="0"/>
            </a:endParaRP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F20B0412-4E0C-44C2-8765-046C0DD6D01C}"/>
              </a:ext>
            </a:extLst>
          </p:cNvPr>
          <p:cNvGrpSpPr/>
          <p:nvPr/>
        </p:nvGrpSpPr>
        <p:grpSpPr>
          <a:xfrm>
            <a:off x="4512744" y="1229733"/>
            <a:ext cx="691485" cy="238836"/>
            <a:chOff x="675706" y="864097"/>
            <a:chExt cx="691485" cy="238836"/>
          </a:xfrm>
        </p:grpSpPr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78AA885A-2608-4870-87F5-3EB9CAC80786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347D8B83-A83E-40C9-9096-7B52805A9EBF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FD8800FF-65F3-4068-AF2E-2CEFF0226C6F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503AD9B0-E3B8-4B0A-883F-87A63845075E}"/>
                </a:ext>
              </a:extLst>
            </p:cNvPr>
            <p:cNvCxnSpPr>
              <a:stCxn id="138" idx="6"/>
              <a:endCxn id="140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2" name="TextBox 141">
            <a:extLst>
              <a:ext uri="{FF2B5EF4-FFF2-40B4-BE49-F238E27FC236}">
                <a16:creationId xmlns:a16="http://schemas.microsoft.com/office/drawing/2014/main" id="{D2C3F3C0-E313-4F33-8230-57E545CC201F}"/>
              </a:ext>
            </a:extLst>
          </p:cNvPr>
          <p:cNvSpPr txBox="1"/>
          <p:nvPr/>
        </p:nvSpPr>
        <p:spPr>
          <a:xfrm>
            <a:off x="5246393" y="1170246"/>
            <a:ext cx="359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  <a:latin typeface="Lato Black" panose="020F0A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Bad</a:t>
            </a:r>
            <a:r>
              <a:rPr lang="en-GB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CRO practices:</a:t>
            </a:r>
            <a:endParaRPr lang="en-GB" dirty="0">
              <a:latin typeface="Lato Light" panose="020F03020202040302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FB6BD1E-622E-4592-802F-B0FC6B122E4B}"/>
              </a:ext>
            </a:extLst>
          </p:cNvPr>
          <p:cNvGrpSpPr/>
          <p:nvPr/>
        </p:nvGrpSpPr>
        <p:grpSpPr>
          <a:xfrm>
            <a:off x="745630" y="1842249"/>
            <a:ext cx="623653" cy="238836"/>
            <a:chOff x="745630" y="2520675"/>
            <a:chExt cx="623653" cy="238836"/>
          </a:xfrm>
        </p:grpSpPr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44ED236C-4159-415D-9F04-E9EB0672B00F}"/>
                </a:ext>
              </a:extLst>
            </p:cNvPr>
            <p:cNvSpPr/>
            <p:nvPr/>
          </p:nvSpPr>
          <p:spPr>
            <a:xfrm>
              <a:off x="1130447" y="2520675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74B5FC3D-3CB1-4556-9F4F-0417F5D72BA7}"/>
                </a:ext>
              </a:extLst>
            </p:cNvPr>
            <p:cNvSpPr/>
            <p:nvPr/>
          </p:nvSpPr>
          <p:spPr>
            <a:xfrm>
              <a:off x="745630" y="258575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14A6EE77-A34B-4CC6-A94E-D8B61768B3AF}"/>
                </a:ext>
              </a:extLst>
            </p:cNvPr>
            <p:cNvCxnSpPr>
              <a:cxnSpLocks/>
              <a:endCxn id="144" idx="2"/>
            </p:cNvCxnSpPr>
            <p:nvPr/>
          </p:nvCxnSpPr>
          <p:spPr>
            <a:xfrm>
              <a:off x="823593" y="2635331"/>
              <a:ext cx="306854" cy="4762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2950739C-CCB8-47CD-A372-8EA1F2D49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167733" y="2582197"/>
              <a:ext cx="151134" cy="113216"/>
            </a:xfrm>
            <a:prstGeom prst="rect">
              <a:avLst/>
            </a:prstGeom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CE71BF4-D325-4765-81CA-DC4C944AC783}"/>
              </a:ext>
            </a:extLst>
          </p:cNvPr>
          <p:cNvSpPr txBox="1"/>
          <p:nvPr/>
        </p:nvSpPr>
        <p:spPr>
          <a:xfrm>
            <a:off x="1414272" y="1790292"/>
            <a:ext cx="2879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on-site surveys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2D3721D-B6FD-4149-A6E4-0ACD0A1AEF11}"/>
              </a:ext>
            </a:extLst>
          </p:cNvPr>
          <p:cNvGrpSpPr/>
          <p:nvPr/>
        </p:nvGrpSpPr>
        <p:grpSpPr>
          <a:xfrm>
            <a:off x="740868" y="2344692"/>
            <a:ext cx="623653" cy="238836"/>
            <a:chOff x="745630" y="2520675"/>
            <a:chExt cx="623653" cy="238836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591F130-73CF-4983-8AB3-69D520948F95}"/>
                </a:ext>
              </a:extLst>
            </p:cNvPr>
            <p:cNvSpPr/>
            <p:nvPr/>
          </p:nvSpPr>
          <p:spPr>
            <a:xfrm>
              <a:off x="1130447" y="2520675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69E0775-7B7D-45B5-9AD7-4E8EA9E80ED1}"/>
                </a:ext>
              </a:extLst>
            </p:cNvPr>
            <p:cNvSpPr/>
            <p:nvPr/>
          </p:nvSpPr>
          <p:spPr>
            <a:xfrm>
              <a:off x="745630" y="258575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C3675AE-1BFF-4A83-809F-F00BAAA5E3B5}"/>
                </a:ext>
              </a:extLst>
            </p:cNvPr>
            <p:cNvCxnSpPr>
              <a:cxnSpLocks/>
              <a:endCxn id="44" idx="2"/>
            </p:cNvCxnSpPr>
            <p:nvPr/>
          </p:nvCxnSpPr>
          <p:spPr>
            <a:xfrm>
              <a:off x="823593" y="2635331"/>
              <a:ext cx="306854" cy="4762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7C403C9-CF2E-41B3-BA11-9EE03D3E6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167733" y="2582197"/>
              <a:ext cx="151134" cy="113216"/>
            </a:xfrm>
            <a:prstGeom prst="rect">
              <a:avLst/>
            </a:prstGeom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C5520C7C-6761-4803-BBAA-D52AB7B9C8BF}"/>
              </a:ext>
            </a:extLst>
          </p:cNvPr>
          <p:cNvSpPr txBox="1"/>
          <p:nvPr/>
        </p:nvSpPr>
        <p:spPr>
          <a:xfrm>
            <a:off x="1409510" y="2292735"/>
            <a:ext cx="2879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user testing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F91A19E-BF0B-48DA-B8D8-B2DEC595F6CA}"/>
              </a:ext>
            </a:extLst>
          </p:cNvPr>
          <p:cNvGrpSpPr/>
          <p:nvPr/>
        </p:nvGrpSpPr>
        <p:grpSpPr>
          <a:xfrm>
            <a:off x="753158" y="2836305"/>
            <a:ext cx="623653" cy="238836"/>
            <a:chOff x="745630" y="2520675"/>
            <a:chExt cx="623653" cy="238836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7318177-567F-442C-A939-6FB0EC858357}"/>
                </a:ext>
              </a:extLst>
            </p:cNvPr>
            <p:cNvSpPr/>
            <p:nvPr/>
          </p:nvSpPr>
          <p:spPr>
            <a:xfrm>
              <a:off x="1130447" y="2520675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02AC703-F1FD-400E-A06E-187CFC8E2EE4}"/>
                </a:ext>
              </a:extLst>
            </p:cNvPr>
            <p:cNvSpPr/>
            <p:nvPr/>
          </p:nvSpPr>
          <p:spPr>
            <a:xfrm>
              <a:off x="745630" y="258575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C3839AC-6216-4614-B99F-E87574B24CA9}"/>
                </a:ext>
              </a:extLst>
            </p:cNvPr>
            <p:cNvCxnSpPr>
              <a:cxnSpLocks/>
              <a:endCxn id="53" idx="2"/>
            </p:cNvCxnSpPr>
            <p:nvPr/>
          </p:nvCxnSpPr>
          <p:spPr>
            <a:xfrm>
              <a:off x="823593" y="2635331"/>
              <a:ext cx="306854" cy="4762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A7A7BA58-5FA9-481A-BBC8-4E2DCDE57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167733" y="2582197"/>
              <a:ext cx="151134" cy="113216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D742444F-53C6-4D6D-8560-4CF3E451ABF9}"/>
              </a:ext>
            </a:extLst>
          </p:cNvPr>
          <p:cNvSpPr txBox="1"/>
          <p:nvPr/>
        </p:nvSpPr>
        <p:spPr>
          <a:xfrm>
            <a:off x="1421800" y="2784348"/>
            <a:ext cx="2879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data analysis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52D8271-797B-4078-8C27-25E3E23C56B8}"/>
              </a:ext>
            </a:extLst>
          </p:cNvPr>
          <p:cNvGrpSpPr/>
          <p:nvPr/>
        </p:nvGrpSpPr>
        <p:grpSpPr>
          <a:xfrm>
            <a:off x="743326" y="3320544"/>
            <a:ext cx="623653" cy="238836"/>
            <a:chOff x="745630" y="2520675"/>
            <a:chExt cx="623653" cy="238836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D2DB2C00-BB7A-4560-A9E0-8665D0FEB04F}"/>
                </a:ext>
              </a:extLst>
            </p:cNvPr>
            <p:cNvSpPr/>
            <p:nvPr/>
          </p:nvSpPr>
          <p:spPr>
            <a:xfrm>
              <a:off x="1130447" y="2520675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090B088-339E-41FE-9DAA-FC752BD0C837}"/>
                </a:ext>
              </a:extLst>
            </p:cNvPr>
            <p:cNvSpPr/>
            <p:nvPr/>
          </p:nvSpPr>
          <p:spPr>
            <a:xfrm>
              <a:off x="745630" y="258575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0540B22-6E83-4D3A-AA6C-EB9ACBCFE26E}"/>
                </a:ext>
              </a:extLst>
            </p:cNvPr>
            <p:cNvCxnSpPr>
              <a:cxnSpLocks/>
              <a:endCxn id="59" idx="2"/>
            </p:cNvCxnSpPr>
            <p:nvPr/>
          </p:nvCxnSpPr>
          <p:spPr>
            <a:xfrm>
              <a:off x="823593" y="2635331"/>
              <a:ext cx="306854" cy="4762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6A4C8DBD-66F3-4990-9795-D4C63B431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167733" y="2582197"/>
              <a:ext cx="151134" cy="113216"/>
            </a:xfrm>
            <a:prstGeom prst="rect">
              <a:avLst/>
            </a:prstGeom>
          </p:spPr>
        </p:pic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853E91D0-BEAA-4799-ABE8-57BB424C586D}"/>
              </a:ext>
            </a:extLst>
          </p:cNvPr>
          <p:cNvSpPr txBox="1"/>
          <p:nvPr/>
        </p:nvSpPr>
        <p:spPr>
          <a:xfrm>
            <a:off x="1411968" y="3268587"/>
            <a:ext cx="2879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heat maps/mouse tracking tools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7C84C1D-4C3C-481C-A785-F73D67B54504}"/>
              </a:ext>
            </a:extLst>
          </p:cNvPr>
          <p:cNvGrpSpPr/>
          <p:nvPr/>
        </p:nvGrpSpPr>
        <p:grpSpPr>
          <a:xfrm>
            <a:off x="4570379" y="1839791"/>
            <a:ext cx="623653" cy="238836"/>
            <a:chOff x="4570379" y="2451849"/>
            <a:chExt cx="623653" cy="238836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45B94AEA-1E2E-4C53-AAA9-10D38C38D0B3}"/>
                </a:ext>
              </a:extLst>
            </p:cNvPr>
            <p:cNvSpPr/>
            <p:nvPr/>
          </p:nvSpPr>
          <p:spPr>
            <a:xfrm>
              <a:off x="4955196" y="2451849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6DA4E611-30BE-442F-AE8B-90B6B311F35E}"/>
                </a:ext>
              </a:extLst>
            </p:cNvPr>
            <p:cNvSpPr/>
            <p:nvPr/>
          </p:nvSpPr>
          <p:spPr>
            <a:xfrm>
              <a:off x="4570379" y="25169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056EB10-6466-4971-AD35-949DCB76B3C5}"/>
                </a:ext>
              </a:extLst>
            </p:cNvPr>
            <p:cNvCxnSpPr>
              <a:cxnSpLocks/>
              <a:endCxn id="90" idx="2"/>
            </p:cNvCxnSpPr>
            <p:nvPr/>
          </p:nvCxnSpPr>
          <p:spPr>
            <a:xfrm>
              <a:off x="4648342" y="2566505"/>
              <a:ext cx="306854" cy="4762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A9DD8B78-C1BB-4C2E-8E99-BBCE2E1A4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5011210" y="2513371"/>
              <a:ext cx="113678" cy="113216"/>
            </a:xfrm>
            <a:prstGeom prst="rect">
              <a:avLst/>
            </a:prstGeom>
          </p:spPr>
        </p:pic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618B2D46-BCBF-4BFE-9A50-3A40AFE114E9}"/>
              </a:ext>
            </a:extLst>
          </p:cNvPr>
          <p:cNvSpPr txBox="1"/>
          <p:nvPr/>
        </p:nvSpPr>
        <p:spPr>
          <a:xfrm>
            <a:off x="5239021" y="1787834"/>
            <a:ext cx="2879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guessing/gut feelings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22F1C2-85A1-4CE5-A08B-60560A983AB7}"/>
              </a:ext>
            </a:extLst>
          </p:cNvPr>
          <p:cNvGrpSpPr/>
          <p:nvPr/>
        </p:nvGrpSpPr>
        <p:grpSpPr>
          <a:xfrm>
            <a:off x="4565617" y="2342234"/>
            <a:ext cx="623653" cy="238836"/>
            <a:chOff x="4565617" y="2954292"/>
            <a:chExt cx="623653" cy="238836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B2C5149A-1177-4204-988E-E3132BC2279E}"/>
                </a:ext>
              </a:extLst>
            </p:cNvPr>
            <p:cNvSpPr/>
            <p:nvPr/>
          </p:nvSpPr>
          <p:spPr>
            <a:xfrm>
              <a:off x="4950434" y="2954292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B141E910-B474-4C64-8147-C6282ACCB887}"/>
                </a:ext>
              </a:extLst>
            </p:cNvPr>
            <p:cNvSpPr/>
            <p:nvPr/>
          </p:nvSpPr>
          <p:spPr>
            <a:xfrm>
              <a:off x="4565617" y="301937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414FB5E2-701B-4AA9-A6C6-C1FB888F9049}"/>
                </a:ext>
              </a:extLst>
            </p:cNvPr>
            <p:cNvCxnSpPr>
              <a:cxnSpLocks/>
              <a:endCxn id="96" idx="2"/>
            </p:cNvCxnSpPr>
            <p:nvPr/>
          </p:nvCxnSpPr>
          <p:spPr>
            <a:xfrm>
              <a:off x="4643580" y="3068948"/>
              <a:ext cx="306854" cy="4762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530DC1EB-AD5C-424B-BFC3-1C0A999B2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5006448" y="3015814"/>
              <a:ext cx="113678" cy="113216"/>
            </a:xfrm>
            <a:prstGeom prst="rect">
              <a:avLst/>
            </a:prstGeom>
          </p:spPr>
        </p:pic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8A6EB769-09FA-464B-BE6E-8922DA5457B1}"/>
              </a:ext>
            </a:extLst>
          </p:cNvPr>
          <p:cNvSpPr txBox="1"/>
          <p:nvPr/>
        </p:nvSpPr>
        <p:spPr>
          <a:xfrm>
            <a:off x="5234259" y="2290277"/>
            <a:ext cx="2879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making changes without tracking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FF8D71A-6EA6-4AA4-A5F7-E8261C1321DB}"/>
              </a:ext>
            </a:extLst>
          </p:cNvPr>
          <p:cNvGrpSpPr/>
          <p:nvPr/>
        </p:nvGrpSpPr>
        <p:grpSpPr>
          <a:xfrm>
            <a:off x="4577907" y="3069823"/>
            <a:ext cx="623653" cy="238836"/>
            <a:chOff x="4577907" y="3681881"/>
            <a:chExt cx="623653" cy="238836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2E9567AA-DC23-49FE-8009-34A79BAA2E66}"/>
                </a:ext>
              </a:extLst>
            </p:cNvPr>
            <p:cNvSpPr/>
            <p:nvPr/>
          </p:nvSpPr>
          <p:spPr>
            <a:xfrm>
              <a:off x="4962724" y="3681881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ADCE8AAF-70FE-4B3B-8EF0-B245DB385EF2}"/>
                </a:ext>
              </a:extLst>
            </p:cNvPr>
            <p:cNvSpPr/>
            <p:nvPr/>
          </p:nvSpPr>
          <p:spPr>
            <a:xfrm>
              <a:off x="4577907" y="3746960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2A3A15C5-2D31-4ECB-AED3-3C2655CA1825}"/>
                </a:ext>
              </a:extLst>
            </p:cNvPr>
            <p:cNvCxnSpPr>
              <a:cxnSpLocks/>
              <a:endCxn id="102" idx="2"/>
            </p:cNvCxnSpPr>
            <p:nvPr/>
          </p:nvCxnSpPr>
          <p:spPr>
            <a:xfrm>
              <a:off x="4655870" y="3796537"/>
              <a:ext cx="306854" cy="4762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A28369AD-79D2-49BB-B73A-77B0DA885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5018738" y="3743403"/>
              <a:ext cx="113678" cy="113216"/>
            </a:xfrm>
            <a:prstGeom prst="rect">
              <a:avLst/>
            </a:prstGeom>
          </p:spPr>
        </p:pic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C23939C6-F56F-45E3-8CFF-6E042250E544}"/>
              </a:ext>
            </a:extLst>
          </p:cNvPr>
          <p:cNvSpPr txBox="1"/>
          <p:nvPr/>
        </p:nvSpPr>
        <p:spPr>
          <a:xfrm>
            <a:off x="5246549" y="3017866"/>
            <a:ext cx="2879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making very small/unnoticeable changes</a:t>
            </a:r>
            <a:endParaRPr lang="en-GB" sz="1600" dirty="0">
              <a:latin typeface="Lato Light" panose="020F03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5843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F58D2028-A3A3-43EC-B828-4976BF6B51D0}"/>
              </a:ext>
            </a:extLst>
          </p:cNvPr>
          <p:cNvCxnSpPr>
            <a:cxnSpLocks/>
          </p:cNvCxnSpPr>
          <p:nvPr/>
        </p:nvCxnSpPr>
        <p:spPr>
          <a:xfrm>
            <a:off x="4627247" y="811161"/>
            <a:ext cx="0" cy="3848152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3A47FD-30AE-406B-B549-C60CCC216C5C}"/>
              </a:ext>
            </a:extLst>
          </p:cNvPr>
          <p:cNvCxnSpPr>
            <a:cxnSpLocks/>
          </p:cNvCxnSpPr>
          <p:nvPr/>
        </p:nvCxnSpPr>
        <p:spPr>
          <a:xfrm>
            <a:off x="795124" y="0"/>
            <a:ext cx="0" cy="51435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phic 5">
            <a:extLst>
              <a:ext uri="{FF2B5EF4-FFF2-40B4-BE49-F238E27FC236}">
                <a16:creationId xmlns:a16="http://schemas.microsoft.com/office/drawing/2014/main" id="{4E940719-A6CD-4ACD-A64F-44FF102E04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EDD04927-7916-426E-A926-4484830F713A}"/>
              </a:ext>
            </a:extLst>
          </p:cNvPr>
          <p:cNvSpPr/>
          <p:nvPr/>
        </p:nvSpPr>
        <p:spPr>
          <a:xfrm>
            <a:off x="745638" y="761745"/>
            <a:ext cx="95534" cy="9553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E8A3E6EC-00F1-48FC-A1A5-8B0EAEE3DA24}"/>
              </a:ext>
            </a:extLst>
          </p:cNvPr>
          <p:cNvCxnSpPr>
            <a:cxnSpLocks/>
          </p:cNvCxnSpPr>
          <p:nvPr/>
        </p:nvCxnSpPr>
        <p:spPr>
          <a:xfrm>
            <a:off x="823601" y="811322"/>
            <a:ext cx="380001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:a16="http://schemas.microsoft.com/office/drawing/2014/main" id="{3157BFD7-44AC-4EC7-87C4-5367DB479F4D}"/>
              </a:ext>
            </a:extLst>
          </p:cNvPr>
          <p:cNvSpPr/>
          <p:nvPr/>
        </p:nvSpPr>
        <p:spPr>
          <a:xfrm>
            <a:off x="4577623" y="753113"/>
            <a:ext cx="95534" cy="9553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FBDA7FF7-ED93-428E-BBFD-62EB0DEE62BB}"/>
              </a:ext>
            </a:extLst>
          </p:cNvPr>
          <p:cNvSpPr/>
          <p:nvPr/>
        </p:nvSpPr>
        <p:spPr>
          <a:xfrm>
            <a:off x="4582677" y="4563779"/>
            <a:ext cx="95534" cy="9553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60EAFFD5-6265-4687-BF98-F048241BFDC8}"/>
              </a:ext>
            </a:extLst>
          </p:cNvPr>
          <p:cNvGrpSpPr/>
          <p:nvPr/>
        </p:nvGrpSpPr>
        <p:grpSpPr>
          <a:xfrm>
            <a:off x="680622" y="1225047"/>
            <a:ext cx="691485" cy="238836"/>
            <a:chOff x="675706" y="864097"/>
            <a:chExt cx="691485" cy="238836"/>
          </a:xfrm>
        </p:grpSpPr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DF54CB15-3F9E-4876-B506-8BBCC2741029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083C0B42-6D4A-4664-B920-129F156432E8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75268C7F-65D0-47E1-B791-C23058FA8F87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7FD9DF1-FD99-4E03-8F1B-9AA310FA659F}"/>
                </a:ext>
              </a:extLst>
            </p:cNvPr>
            <p:cNvCxnSpPr>
              <a:stCxn id="132" idx="6"/>
              <a:endCxn id="134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6" name="TextBox 135">
            <a:extLst>
              <a:ext uri="{FF2B5EF4-FFF2-40B4-BE49-F238E27FC236}">
                <a16:creationId xmlns:a16="http://schemas.microsoft.com/office/drawing/2014/main" id="{E91F2261-BCCC-4704-8C39-A5DA90D2D459}"/>
              </a:ext>
            </a:extLst>
          </p:cNvPr>
          <p:cNvSpPr txBox="1"/>
          <p:nvPr/>
        </p:nvSpPr>
        <p:spPr>
          <a:xfrm>
            <a:off x="1414271" y="1165560"/>
            <a:ext cx="2779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Lato Black" panose="020F0A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Good CRO practices:</a:t>
            </a:r>
            <a:endParaRPr lang="en-GB" dirty="0">
              <a:latin typeface="Lato Black" panose="020F0A02020204030203" pitchFamily="34" charset="0"/>
            </a:endParaRP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F20B0412-4E0C-44C2-8765-046C0DD6D01C}"/>
              </a:ext>
            </a:extLst>
          </p:cNvPr>
          <p:cNvGrpSpPr/>
          <p:nvPr/>
        </p:nvGrpSpPr>
        <p:grpSpPr>
          <a:xfrm>
            <a:off x="4512744" y="1229733"/>
            <a:ext cx="691485" cy="238836"/>
            <a:chOff x="675706" y="864097"/>
            <a:chExt cx="691485" cy="238836"/>
          </a:xfrm>
        </p:grpSpPr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78AA885A-2608-4870-87F5-3EB9CAC80786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347D8B83-A83E-40C9-9096-7B52805A9EBF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FD8800FF-65F3-4068-AF2E-2CEFF0226C6F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503AD9B0-E3B8-4B0A-883F-87A63845075E}"/>
                </a:ext>
              </a:extLst>
            </p:cNvPr>
            <p:cNvCxnSpPr>
              <a:stCxn id="138" idx="6"/>
              <a:endCxn id="140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2" name="TextBox 141">
            <a:extLst>
              <a:ext uri="{FF2B5EF4-FFF2-40B4-BE49-F238E27FC236}">
                <a16:creationId xmlns:a16="http://schemas.microsoft.com/office/drawing/2014/main" id="{D2C3F3C0-E313-4F33-8230-57E545CC201F}"/>
              </a:ext>
            </a:extLst>
          </p:cNvPr>
          <p:cNvSpPr txBox="1"/>
          <p:nvPr/>
        </p:nvSpPr>
        <p:spPr>
          <a:xfrm>
            <a:off x="5246393" y="1170246"/>
            <a:ext cx="359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Lato Black" panose="020F0A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Bad CRO practices:</a:t>
            </a:r>
            <a:endParaRPr lang="en-GB" dirty="0">
              <a:latin typeface="Lato Black" panose="020F0A0202020403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CE71BF4-D325-4765-81CA-DC4C944AC783}"/>
              </a:ext>
            </a:extLst>
          </p:cNvPr>
          <p:cNvSpPr txBox="1"/>
          <p:nvPr/>
        </p:nvSpPr>
        <p:spPr>
          <a:xfrm>
            <a:off x="1414272" y="1790292"/>
            <a:ext cx="2879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on-site surveys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5520C7C-6761-4803-BBAA-D52AB7B9C8BF}"/>
              </a:ext>
            </a:extLst>
          </p:cNvPr>
          <p:cNvSpPr txBox="1"/>
          <p:nvPr/>
        </p:nvSpPr>
        <p:spPr>
          <a:xfrm>
            <a:off x="1409510" y="2292735"/>
            <a:ext cx="2879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user testing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742444F-53C6-4D6D-8560-4CF3E451ABF9}"/>
              </a:ext>
            </a:extLst>
          </p:cNvPr>
          <p:cNvSpPr txBox="1"/>
          <p:nvPr/>
        </p:nvSpPr>
        <p:spPr>
          <a:xfrm>
            <a:off x="1421800" y="2784348"/>
            <a:ext cx="2879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data analysis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53E91D0-BEAA-4799-ABE8-57BB424C586D}"/>
              </a:ext>
            </a:extLst>
          </p:cNvPr>
          <p:cNvSpPr txBox="1"/>
          <p:nvPr/>
        </p:nvSpPr>
        <p:spPr>
          <a:xfrm>
            <a:off x="1411968" y="3268587"/>
            <a:ext cx="2879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heat maps/mouse tracking tools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18B2D46-BCBF-4BFE-9A50-3A40AFE114E9}"/>
              </a:ext>
            </a:extLst>
          </p:cNvPr>
          <p:cNvSpPr txBox="1"/>
          <p:nvPr/>
        </p:nvSpPr>
        <p:spPr>
          <a:xfrm>
            <a:off x="5239021" y="1787834"/>
            <a:ext cx="2879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guessing/gut feelings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8A6EB769-09FA-464B-BE6E-8922DA5457B1}"/>
              </a:ext>
            </a:extLst>
          </p:cNvPr>
          <p:cNvSpPr txBox="1"/>
          <p:nvPr/>
        </p:nvSpPr>
        <p:spPr>
          <a:xfrm>
            <a:off x="5234259" y="2290277"/>
            <a:ext cx="2879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making changes without tracking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C23939C6-F56F-45E3-8CFF-6E042250E544}"/>
              </a:ext>
            </a:extLst>
          </p:cNvPr>
          <p:cNvSpPr txBox="1"/>
          <p:nvPr/>
        </p:nvSpPr>
        <p:spPr>
          <a:xfrm>
            <a:off x="5246549" y="3017866"/>
            <a:ext cx="2879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making very small/unnoticeable changes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08E8129-983C-46B3-B30A-9AC6AC1C0F66}"/>
              </a:ext>
            </a:extLst>
          </p:cNvPr>
          <p:cNvGrpSpPr/>
          <p:nvPr/>
        </p:nvGrpSpPr>
        <p:grpSpPr>
          <a:xfrm>
            <a:off x="797027" y="1895677"/>
            <a:ext cx="571925" cy="95534"/>
            <a:chOff x="782279" y="1986934"/>
            <a:chExt cx="571925" cy="95534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3ECCAE5A-BC5C-4AEA-BC35-198F3044552A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0C8FF67-777E-4C45-880E-899B395A884E}"/>
                </a:ext>
              </a:extLst>
            </p:cNvPr>
            <p:cNvCxnSpPr>
              <a:cxnSpLocks/>
              <a:endCxn id="65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2275527-4F21-4158-8A6F-4EB8880D9F88}"/>
              </a:ext>
            </a:extLst>
          </p:cNvPr>
          <p:cNvGrpSpPr/>
          <p:nvPr/>
        </p:nvGrpSpPr>
        <p:grpSpPr>
          <a:xfrm>
            <a:off x="801943" y="2409413"/>
            <a:ext cx="571925" cy="95534"/>
            <a:chOff x="782279" y="1986934"/>
            <a:chExt cx="571925" cy="95534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E70BE82-FCC5-404D-A8C7-C4897F4ABF65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7459656-0F2B-4AEE-A0E9-541B9B53D47C}"/>
                </a:ext>
              </a:extLst>
            </p:cNvPr>
            <p:cNvCxnSpPr>
              <a:cxnSpLocks/>
              <a:endCxn id="68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26A7E86-A2AD-4771-A368-BF1BE32789AC}"/>
              </a:ext>
            </a:extLst>
          </p:cNvPr>
          <p:cNvGrpSpPr/>
          <p:nvPr/>
        </p:nvGrpSpPr>
        <p:grpSpPr>
          <a:xfrm>
            <a:off x="801943" y="2896110"/>
            <a:ext cx="571925" cy="95534"/>
            <a:chOff x="782279" y="1986934"/>
            <a:chExt cx="571925" cy="95534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91BC053B-C98C-455C-9FDC-7507592E6EBF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FE467E8-30DC-47B6-BC69-163B0978501C}"/>
                </a:ext>
              </a:extLst>
            </p:cNvPr>
            <p:cNvCxnSpPr>
              <a:cxnSpLocks/>
              <a:endCxn id="71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DB3B3F7-A35B-4B59-84B9-2DE89B433A7C}"/>
              </a:ext>
            </a:extLst>
          </p:cNvPr>
          <p:cNvGrpSpPr/>
          <p:nvPr/>
        </p:nvGrpSpPr>
        <p:grpSpPr>
          <a:xfrm>
            <a:off x="801942" y="3390180"/>
            <a:ext cx="571925" cy="95534"/>
            <a:chOff x="782279" y="1986934"/>
            <a:chExt cx="571925" cy="95534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BDEEAFC1-E031-41A8-A247-37AC5A48DAB2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7CECFD79-512D-447D-94B0-75833E4853C8}"/>
                </a:ext>
              </a:extLst>
            </p:cNvPr>
            <p:cNvCxnSpPr>
              <a:cxnSpLocks/>
              <a:endCxn id="74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837C767-2325-4CAC-8A96-E9198C5D1CF4}"/>
              </a:ext>
            </a:extLst>
          </p:cNvPr>
          <p:cNvGrpSpPr/>
          <p:nvPr/>
        </p:nvGrpSpPr>
        <p:grpSpPr>
          <a:xfrm>
            <a:off x="4629150" y="1900594"/>
            <a:ext cx="571925" cy="95534"/>
            <a:chOff x="782279" y="1986934"/>
            <a:chExt cx="571925" cy="95534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3BBB79C0-7FF4-4A2D-8DC8-14DBFAF31911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D9898C40-2313-44F5-B4CF-CB63EBCEED43}"/>
                </a:ext>
              </a:extLst>
            </p:cNvPr>
            <p:cNvCxnSpPr>
              <a:cxnSpLocks/>
              <a:endCxn id="77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97A8EC38-A998-4F99-9A07-C317F76D5C66}"/>
              </a:ext>
            </a:extLst>
          </p:cNvPr>
          <p:cNvGrpSpPr/>
          <p:nvPr/>
        </p:nvGrpSpPr>
        <p:grpSpPr>
          <a:xfrm>
            <a:off x="4634066" y="2414330"/>
            <a:ext cx="571925" cy="95534"/>
            <a:chOff x="782279" y="1986934"/>
            <a:chExt cx="571925" cy="95534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1F9158CD-0F29-466C-8DAF-2E94DDBF1B8E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5506C9BA-D271-4345-9AF8-E7B7D6DDB214}"/>
                </a:ext>
              </a:extLst>
            </p:cNvPr>
            <p:cNvCxnSpPr>
              <a:cxnSpLocks/>
              <a:endCxn id="80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0A5C478-0466-4B23-9D5B-41E5CFCA9593}"/>
              </a:ext>
            </a:extLst>
          </p:cNvPr>
          <p:cNvGrpSpPr/>
          <p:nvPr/>
        </p:nvGrpSpPr>
        <p:grpSpPr>
          <a:xfrm>
            <a:off x="4634066" y="3129626"/>
            <a:ext cx="571925" cy="95534"/>
            <a:chOff x="782279" y="1986934"/>
            <a:chExt cx="571925" cy="95534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9A04805-842E-4BD7-B7E5-CB1A5EC28FC6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7D43FFE-80C0-436B-AB5F-C9C191102B71}"/>
                </a:ext>
              </a:extLst>
            </p:cNvPr>
            <p:cNvCxnSpPr>
              <a:cxnSpLocks/>
              <a:endCxn id="83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152906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734C001-E79F-4B13-927A-1432D05DC8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7592" r="17592"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62E7F18-1BFB-4B53-B7B5-C25FE2B68A3F}"/>
              </a:ext>
            </a:extLst>
          </p:cNvPr>
          <p:cNvCxnSpPr>
            <a:cxnSpLocks/>
            <a:stCxn id="24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2D57799C-91A8-4252-97BC-709B296C14C6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799801"/>
            <a:chExt cx="691485" cy="23883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CA84474-8039-4C2D-8D9F-0B8E1CC513E8}"/>
                </a:ext>
              </a:extLst>
            </p:cNvPr>
            <p:cNvSpPr/>
            <p:nvPr/>
          </p:nvSpPr>
          <p:spPr>
            <a:xfrm>
              <a:off x="675706" y="799801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E997F5E-AFC9-4FD0-918C-F0674CEA5460}"/>
                </a:ext>
              </a:extLst>
            </p:cNvPr>
            <p:cNvSpPr/>
            <p:nvPr/>
          </p:nvSpPr>
          <p:spPr>
            <a:xfrm>
              <a:off x="741670" y="868041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2A90A69-9F74-49B3-9B53-DC8240997321}"/>
                </a:ext>
              </a:extLst>
            </p:cNvPr>
            <p:cNvSpPr/>
            <p:nvPr/>
          </p:nvSpPr>
          <p:spPr>
            <a:xfrm>
              <a:off x="1271657" y="874865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62F2E11-7406-497F-8419-FA84C4A9ADDF}"/>
                </a:ext>
              </a:extLst>
            </p:cNvPr>
            <p:cNvCxnSpPr>
              <a:stCxn id="24" idx="6"/>
              <a:endCxn id="26" idx="2"/>
            </p:cNvCxnSpPr>
            <p:nvPr/>
          </p:nvCxnSpPr>
          <p:spPr>
            <a:xfrm>
              <a:off x="914542" y="919219"/>
              <a:ext cx="357115" cy="341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0B71061-FDBD-4D1E-9386-F5F696A31A9C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CD02078-5E3E-464F-A46E-681AECE3DF2D}"/>
              </a:ext>
            </a:extLst>
          </p:cNvPr>
          <p:cNvSpPr txBox="1"/>
          <p:nvPr/>
        </p:nvSpPr>
        <p:spPr>
          <a:xfrm>
            <a:off x="1405471" y="686789"/>
            <a:ext cx="7019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solidFill>
                  <a:schemeClr val="bg1"/>
                </a:solidFill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CTAs</a:t>
            </a:r>
          </a:p>
        </p:txBody>
      </p:sp>
      <p:pic>
        <p:nvPicPr>
          <p:cNvPr id="30" name="Graphic 5">
            <a:extLst>
              <a:ext uri="{FF2B5EF4-FFF2-40B4-BE49-F238E27FC236}">
                <a16:creationId xmlns:a16="http://schemas.microsoft.com/office/drawing/2014/main" id="{9CAC6420-7F73-40DB-ACEA-3EB44805A3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4" y="4783778"/>
            <a:ext cx="1182319" cy="1695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3E63528-9D33-49CF-90ED-0D7FB33CD87C}"/>
              </a:ext>
            </a:extLst>
          </p:cNvPr>
          <p:cNvGrpSpPr/>
          <p:nvPr/>
        </p:nvGrpSpPr>
        <p:grpSpPr>
          <a:xfrm>
            <a:off x="743176" y="2333860"/>
            <a:ext cx="623653" cy="238836"/>
            <a:chOff x="743176" y="2333860"/>
            <a:chExt cx="623653" cy="238836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FA7B636-F7F4-4F1B-9A76-CF92A8F36DCB}"/>
                </a:ext>
              </a:extLst>
            </p:cNvPr>
            <p:cNvSpPr/>
            <p:nvPr/>
          </p:nvSpPr>
          <p:spPr>
            <a:xfrm>
              <a:off x="1127993" y="2333860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9F51A3A-836B-4446-B7F7-68D27DAD8E0C}"/>
                </a:ext>
              </a:extLst>
            </p:cNvPr>
            <p:cNvSpPr/>
            <p:nvPr/>
          </p:nvSpPr>
          <p:spPr>
            <a:xfrm>
              <a:off x="743176" y="2398939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B46076B-509D-44FC-9EC7-18A9B7E11992}"/>
                </a:ext>
              </a:extLst>
            </p:cNvPr>
            <p:cNvCxnSpPr>
              <a:cxnSpLocks/>
              <a:endCxn id="34" idx="2"/>
            </p:cNvCxnSpPr>
            <p:nvPr/>
          </p:nvCxnSpPr>
          <p:spPr>
            <a:xfrm>
              <a:off x="821139" y="2448516"/>
              <a:ext cx="306854" cy="4762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6065042-9A0E-42B0-9624-DBD9898F9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170191" y="2400300"/>
              <a:ext cx="151134" cy="11321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1BE137A-0F25-4B40-8AA9-0BC68AD165BA}"/>
              </a:ext>
            </a:extLst>
          </p:cNvPr>
          <p:cNvGrpSpPr/>
          <p:nvPr/>
        </p:nvGrpSpPr>
        <p:grpSpPr>
          <a:xfrm>
            <a:off x="745630" y="1547281"/>
            <a:ext cx="623653" cy="238836"/>
            <a:chOff x="745630" y="1547281"/>
            <a:chExt cx="623653" cy="238836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EE4D622-F97D-4A74-A485-A6EEF0A754E1}"/>
                </a:ext>
              </a:extLst>
            </p:cNvPr>
            <p:cNvSpPr/>
            <p:nvPr/>
          </p:nvSpPr>
          <p:spPr>
            <a:xfrm>
              <a:off x="1130447" y="1547281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E9E2EDB-BAFF-4A44-ABFC-CABBCF52F931}"/>
                </a:ext>
              </a:extLst>
            </p:cNvPr>
            <p:cNvSpPr/>
            <p:nvPr/>
          </p:nvSpPr>
          <p:spPr>
            <a:xfrm>
              <a:off x="745630" y="1612360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D6BCF5E-6EDC-4039-8B29-EA7C177C3844}"/>
                </a:ext>
              </a:extLst>
            </p:cNvPr>
            <p:cNvCxnSpPr>
              <a:cxnSpLocks/>
              <a:endCxn id="38" idx="2"/>
            </p:cNvCxnSpPr>
            <p:nvPr/>
          </p:nvCxnSpPr>
          <p:spPr>
            <a:xfrm>
              <a:off x="823593" y="1661937"/>
              <a:ext cx="306854" cy="47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625DDD4-8AFD-4236-A4AA-668814894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167733" y="1608803"/>
              <a:ext cx="151134" cy="113216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983CE441-34AB-4B0D-A34E-A66E534057DE}"/>
              </a:ext>
            </a:extLst>
          </p:cNvPr>
          <p:cNvSpPr txBox="1"/>
          <p:nvPr/>
        </p:nvSpPr>
        <p:spPr>
          <a:xfrm>
            <a:off x="1414271" y="1504312"/>
            <a:ext cx="7010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Direct CTAs like “Buy Today”, “Don’t Miss Out” etc… can have a negative impact.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160C239-9E86-442A-9269-19EC8D758F32}"/>
              </a:ext>
            </a:extLst>
          </p:cNvPr>
          <p:cNvSpPr txBox="1"/>
          <p:nvPr/>
        </p:nvSpPr>
        <p:spPr>
          <a:xfrm>
            <a:off x="1411817" y="2290891"/>
            <a:ext cx="7013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Focusing more on the benefits and features can be more successful or less hard to sell, such as “Contact us” or “Learn more”.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4798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734C001-E79F-4B13-927A-1432D05DC8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" b="15"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62E7F18-1BFB-4B53-B7B5-C25FE2B68A3F}"/>
              </a:ext>
            </a:extLst>
          </p:cNvPr>
          <p:cNvCxnSpPr>
            <a:cxnSpLocks/>
            <a:stCxn id="24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2D57799C-91A8-4252-97BC-709B296C14C6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799801"/>
            <a:chExt cx="691485" cy="23883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CA84474-8039-4C2D-8D9F-0B8E1CC513E8}"/>
                </a:ext>
              </a:extLst>
            </p:cNvPr>
            <p:cNvSpPr/>
            <p:nvPr/>
          </p:nvSpPr>
          <p:spPr>
            <a:xfrm>
              <a:off x="675706" y="799801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E997F5E-AFC9-4FD0-918C-F0674CEA5460}"/>
                </a:ext>
              </a:extLst>
            </p:cNvPr>
            <p:cNvSpPr/>
            <p:nvPr/>
          </p:nvSpPr>
          <p:spPr>
            <a:xfrm>
              <a:off x="741670" y="868041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2A90A69-9F74-49B3-9B53-DC8240997321}"/>
                </a:ext>
              </a:extLst>
            </p:cNvPr>
            <p:cNvSpPr/>
            <p:nvPr/>
          </p:nvSpPr>
          <p:spPr>
            <a:xfrm>
              <a:off x="1271657" y="874865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62F2E11-7406-497F-8419-FA84C4A9ADDF}"/>
                </a:ext>
              </a:extLst>
            </p:cNvPr>
            <p:cNvCxnSpPr>
              <a:stCxn id="24" idx="6"/>
              <a:endCxn id="26" idx="2"/>
            </p:cNvCxnSpPr>
            <p:nvPr/>
          </p:nvCxnSpPr>
          <p:spPr>
            <a:xfrm>
              <a:off x="914542" y="919219"/>
              <a:ext cx="357115" cy="341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0B71061-FDBD-4D1E-9386-F5F696A31A9C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CD02078-5E3E-464F-A46E-681AECE3DF2D}"/>
              </a:ext>
            </a:extLst>
          </p:cNvPr>
          <p:cNvSpPr txBox="1"/>
          <p:nvPr/>
        </p:nvSpPr>
        <p:spPr>
          <a:xfrm>
            <a:off x="1405471" y="686789"/>
            <a:ext cx="7019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solidFill>
                  <a:schemeClr val="bg1"/>
                </a:solidFill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Key takeaways...</a:t>
            </a:r>
          </a:p>
        </p:txBody>
      </p:sp>
      <p:pic>
        <p:nvPicPr>
          <p:cNvPr id="30" name="Graphic 5">
            <a:extLst>
              <a:ext uri="{FF2B5EF4-FFF2-40B4-BE49-F238E27FC236}">
                <a16:creationId xmlns:a16="http://schemas.microsoft.com/office/drawing/2014/main" id="{9CAC6420-7F73-40DB-ACEA-3EB44805A3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4" y="4783778"/>
            <a:ext cx="1182319" cy="1695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3E63528-9D33-49CF-90ED-0D7FB33CD87C}"/>
              </a:ext>
            </a:extLst>
          </p:cNvPr>
          <p:cNvGrpSpPr/>
          <p:nvPr/>
        </p:nvGrpSpPr>
        <p:grpSpPr>
          <a:xfrm>
            <a:off x="743176" y="2179002"/>
            <a:ext cx="623653" cy="238836"/>
            <a:chOff x="743176" y="2333860"/>
            <a:chExt cx="623653" cy="238836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FA7B636-F7F4-4F1B-9A76-CF92A8F36DCB}"/>
                </a:ext>
              </a:extLst>
            </p:cNvPr>
            <p:cNvSpPr/>
            <p:nvPr/>
          </p:nvSpPr>
          <p:spPr>
            <a:xfrm>
              <a:off x="1127993" y="2333860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9F51A3A-836B-4446-B7F7-68D27DAD8E0C}"/>
                </a:ext>
              </a:extLst>
            </p:cNvPr>
            <p:cNvSpPr/>
            <p:nvPr/>
          </p:nvSpPr>
          <p:spPr>
            <a:xfrm>
              <a:off x="743176" y="2398939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B46076B-509D-44FC-9EC7-18A9B7E11992}"/>
                </a:ext>
              </a:extLst>
            </p:cNvPr>
            <p:cNvCxnSpPr>
              <a:cxnSpLocks/>
              <a:endCxn id="34" idx="2"/>
            </p:cNvCxnSpPr>
            <p:nvPr/>
          </p:nvCxnSpPr>
          <p:spPr>
            <a:xfrm>
              <a:off x="821139" y="2448516"/>
              <a:ext cx="306854" cy="4762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6065042-9A0E-42B0-9624-DBD9898F9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170191" y="2400300"/>
              <a:ext cx="151134" cy="11321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1BE137A-0F25-4B40-8AA9-0BC68AD165BA}"/>
              </a:ext>
            </a:extLst>
          </p:cNvPr>
          <p:cNvGrpSpPr/>
          <p:nvPr/>
        </p:nvGrpSpPr>
        <p:grpSpPr>
          <a:xfrm>
            <a:off x="745630" y="1547281"/>
            <a:ext cx="623653" cy="238836"/>
            <a:chOff x="745630" y="1547281"/>
            <a:chExt cx="623653" cy="238836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EE4D622-F97D-4A74-A485-A6EEF0A754E1}"/>
                </a:ext>
              </a:extLst>
            </p:cNvPr>
            <p:cNvSpPr/>
            <p:nvPr/>
          </p:nvSpPr>
          <p:spPr>
            <a:xfrm>
              <a:off x="1130447" y="1547281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E9E2EDB-BAFF-4A44-ABFC-CABBCF52F931}"/>
                </a:ext>
              </a:extLst>
            </p:cNvPr>
            <p:cNvSpPr/>
            <p:nvPr/>
          </p:nvSpPr>
          <p:spPr>
            <a:xfrm>
              <a:off x="745630" y="1612360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D6BCF5E-6EDC-4039-8B29-EA7C177C3844}"/>
                </a:ext>
              </a:extLst>
            </p:cNvPr>
            <p:cNvCxnSpPr>
              <a:cxnSpLocks/>
              <a:endCxn id="38" idx="2"/>
            </p:cNvCxnSpPr>
            <p:nvPr/>
          </p:nvCxnSpPr>
          <p:spPr>
            <a:xfrm>
              <a:off x="823593" y="1661937"/>
              <a:ext cx="306854" cy="47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625DDD4-8AFD-4236-A4AA-668814894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167733" y="1608803"/>
              <a:ext cx="151134" cy="113216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983CE441-34AB-4B0D-A34E-A66E534057DE}"/>
              </a:ext>
            </a:extLst>
          </p:cNvPr>
          <p:cNvSpPr txBox="1"/>
          <p:nvPr/>
        </p:nvSpPr>
        <p:spPr>
          <a:xfrm>
            <a:off x="1414272" y="1504312"/>
            <a:ext cx="4618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Data is your best friend.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160C239-9E86-442A-9269-19EC8D758F32}"/>
              </a:ext>
            </a:extLst>
          </p:cNvPr>
          <p:cNvSpPr txBox="1"/>
          <p:nvPr/>
        </p:nvSpPr>
        <p:spPr>
          <a:xfrm>
            <a:off x="1411817" y="2136033"/>
            <a:ext cx="4620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Run all the A/B tests.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3BE909A-4E60-4712-8BA1-F20BE17DCF63}"/>
              </a:ext>
            </a:extLst>
          </p:cNvPr>
          <p:cNvGrpSpPr/>
          <p:nvPr/>
        </p:nvGrpSpPr>
        <p:grpSpPr>
          <a:xfrm>
            <a:off x="748092" y="2832847"/>
            <a:ext cx="623653" cy="238836"/>
            <a:chOff x="743176" y="2333860"/>
            <a:chExt cx="623653" cy="238836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A4D8992-F8B5-407B-B2FB-3E47289E5EDA}"/>
                </a:ext>
              </a:extLst>
            </p:cNvPr>
            <p:cNvSpPr/>
            <p:nvPr/>
          </p:nvSpPr>
          <p:spPr>
            <a:xfrm>
              <a:off x="1127993" y="2333860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C2FF2C4-D82D-4A5E-B2C6-7AD1B603E523}"/>
                </a:ext>
              </a:extLst>
            </p:cNvPr>
            <p:cNvSpPr/>
            <p:nvPr/>
          </p:nvSpPr>
          <p:spPr>
            <a:xfrm>
              <a:off x="743176" y="2398939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646AE40-0EB5-4FEE-956C-A1AC4450304D}"/>
                </a:ext>
              </a:extLst>
            </p:cNvPr>
            <p:cNvCxnSpPr>
              <a:cxnSpLocks/>
              <a:endCxn id="32" idx="2"/>
            </p:cNvCxnSpPr>
            <p:nvPr/>
          </p:nvCxnSpPr>
          <p:spPr>
            <a:xfrm>
              <a:off x="821139" y="2448516"/>
              <a:ext cx="306854" cy="4762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3D740788-5E71-4BD2-854B-1596C8B5C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170191" y="2400300"/>
              <a:ext cx="151134" cy="113216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369473BA-F729-4143-A623-8ECDF7F0473D}"/>
              </a:ext>
            </a:extLst>
          </p:cNvPr>
          <p:cNvSpPr txBox="1"/>
          <p:nvPr/>
        </p:nvSpPr>
        <p:spPr>
          <a:xfrm>
            <a:off x="1416733" y="2789878"/>
            <a:ext cx="4620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 patient.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9851DDE-AAB6-42F7-8546-E4734B1C5484}"/>
              </a:ext>
            </a:extLst>
          </p:cNvPr>
          <p:cNvGrpSpPr/>
          <p:nvPr/>
        </p:nvGrpSpPr>
        <p:grpSpPr>
          <a:xfrm>
            <a:off x="745634" y="3449821"/>
            <a:ext cx="623653" cy="238836"/>
            <a:chOff x="743176" y="2333860"/>
            <a:chExt cx="623653" cy="238836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5E54BE9-03A2-4C06-8E4F-326E567F15AF}"/>
                </a:ext>
              </a:extLst>
            </p:cNvPr>
            <p:cNvSpPr/>
            <p:nvPr/>
          </p:nvSpPr>
          <p:spPr>
            <a:xfrm>
              <a:off x="1127993" y="2333860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0CA5ABC-7570-486B-8497-67655CE7DDA4}"/>
                </a:ext>
              </a:extLst>
            </p:cNvPr>
            <p:cNvSpPr/>
            <p:nvPr/>
          </p:nvSpPr>
          <p:spPr>
            <a:xfrm>
              <a:off x="743176" y="2398939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A535C64-84F0-414C-968E-36C2CF0687FB}"/>
                </a:ext>
              </a:extLst>
            </p:cNvPr>
            <p:cNvCxnSpPr>
              <a:cxnSpLocks/>
              <a:endCxn id="48" idx="2"/>
            </p:cNvCxnSpPr>
            <p:nvPr/>
          </p:nvCxnSpPr>
          <p:spPr>
            <a:xfrm>
              <a:off x="821139" y="2448516"/>
              <a:ext cx="306854" cy="4762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91F665D-5AC7-4F35-B286-3A2959239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170191" y="2400300"/>
              <a:ext cx="151134" cy="113216"/>
            </a:xfrm>
            <a:prstGeom prst="rect">
              <a:avLst/>
            </a:prstGeom>
          </p:spPr>
        </p:pic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316FE513-DC3F-4BDF-8765-E31E1AF565FC}"/>
              </a:ext>
            </a:extLst>
          </p:cNvPr>
          <p:cNvSpPr txBox="1"/>
          <p:nvPr/>
        </p:nvSpPr>
        <p:spPr>
          <a:xfrm>
            <a:off x="1414275" y="3406852"/>
            <a:ext cx="4620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Treat each market as unique.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8909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734C001-E79F-4B13-927A-1432D05DC8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7592" r="1759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62E7F18-1BFB-4B53-B7B5-C25FE2B68A3F}"/>
              </a:ext>
            </a:extLst>
          </p:cNvPr>
          <p:cNvCxnSpPr>
            <a:cxnSpLocks/>
            <a:stCxn id="24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2D57799C-91A8-4252-97BC-709B296C14C6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799801"/>
            <a:chExt cx="691485" cy="23883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CA84474-8039-4C2D-8D9F-0B8E1CC513E8}"/>
                </a:ext>
              </a:extLst>
            </p:cNvPr>
            <p:cNvSpPr/>
            <p:nvPr/>
          </p:nvSpPr>
          <p:spPr>
            <a:xfrm>
              <a:off x="675706" y="799801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E997F5E-AFC9-4FD0-918C-F0674CEA5460}"/>
                </a:ext>
              </a:extLst>
            </p:cNvPr>
            <p:cNvSpPr/>
            <p:nvPr/>
          </p:nvSpPr>
          <p:spPr>
            <a:xfrm>
              <a:off x="741670" y="868041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2A90A69-9F74-49B3-9B53-DC8240997321}"/>
                </a:ext>
              </a:extLst>
            </p:cNvPr>
            <p:cNvSpPr/>
            <p:nvPr/>
          </p:nvSpPr>
          <p:spPr>
            <a:xfrm>
              <a:off x="1271657" y="874865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62F2E11-7406-497F-8419-FA84C4A9ADDF}"/>
                </a:ext>
              </a:extLst>
            </p:cNvPr>
            <p:cNvCxnSpPr>
              <a:stCxn id="24" idx="6"/>
              <a:endCxn id="26" idx="2"/>
            </p:cNvCxnSpPr>
            <p:nvPr/>
          </p:nvCxnSpPr>
          <p:spPr>
            <a:xfrm>
              <a:off x="914542" y="919219"/>
              <a:ext cx="357115" cy="341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0B71061-FDBD-4D1E-9386-F5F696A31A9C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CD02078-5E3E-464F-A46E-681AECE3DF2D}"/>
              </a:ext>
            </a:extLst>
          </p:cNvPr>
          <p:cNvSpPr txBox="1"/>
          <p:nvPr/>
        </p:nvSpPr>
        <p:spPr>
          <a:xfrm>
            <a:off x="1405471" y="686789"/>
            <a:ext cx="7019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solidFill>
                  <a:schemeClr val="bg1"/>
                </a:solidFill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Poll: Do you run an e-commerce business?</a:t>
            </a:r>
          </a:p>
        </p:txBody>
      </p:sp>
      <p:pic>
        <p:nvPicPr>
          <p:cNvPr id="30" name="Graphic 5">
            <a:extLst>
              <a:ext uri="{FF2B5EF4-FFF2-40B4-BE49-F238E27FC236}">
                <a16:creationId xmlns:a16="http://schemas.microsoft.com/office/drawing/2014/main" id="{9CAC6420-7F73-40DB-ACEA-3EB44805A3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4" y="4783778"/>
            <a:ext cx="1182319" cy="169595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83CE441-34AB-4B0D-A34E-A66E534057DE}"/>
              </a:ext>
            </a:extLst>
          </p:cNvPr>
          <p:cNvSpPr txBox="1"/>
          <p:nvPr/>
        </p:nvSpPr>
        <p:spPr>
          <a:xfrm>
            <a:off x="1414271" y="1504312"/>
            <a:ext cx="7010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No.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160C239-9E86-442A-9269-19EC8D758F32}"/>
              </a:ext>
            </a:extLst>
          </p:cNvPr>
          <p:cNvSpPr txBox="1"/>
          <p:nvPr/>
        </p:nvSpPr>
        <p:spPr>
          <a:xfrm>
            <a:off x="1411817" y="2290891"/>
            <a:ext cx="7013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used to.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28E3345-29CC-4408-9955-C9FC31914581}"/>
              </a:ext>
            </a:extLst>
          </p:cNvPr>
          <p:cNvGrpSpPr/>
          <p:nvPr/>
        </p:nvGrpSpPr>
        <p:grpSpPr>
          <a:xfrm>
            <a:off x="745630" y="1521724"/>
            <a:ext cx="623653" cy="276999"/>
            <a:chOff x="745630" y="1521724"/>
            <a:chExt cx="623653" cy="276999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EE4D622-F97D-4A74-A485-A6EEF0A754E1}"/>
                </a:ext>
              </a:extLst>
            </p:cNvPr>
            <p:cNvSpPr/>
            <p:nvPr/>
          </p:nvSpPr>
          <p:spPr>
            <a:xfrm>
              <a:off x="1130447" y="1547281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E9E2EDB-BAFF-4A44-ABFC-CABBCF52F931}"/>
                </a:ext>
              </a:extLst>
            </p:cNvPr>
            <p:cNvSpPr/>
            <p:nvPr/>
          </p:nvSpPr>
          <p:spPr>
            <a:xfrm>
              <a:off x="745630" y="1612360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D6BCF5E-6EDC-4039-8B29-EA7C177C3844}"/>
                </a:ext>
              </a:extLst>
            </p:cNvPr>
            <p:cNvCxnSpPr>
              <a:cxnSpLocks/>
              <a:endCxn id="38" idx="2"/>
            </p:cNvCxnSpPr>
            <p:nvPr/>
          </p:nvCxnSpPr>
          <p:spPr>
            <a:xfrm>
              <a:off x="823593" y="1661937"/>
              <a:ext cx="306854" cy="47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671688B-926C-45F0-BCC0-2C37417F6481}"/>
                </a:ext>
              </a:extLst>
            </p:cNvPr>
            <p:cNvSpPr txBox="1"/>
            <p:nvPr/>
          </p:nvSpPr>
          <p:spPr>
            <a:xfrm>
              <a:off x="1173708" y="1521724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A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B1002A4-2E79-4A04-958C-5B3C2360B627}"/>
              </a:ext>
            </a:extLst>
          </p:cNvPr>
          <p:cNvGrpSpPr/>
          <p:nvPr/>
        </p:nvGrpSpPr>
        <p:grpSpPr>
          <a:xfrm>
            <a:off x="743176" y="2302774"/>
            <a:ext cx="623653" cy="276999"/>
            <a:chOff x="743176" y="2302774"/>
            <a:chExt cx="623653" cy="276999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FA7B636-F7F4-4F1B-9A76-CF92A8F36DCB}"/>
                </a:ext>
              </a:extLst>
            </p:cNvPr>
            <p:cNvSpPr/>
            <p:nvPr/>
          </p:nvSpPr>
          <p:spPr>
            <a:xfrm>
              <a:off x="1127993" y="2333860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9F51A3A-836B-4446-B7F7-68D27DAD8E0C}"/>
                </a:ext>
              </a:extLst>
            </p:cNvPr>
            <p:cNvSpPr/>
            <p:nvPr/>
          </p:nvSpPr>
          <p:spPr>
            <a:xfrm>
              <a:off x="743176" y="2398939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B46076B-509D-44FC-9EC7-18A9B7E11992}"/>
                </a:ext>
              </a:extLst>
            </p:cNvPr>
            <p:cNvCxnSpPr>
              <a:cxnSpLocks/>
              <a:endCxn id="34" idx="2"/>
            </p:cNvCxnSpPr>
            <p:nvPr/>
          </p:nvCxnSpPr>
          <p:spPr>
            <a:xfrm>
              <a:off x="821139" y="2448516"/>
              <a:ext cx="306854" cy="4762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7935C0B-1608-4E52-8116-69170D09B8DF}"/>
                </a:ext>
              </a:extLst>
            </p:cNvPr>
            <p:cNvSpPr txBox="1"/>
            <p:nvPr/>
          </p:nvSpPr>
          <p:spPr>
            <a:xfrm>
              <a:off x="1168612" y="2302774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B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4D234C97-E159-4B56-8BAE-8547F74B3F8D}"/>
              </a:ext>
            </a:extLst>
          </p:cNvPr>
          <p:cNvSpPr txBox="1"/>
          <p:nvPr/>
        </p:nvSpPr>
        <p:spPr>
          <a:xfrm>
            <a:off x="1417940" y="3100516"/>
            <a:ext cx="70069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would like to.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D287B1F-AFC6-40AB-AE34-057CF8FE7EA2}"/>
              </a:ext>
            </a:extLst>
          </p:cNvPr>
          <p:cNvGrpSpPr/>
          <p:nvPr/>
        </p:nvGrpSpPr>
        <p:grpSpPr>
          <a:xfrm>
            <a:off x="749299" y="3112399"/>
            <a:ext cx="623653" cy="276999"/>
            <a:chOff x="749299" y="3112399"/>
            <a:chExt cx="623653" cy="276999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E80C9A14-EB89-466C-9042-8B2B73777E62}"/>
                </a:ext>
              </a:extLst>
            </p:cNvPr>
            <p:cNvSpPr/>
            <p:nvPr/>
          </p:nvSpPr>
          <p:spPr>
            <a:xfrm>
              <a:off x="1134116" y="3143485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8659869-804D-417B-BC89-D2BB317C6777}"/>
                </a:ext>
              </a:extLst>
            </p:cNvPr>
            <p:cNvSpPr/>
            <p:nvPr/>
          </p:nvSpPr>
          <p:spPr>
            <a:xfrm>
              <a:off x="749299" y="3208564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FB5E9C6-9D22-4A43-9D83-BE56DF70C10F}"/>
                </a:ext>
              </a:extLst>
            </p:cNvPr>
            <p:cNvCxnSpPr>
              <a:cxnSpLocks/>
              <a:endCxn id="46" idx="2"/>
            </p:cNvCxnSpPr>
            <p:nvPr/>
          </p:nvCxnSpPr>
          <p:spPr>
            <a:xfrm>
              <a:off x="827262" y="3258141"/>
              <a:ext cx="306854" cy="4762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22CB5A5-E1D0-45EB-A7DB-370868B48D6B}"/>
                </a:ext>
              </a:extLst>
            </p:cNvPr>
            <p:cNvSpPr txBox="1"/>
            <p:nvPr/>
          </p:nvSpPr>
          <p:spPr>
            <a:xfrm>
              <a:off x="1174735" y="3112399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73177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B6800CC5-5A86-447D-AE3C-A422A6E47B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2" b="9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C405E6-ECCD-41B7-BE67-C2AB5C88330C}"/>
              </a:ext>
            </a:extLst>
          </p:cNvPr>
          <p:cNvCxnSpPr>
            <a:cxnSpLocks/>
            <a:stCxn id="13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400F913-0F3E-4AA3-8613-519B37BEA27D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799801"/>
            <a:chExt cx="691485" cy="23883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452A9DC-E214-4466-AE9E-799FEAF2BEAD}"/>
                </a:ext>
              </a:extLst>
            </p:cNvPr>
            <p:cNvSpPr/>
            <p:nvPr/>
          </p:nvSpPr>
          <p:spPr>
            <a:xfrm>
              <a:off x="675706" y="799801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6EFA78D-94BE-457B-B34B-0792A65DFA23}"/>
                </a:ext>
              </a:extLst>
            </p:cNvPr>
            <p:cNvSpPr/>
            <p:nvPr/>
          </p:nvSpPr>
          <p:spPr>
            <a:xfrm>
              <a:off x="741670" y="868041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7DD6C1D-553C-4940-97CC-189E977F9DFA}"/>
                </a:ext>
              </a:extLst>
            </p:cNvPr>
            <p:cNvSpPr/>
            <p:nvPr/>
          </p:nvSpPr>
          <p:spPr>
            <a:xfrm>
              <a:off x="1271657" y="874865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74E58D7-64F0-4B95-BAB9-6F919BE6BD63}"/>
                </a:ext>
              </a:extLst>
            </p:cNvPr>
            <p:cNvCxnSpPr>
              <a:stCxn id="13" idx="6"/>
              <a:endCxn id="15" idx="2"/>
            </p:cNvCxnSpPr>
            <p:nvPr/>
          </p:nvCxnSpPr>
          <p:spPr>
            <a:xfrm>
              <a:off x="914542" y="919219"/>
              <a:ext cx="357115" cy="341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505DAAB-9C59-4F25-A805-98DEC255E2AF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99A1671-F46E-4AA2-8092-0F7F018D49F2}"/>
              </a:ext>
            </a:extLst>
          </p:cNvPr>
          <p:cNvSpPr txBox="1"/>
          <p:nvPr/>
        </p:nvSpPr>
        <p:spPr>
          <a:xfrm>
            <a:off x="1405471" y="686789"/>
            <a:ext cx="6396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solidFill>
                  <a:schemeClr val="bg1"/>
                </a:solidFill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Ten need-to-know facts about Russia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DFB0BD-3DDF-4751-950C-BB6A0796CDC3}"/>
              </a:ext>
            </a:extLst>
          </p:cNvPr>
          <p:cNvSpPr txBox="1"/>
          <p:nvPr/>
        </p:nvSpPr>
        <p:spPr>
          <a:xfrm>
            <a:off x="1414272" y="1504312"/>
            <a:ext cx="4358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size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A11732A-E205-4D42-97A9-76A482F877F7}"/>
              </a:ext>
            </a:extLst>
          </p:cNvPr>
          <p:cNvSpPr/>
          <p:nvPr/>
        </p:nvSpPr>
        <p:spPr>
          <a:xfrm>
            <a:off x="1130447" y="1547281"/>
            <a:ext cx="238836" cy="23883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4A67DCF-C953-4C05-97B3-D5406429C561}"/>
              </a:ext>
            </a:extLst>
          </p:cNvPr>
          <p:cNvSpPr/>
          <p:nvPr/>
        </p:nvSpPr>
        <p:spPr>
          <a:xfrm>
            <a:off x="745630" y="1612360"/>
            <a:ext cx="95534" cy="955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7B57612-F3C5-4161-AA6D-4E8BD0270DBC}"/>
              </a:ext>
            </a:extLst>
          </p:cNvPr>
          <p:cNvCxnSpPr>
            <a:cxnSpLocks/>
            <a:endCxn id="20" idx="2"/>
          </p:cNvCxnSpPr>
          <p:nvPr/>
        </p:nvCxnSpPr>
        <p:spPr>
          <a:xfrm>
            <a:off x="823593" y="1661937"/>
            <a:ext cx="306854" cy="476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04FB395-1A20-492C-828B-D009488A3ED9}"/>
              </a:ext>
            </a:extLst>
          </p:cNvPr>
          <p:cNvSpPr txBox="1"/>
          <p:nvPr/>
        </p:nvSpPr>
        <p:spPr>
          <a:xfrm>
            <a:off x="1173708" y="1521724"/>
            <a:ext cx="156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C54B68C-73C7-4CBB-8703-9AAC6D10806E}"/>
              </a:ext>
            </a:extLst>
          </p:cNvPr>
          <p:cNvSpPr txBox="1"/>
          <p:nvPr/>
        </p:nvSpPr>
        <p:spPr>
          <a:xfrm>
            <a:off x="1416546" y="2079790"/>
            <a:ext cx="4358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 varies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01D0D15-408A-457D-89CF-4CD17009F71A}"/>
              </a:ext>
            </a:extLst>
          </p:cNvPr>
          <p:cNvGrpSpPr/>
          <p:nvPr/>
        </p:nvGrpSpPr>
        <p:grpSpPr>
          <a:xfrm>
            <a:off x="747904" y="2095500"/>
            <a:ext cx="623653" cy="276999"/>
            <a:chOff x="747904" y="1878837"/>
            <a:chExt cx="623653" cy="276999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B448B33-39A4-4948-8D8E-6188C861E1D4}"/>
                </a:ext>
              </a:extLst>
            </p:cNvPr>
            <p:cNvSpPr/>
            <p:nvPr/>
          </p:nvSpPr>
          <p:spPr>
            <a:xfrm>
              <a:off x="1132721" y="1904394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0412AB5-9455-4D79-AF79-46EB799B1FA5}"/>
                </a:ext>
              </a:extLst>
            </p:cNvPr>
            <p:cNvSpPr/>
            <p:nvPr/>
          </p:nvSpPr>
          <p:spPr>
            <a:xfrm>
              <a:off x="747904" y="1969473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AFB9EAC-CF4F-4A8F-8D0E-35EFC401E79A}"/>
                </a:ext>
              </a:extLst>
            </p:cNvPr>
            <p:cNvCxnSpPr>
              <a:cxnSpLocks/>
              <a:endCxn id="25" idx="2"/>
            </p:cNvCxnSpPr>
            <p:nvPr/>
          </p:nvCxnSpPr>
          <p:spPr>
            <a:xfrm>
              <a:off x="825867" y="2019050"/>
              <a:ext cx="306854" cy="47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696AD16-7386-4CB8-8EDF-21B8BAB4479C}"/>
                </a:ext>
              </a:extLst>
            </p:cNvPr>
            <p:cNvSpPr txBox="1"/>
            <p:nvPr/>
          </p:nvSpPr>
          <p:spPr>
            <a:xfrm>
              <a:off x="1175982" y="1878837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DFF7E9C-DE84-4738-8B75-E5BE5C7090C1}"/>
              </a:ext>
            </a:extLst>
          </p:cNvPr>
          <p:cNvSpPr txBox="1"/>
          <p:nvPr/>
        </p:nvSpPr>
        <p:spPr>
          <a:xfrm>
            <a:off x="1416544" y="2653006"/>
            <a:ext cx="4358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time spent online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C026893-0BAE-4D17-9856-35CC487803C4}"/>
              </a:ext>
            </a:extLst>
          </p:cNvPr>
          <p:cNvGrpSpPr/>
          <p:nvPr/>
        </p:nvGrpSpPr>
        <p:grpSpPr>
          <a:xfrm>
            <a:off x="747902" y="2669276"/>
            <a:ext cx="623653" cy="276999"/>
            <a:chOff x="745630" y="1521724"/>
            <a:chExt cx="623653" cy="276999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19C928B-6528-42AE-9F71-7D66C3F6FD01}"/>
                </a:ext>
              </a:extLst>
            </p:cNvPr>
            <p:cNvSpPr/>
            <p:nvPr/>
          </p:nvSpPr>
          <p:spPr>
            <a:xfrm>
              <a:off x="1130447" y="1547281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2EF33EE-308C-4606-ACAC-0F543C94BF15}"/>
                </a:ext>
              </a:extLst>
            </p:cNvPr>
            <p:cNvSpPr/>
            <p:nvPr/>
          </p:nvSpPr>
          <p:spPr>
            <a:xfrm>
              <a:off x="745630" y="1612360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89A9244-5BFB-4396-9FA5-D84B353079A1}"/>
                </a:ext>
              </a:extLst>
            </p:cNvPr>
            <p:cNvCxnSpPr>
              <a:cxnSpLocks/>
              <a:endCxn id="33" idx="2"/>
            </p:cNvCxnSpPr>
            <p:nvPr/>
          </p:nvCxnSpPr>
          <p:spPr>
            <a:xfrm>
              <a:off x="823593" y="1661937"/>
              <a:ext cx="306854" cy="47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1E1A38D-CB9C-4128-88C7-AC99F57C0398}"/>
                </a:ext>
              </a:extLst>
            </p:cNvPr>
            <p:cNvSpPr txBox="1"/>
            <p:nvPr/>
          </p:nvSpPr>
          <p:spPr>
            <a:xfrm>
              <a:off x="1173708" y="1521724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DE0DD00-2B06-4195-A5A5-801578D67530}"/>
              </a:ext>
            </a:extLst>
          </p:cNvPr>
          <p:cNvSpPr txBox="1"/>
          <p:nvPr/>
        </p:nvSpPr>
        <p:spPr>
          <a:xfrm>
            <a:off x="1418818" y="3214836"/>
            <a:ext cx="4358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dominated by local platforms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BCCA565-08E5-46C8-8C26-07ED3F02A89C}"/>
              </a:ext>
            </a:extLst>
          </p:cNvPr>
          <p:cNvGrpSpPr/>
          <p:nvPr/>
        </p:nvGrpSpPr>
        <p:grpSpPr>
          <a:xfrm>
            <a:off x="750176" y="3243052"/>
            <a:ext cx="623653" cy="276999"/>
            <a:chOff x="747904" y="1878837"/>
            <a:chExt cx="623653" cy="276999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7752E5A-F496-4311-9739-F926CDA88C3E}"/>
                </a:ext>
              </a:extLst>
            </p:cNvPr>
            <p:cNvSpPr/>
            <p:nvPr/>
          </p:nvSpPr>
          <p:spPr>
            <a:xfrm>
              <a:off x="1132721" y="1904394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2DF7C03-5753-4FC9-841C-0EADA0F0A0CC}"/>
                </a:ext>
              </a:extLst>
            </p:cNvPr>
            <p:cNvSpPr/>
            <p:nvPr/>
          </p:nvSpPr>
          <p:spPr>
            <a:xfrm>
              <a:off x="747904" y="1969473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9DFE695-A513-4B3E-BE37-0A26295889A3}"/>
                </a:ext>
              </a:extLst>
            </p:cNvPr>
            <p:cNvCxnSpPr>
              <a:cxnSpLocks/>
              <a:endCxn id="39" idx="2"/>
            </p:cNvCxnSpPr>
            <p:nvPr/>
          </p:nvCxnSpPr>
          <p:spPr>
            <a:xfrm>
              <a:off x="825867" y="2019050"/>
              <a:ext cx="306854" cy="47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314B538-7AB5-4F23-A942-BA5DEB48C96E}"/>
                </a:ext>
              </a:extLst>
            </p:cNvPr>
            <p:cNvSpPr txBox="1"/>
            <p:nvPr/>
          </p:nvSpPr>
          <p:spPr>
            <a:xfrm>
              <a:off x="1175982" y="1878837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27E516D6-911D-48B1-BA1E-A61DC63E3C17}"/>
              </a:ext>
            </a:extLst>
          </p:cNvPr>
          <p:cNvSpPr txBox="1"/>
          <p:nvPr/>
        </p:nvSpPr>
        <p:spPr>
          <a:xfrm>
            <a:off x="1416547" y="3799416"/>
            <a:ext cx="4358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different seasonality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6D8B42B-3B4F-4FE4-8B73-7B5481AB33C3}"/>
              </a:ext>
            </a:extLst>
          </p:cNvPr>
          <p:cNvGrpSpPr/>
          <p:nvPr/>
        </p:nvGrpSpPr>
        <p:grpSpPr>
          <a:xfrm>
            <a:off x="747905" y="3816828"/>
            <a:ext cx="623653" cy="276999"/>
            <a:chOff x="745630" y="1521724"/>
            <a:chExt cx="623653" cy="276999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FD34E1E-D26E-4D6A-B92B-FC82E99F957A}"/>
                </a:ext>
              </a:extLst>
            </p:cNvPr>
            <p:cNvSpPr/>
            <p:nvPr/>
          </p:nvSpPr>
          <p:spPr>
            <a:xfrm>
              <a:off x="1130447" y="1547281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9A7CB13-ED32-4320-AD5C-FD58D91BC0BA}"/>
                </a:ext>
              </a:extLst>
            </p:cNvPr>
            <p:cNvSpPr/>
            <p:nvPr/>
          </p:nvSpPr>
          <p:spPr>
            <a:xfrm>
              <a:off x="745630" y="1612360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692CC79-4025-4A9C-8C6E-B81449E67186}"/>
                </a:ext>
              </a:extLst>
            </p:cNvPr>
            <p:cNvCxnSpPr>
              <a:cxnSpLocks/>
              <a:endCxn id="45" idx="2"/>
            </p:cNvCxnSpPr>
            <p:nvPr/>
          </p:nvCxnSpPr>
          <p:spPr>
            <a:xfrm>
              <a:off x="823593" y="1661937"/>
              <a:ext cx="306854" cy="47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BD5CBDC-5325-4B38-B96D-59A8CC299496}"/>
                </a:ext>
              </a:extLst>
            </p:cNvPr>
            <p:cNvSpPr txBox="1"/>
            <p:nvPr/>
          </p:nvSpPr>
          <p:spPr>
            <a:xfrm>
              <a:off x="1173708" y="1521724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pic>
        <p:nvPicPr>
          <p:cNvPr id="92" name="Graphic 5">
            <a:extLst>
              <a:ext uri="{FF2B5EF4-FFF2-40B4-BE49-F238E27FC236}">
                <a16:creationId xmlns:a16="http://schemas.microsoft.com/office/drawing/2014/main" id="{9557938A-54AE-4DFB-BB84-4CFF7E0056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4" y="4783778"/>
            <a:ext cx="1182319" cy="1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873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D80D1D58-3C01-4F26-A1B4-102E7BEDDF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2" b="9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C405E6-ECCD-41B7-BE67-C2AB5C88330C}"/>
              </a:ext>
            </a:extLst>
          </p:cNvPr>
          <p:cNvCxnSpPr>
            <a:cxnSpLocks/>
            <a:stCxn id="13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400F913-0F3E-4AA3-8613-519B37BEA27D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799801"/>
            <a:chExt cx="691485" cy="23883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452A9DC-E214-4466-AE9E-799FEAF2BEAD}"/>
                </a:ext>
              </a:extLst>
            </p:cNvPr>
            <p:cNvSpPr/>
            <p:nvPr/>
          </p:nvSpPr>
          <p:spPr>
            <a:xfrm>
              <a:off x="675706" y="799801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6EFA78D-94BE-457B-B34B-0792A65DFA23}"/>
                </a:ext>
              </a:extLst>
            </p:cNvPr>
            <p:cNvSpPr/>
            <p:nvPr/>
          </p:nvSpPr>
          <p:spPr>
            <a:xfrm>
              <a:off x="741670" y="868041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7DD6C1D-553C-4940-97CC-189E977F9DFA}"/>
                </a:ext>
              </a:extLst>
            </p:cNvPr>
            <p:cNvSpPr/>
            <p:nvPr/>
          </p:nvSpPr>
          <p:spPr>
            <a:xfrm>
              <a:off x="1271657" y="874865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74E58D7-64F0-4B95-BAB9-6F919BE6BD63}"/>
                </a:ext>
              </a:extLst>
            </p:cNvPr>
            <p:cNvCxnSpPr>
              <a:cxnSpLocks/>
              <a:stCxn id="13" idx="6"/>
              <a:endCxn id="15" idx="2"/>
            </p:cNvCxnSpPr>
            <p:nvPr/>
          </p:nvCxnSpPr>
          <p:spPr>
            <a:xfrm>
              <a:off x="914542" y="919219"/>
              <a:ext cx="357115" cy="341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505DAAB-9C59-4F25-A805-98DEC255E2AF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99A1671-F46E-4AA2-8092-0F7F018D49F2}"/>
              </a:ext>
            </a:extLst>
          </p:cNvPr>
          <p:cNvSpPr txBox="1"/>
          <p:nvPr/>
        </p:nvSpPr>
        <p:spPr>
          <a:xfrm>
            <a:off x="1405471" y="686789"/>
            <a:ext cx="6396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solidFill>
                  <a:schemeClr val="bg1"/>
                </a:solidFill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Ten need-to-know facts about Russia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CE170CE-3242-4774-A905-6DC0FC7EA8B4}"/>
              </a:ext>
            </a:extLst>
          </p:cNvPr>
          <p:cNvSpPr txBox="1"/>
          <p:nvPr/>
        </p:nvSpPr>
        <p:spPr>
          <a:xfrm>
            <a:off x="1418821" y="1488388"/>
            <a:ext cx="4358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Russians speak Russian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B6A19CD-4D39-4BC8-AF6C-575C5D63CD12}"/>
              </a:ext>
            </a:extLst>
          </p:cNvPr>
          <p:cNvSpPr txBox="1"/>
          <p:nvPr/>
        </p:nvSpPr>
        <p:spPr>
          <a:xfrm>
            <a:off x="1416546" y="2066148"/>
            <a:ext cx="4358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quality matters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ECBDABA-E2CC-4BD5-88E0-039998AA6167}"/>
              </a:ext>
            </a:extLst>
          </p:cNvPr>
          <p:cNvSpPr txBox="1"/>
          <p:nvPr/>
        </p:nvSpPr>
        <p:spPr>
          <a:xfrm>
            <a:off x="1418820" y="2648449"/>
            <a:ext cx="4358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transliteration will happen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9D41F8A-C203-4E51-91BD-731795416B62}"/>
              </a:ext>
            </a:extLst>
          </p:cNvPr>
          <p:cNvSpPr txBox="1"/>
          <p:nvPr/>
        </p:nvSpPr>
        <p:spPr>
          <a:xfrm>
            <a:off x="1416547" y="3219381"/>
            <a:ext cx="4358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cross-border shopping is big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B1B1D43-25E0-46FA-8B5C-FA5A8BF1B7C8}"/>
              </a:ext>
            </a:extLst>
          </p:cNvPr>
          <p:cNvSpPr txBox="1"/>
          <p:nvPr/>
        </p:nvSpPr>
        <p:spPr>
          <a:xfrm>
            <a:off x="1418821" y="3788035"/>
            <a:ext cx="4358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price and deals are key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53BD9010-1DAD-4B3A-8BC4-EEFF1F68D099}"/>
              </a:ext>
            </a:extLst>
          </p:cNvPr>
          <p:cNvGrpSpPr/>
          <p:nvPr/>
        </p:nvGrpSpPr>
        <p:grpSpPr>
          <a:xfrm>
            <a:off x="745630" y="1521724"/>
            <a:ext cx="623653" cy="276999"/>
            <a:chOff x="745630" y="1521724"/>
            <a:chExt cx="623653" cy="276999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079AF0D2-E841-4C4B-98DA-DF6A1E1CB81E}"/>
                </a:ext>
              </a:extLst>
            </p:cNvPr>
            <p:cNvSpPr/>
            <p:nvPr/>
          </p:nvSpPr>
          <p:spPr>
            <a:xfrm>
              <a:off x="1130447" y="1547281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CC9FEEB1-FCCC-4353-A8E4-5C30A1B01130}"/>
                </a:ext>
              </a:extLst>
            </p:cNvPr>
            <p:cNvSpPr/>
            <p:nvPr/>
          </p:nvSpPr>
          <p:spPr>
            <a:xfrm>
              <a:off x="745630" y="1612360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5CFCA203-77BB-422B-B088-9F480D51B00F}"/>
                </a:ext>
              </a:extLst>
            </p:cNvPr>
            <p:cNvCxnSpPr>
              <a:cxnSpLocks/>
              <a:endCxn id="80" idx="2"/>
            </p:cNvCxnSpPr>
            <p:nvPr/>
          </p:nvCxnSpPr>
          <p:spPr>
            <a:xfrm>
              <a:off x="823593" y="1661937"/>
              <a:ext cx="306854" cy="47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DA15AB5B-F4C5-48A9-8362-000B00D3B4E0}"/>
                </a:ext>
              </a:extLst>
            </p:cNvPr>
            <p:cNvSpPr txBox="1"/>
            <p:nvPr/>
          </p:nvSpPr>
          <p:spPr>
            <a:xfrm>
              <a:off x="1173708" y="1521724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11396D7-EF44-450C-9D5C-A6E720ED54A6}"/>
              </a:ext>
            </a:extLst>
          </p:cNvPr>
          <p:cNvGrpSpPr/>
          <p:nvPr/>
        </p:nvGrpSpPr>
        <p:grpSpPr>
          <a:xfrm>
            <a:off x="747904" y="2095500"/>
            <a:ext cx="623653" cy="276999"/>
            <a:chOff x="747904" y="1878837"/>
            <a:chExt cx="623653" cy="276999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501668BE-7068-43DC-9056-52F52EFE0A60}"/>
                </a:ext>
              </a:extLst>
            </p:cNvPr>
            <p:cNvSpPr/>
            <p:nvPr/>
          </p:nvSpPr>
          <p:spPr>
            <a:xfrm>
              <a:off x="1132721" y="1904394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DAD00F9-FDD3-4D19-BDCF-EBCCD0D46346}"/>
                </a:ext>
              </a:extLst>
            </p:cNvPr>
            <p:cNvSpPr/>
            <p:nvPr/>
          </p:nvSpPr>
          <p:spPr>
            <a:xfrm>
              <a:off x="747904" y="1969473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571A1483-3332-48F6-BFF3-D685ACFA00C4}"/>
                </a:ext>
              </a:extLst>
            </p:cNvPr>
            <p:cNvCxnSpPr>
              <a:cxnSpLocks/>
              <a:endCxn id="85" idx="2"/>
            </p:cNvCxnSpPr>
            <p:nvPr/>
          </p:nvCxnSpPr>
          <p:spPr>
            <a:xfrm>
              <a:off x="825867" y="2019050"/>
              <a:ext cx="306854" cy="47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296E823A-B3AB-411D-9F7F-9DDE341C63FD}"/>
                </a:ext>
              </a:extLst>
            </p:cNvPr>
            <p:cNvSpPr txBox="1"/>
            <p:nvPr/>
          </p:nvSpPr>
          <p:spPr>
            <a:xfrm>
              <a:off x="1175982" y="1878837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FF95BFD-2CEA-499E-861F-4D8BF7C2FD85}"/>
              </a:ext>
            </a:extLst>
          </p:cNvPr>
          <p:cNvGrpSpPr/>
          <p:nvPr/>
        </p:nvGrpSpPr>
        <p:grpSpPr>
          <a:xfrm>
            <a:off x="747902" y="2669276"/>
            <a:ext cx="623653" cy="276999"/>
            <a:chOff x="745630" y="1521724"/>
            <a:chExt cx="623653" cy="276999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95F3F84E-EBF2-41D2-BEF8-A41163C0C887}"/>
                </a:ext>
              </a:extLst>
            </p:cNvPr>
            <p:cNvSpPr/>
            <p:nvPr/>
          </p:nvSpPr>
          <p:spPr>
            <a:xfrm>
              <a:off x="1130447" y="1547281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031CB8DE-6D3F-4F1B-8FE0-8A5E4D3AFB04}"/>
                </a:ext>
              </a:extLst>
            </p:cNvPr>
            <p:cNvSpPr/>
            <p:nvPr/>
          </p:nvSpPr>
          <p:spPr>
            <a:xfrm>
              <a:off x="745630" y="1612360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483412F-9556-4B18-A702-E5BD7924B336}"/>
                </a:ext>
              </a:extLst>
            </p:cNvPr>
            <p:cNvCxnSpPr>
              <a:cxnSpLocks/>
              <a:endCxn id="90" idx="2"/>
            </p:cNvCxnSpPr>
            <p:nvPr/>
          </p:nvCxnSpPr>
          <p:spPr>
            <a:xfrm>
              <a:off x="823593" y="1661937"/>
              <a:ext cx="306854" cy="47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B97CF7CB-21FA-404B-8468-BD81F4FCCF6E}"/>
                </a:ext>
              </a:extLst>
            </p:cNvPr>
            <p:cNvSpPr txBox="1"/>
            <p:nvPr/>
          </p:nvSpPr>
          <p:spPr>
            <a:xfrm>
              <a:off x="1173708" y="1521724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CE68E97-F5BE-441D-898C-C8C945014651}"/>
              </a:ext>
            </a:extLst>
          </p:cNvPr>
          <p:cNvGrpSpPr/>
          <p:nvPr/>
        </p:nvGrpSpPr>
        <p:grpSpPr>
          <a:xfrm>
            <a:off x="750176" y="3243052"/>
            <a:ext cx="623653" cy="276999"/>
            <a:chOff x="747904" y="1878837"/>
            <a:chExt cx="623653" cy="276999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D248418F-B6EB-4A9D-AC5D-261F325D105A}"/>
                </a:ext>
              </a:extLst>
            </p:cNvPr>
            <p:cNvSpPr/>
            <p:nvPr/>
          </p:nvSpPr>
          <p:spPr>
            <a:xfrm>
              <a:off x="1132721" y="1904394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C46E0F5E-8DAF-4400-9717-E0ECA6E40C80}"/>
                </a:ext>
              </a:extLst>
            </p:cNvPr>
            <p:cNvSpPr/>
            <p:nvPr/>
          </p:nvSpPr>
          <p:spPr>
            <a:xfrm>
              <a:off x="747904" y="1969473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94BF22F-BFA0-4F53-8033-4617490DF3CF}"/>
                </a:ext>
              </a:extLst>
            </p:cNvPr>
            <p:cNvCxnSpPr>
              <a:cxnSpLocks/>
              <a:endCxn id="95" idx="2"/>
            </p:cNvCxnSpPr>
            <p:nvPr/>
          </p:nvCxnSpPr>
          <p:spPr>
            <a:xfrm>
              <a:off x="825867" y="2019050"/>
              <a:ext cx="306854" cy="47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137D037C-C54D-4301-9483-E420541ACDED}"/>
                </a:ext>
              </a:extLst>
            </p:cNvPr>
            <p:cNvSpPr txBox="1"/>
            <p:nvPr/>
          </p:nvSpPr>
          <p:spPr>
            <a:xfrm>
              <a:off x="1175982" y="1878837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8C831763-77A5-4D2D-8AAE-BCB28E002095}"/>
              </a:ext>
            </a:extLst>
          </p:cNvPr>
          <p:cNvGrpSpPr/>
          <p:nvPr/>
        </p:nvGrpSpPr>
        <p:grpSpPr>
          <a:xfrm>
            <a:off x="747905" y="3816828"/>
            <a:ext cx="698758" cy="276999"/>
            <a:chOff x="745630" y="1521724"/>
            <a:chExt cx="698758" cy="276999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F24F5465-0796-45FB-B517-5241C5693484}"/>
                </a:ext>
              </a:extLst>
            </p:cNvPr>
            <p:cNvSpPr/>
            <p:nvPr/>
          </p:nvSpPr>
          <p:spPr>
            <a:xfrm>
              <a:off x="1130447" y="1547281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B183D659-48DF-49FD-8A50-437CBFBB6EF3}"/>
                </a:ext>
              </a:extLst>
            </p:cNvPr>
            <p:cNvSpPr/>
            <p:nvPr/>
          </p:nvSpPr>
          <p:spPr>
            <a:xfrm>
              <a:off x="745630" y="1612360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DE5F318B-4A95-40A8-8934-A56F2942B548}"/>
                </a:ext>
              </a:extLst>
            </p:cNvPr>
            <p:cNvCxnSpPr>
              <a:cxnSpLocks/>
              <a:endCxn id="100" idx="2"/>
            </p:cNvCxnSpPr>
            <p:nvPr/>
          </p:nvCxnSpPr>
          <p:spPr>
            <a:xfrm>
              <a:off x="823593" y="1661937"/>
              <a:ext cx="306854" cy="47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A4C5D466-FE09-4730-94BD-B799668695CD}"/>
                </a:ext>
              </a:extLst>
            </p:cNvPr>
            <p:cNvSpPr txBox="1"/>
            <p:nvPr/>
          </p:nvSpPr>
          <p:spPr>
            <a:xfrm>
              <a:off x="1050878" y="1521724"/>
              <a:ext cx="3935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pic>
        <p:nvPicPr>
          <p:cNvPr id="105" name="Graphic 5">
            <a:extLst>
              <a:ext uri="{FF2B5EF4-FFF2-40B4-BE49-F238E27FC236}">
                <a16:creationId xmlns:a16="http://schemas.microsoft.com/office/drawing/2014/main" id="{2F6A4F89-E1A9-4132-9E94-ECFC8C2789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4" y="4783778"/>
            <a:ext cx="1182319" cy="1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827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C149003-6B4B-461B-BC40-3D3F382DEEB9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DE6617-6EA4-489B-924C-11B1D1CD23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41" y="1"/>
            <a:ext cx="9138718" cy="515423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388464E-341D-4A15-B795-E72B09D594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75186" y="4627486"/>
            <a:ext cx="1803219" cy="2750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334D95-C6CF-4D52-9EC5-9204E16F58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02764" y="812952"/>
            <a:ext cx="585643" cy="58564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D48309-132C-42E1-BCC8-68DA0B6C705C}"/>
              </a:ext>
            </a:extLst>
          </p:cNvPr>
          <p:cNvCxnSpPr>
            <a:cxnSpLocks/>
            <a:stCxn id="11" idx="4"/>
          </p:cNvCxnSpPr>
          <p:nvPr/>
        </p:nvCxnSpPr>
        <p:spPr>
          <a:xfrm flipH="1">
            <a:off x="792288" y="2295883"/>
            <a:ext cx="2836" cy="284761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FC2E5172-F8DB-4DE9-9978-3EDE4798F0CC}"/>
              </a:ext>
            </a:extLst>
          </p:cNvPr>
          <p:cNvSpPr txBox="1">
            <a:spLocks/>
          </p:cNvSpPr>
          <p:nvPr/>
        </p:nvSpPr>
        <p:spPr>
          <a:xfrm>
            <a:off x="1374775" y="736188"/>
            <a:ext cx="6647656" cy="282854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440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r>
              <a:rPr lang="en-GB" sz="4000" dirty="0">
                <a:solidFill>
                  <a:schemeClr val="tx1"/>
                </a:solidFill>
                <a:latin typeface="Lato Light" panose="020F03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How to identify and seize growth opportunities in international markets in 2021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707F887-2068-4229-BB34-E36B60715106}"/>
              </a:ext>
            </a:extLst>
          </p:cNvPr>
          <p:cNvSpPr/>
          <p:nvPr/>
        </p:nvSpPr>
        <p:spPr>
          <a:xfrm>
            <a:off x="675706" y="2057047"/>
            <a:ext cx="238836" cy="23883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ACFB6C9-F6A5-4133-9529-9C365DAEF000}"/>
              </a:ext>
            </a:extLst>
          </p:cNvPr>
          <p:cNvSpPr/>
          <p:nvPr/>
        </p:nvSpPr>
        <p:spPr>
          <a:xfrm>
            <a:off x="741670" y="2125287"/>
            <a:ext cx="95534" cy="9553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1EFE848-87A0-4F78-82E3-D56F967BA7F5}"/>
              </a:ext>
            </a:extLst>
          </p:cNvPr>
          <p:cNvSpPr/>
          <p:nvPr/>
        </p:nvSpPr>
        <p:spPr>
          <a:xfrm>
            <a:off x="1271657" y="2132111"/>
            <a:ext cx="95534" cy="9553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FC3C70E-4114-47F9-9F98-82D8119523A3}"/>
              </a:ext>
            </a:extLst>
          </p:cNvPr>
          <p:cNvCxnSpPr>
            <a:stCxn id="11" idx="6"/>
            <a:endCxn id="13" idx="2"/>
          </p:cNvCxnSpPr>
          <p:nvPr/>
        </p:nvCxnSpPr>
        <p:spPr>
          <a:xfrm>
            <a:off x="914542" y="2176465"/>
            <a:ext cx="357115" cy="341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F3929F9-066F-4115-B8AC-E82D3209AB65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792288" y="1385888"/>
            <a:ext cx="2836" cy="67115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52939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734C001-E79F-4B13-927A-1432D05DC8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3282"/>
                    </a14:imgEffect>
                    <a14:imgEffect>
                      <a14:saturation sat="131000"/>
                    </a14:imgEffect>
                  </a14:imgLayer>
                </a14:imgProps>
              </a:ext>
            </a:extLst>
          </a:blip>
          <a:srcRect l="17592" r="17592"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62E7F18-1BFB-4B53-B7B5-C25FE2B68A3F}"/>
              </a:ext>
            </a:extLst>
          </p:cNvPr>
          <p:cNvCxnSpPr>
            <a:cxnSpLocks/>
          </p:cNvCxnSpPr>
          <p:nvPr/>
        </p:nvCxnSpPr>
        <p:spPr>
          <a:xfrm>
            <a:off x="795124" y="0"/>
            <a:ext cx="0" cy="51435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1112C52A-B8FB-43E7-94FB-EE6BCDF4CCA8}"/>
              </a:ext>
            </a:extLst>
          </p:cNvPr>
          <p:cNvGrpSpPr/>
          <p:nvPr/>
        </p:nvGrpSpPr>
        <p:grpSpPr>
          <a:xfrm flipV="1">
            <a:off x="745630" y="822735"/>
            <a:ext cx="622795" cy="391279"/>
            <a:chOff x="745630" y="729863"/>
            <a:chExt cx="622795" cy="391279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191F13E-720E-4783-AE43-0E3EB3613D0B}"/>
                </a:ext>
              </a:extLst>
            </p:cNvPr>
            <p:cNvSpPr/>
            <p:nvPr/>
          </p:nvSpPr>
          <p:spPr>
            <a:xfrm>
              <a:off x="977146" y="729863"/>
              <a:ext cx="391279" cy="391279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9260F65-9AC9-4931-A55F-11A8A30B3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4241" y="842158"/>
              <a:ext cx="231569" cy="175242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8306DB2-C897-401E-AD17-E9BAB7D21A47}"/>
                </a:ext>
              </a:extLst>
            </p:cNvPr>
            <p:cNvSpPr/>
            <p:nvPr/>
          </p:nvSpPr>
          <p:spPr>
            <a:xfrm>
              <a:off x="745630" y="869410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103E951-C5E5-486D-B8E7-9B5FBE7CDCF2}"/>
                </a:ext>
              </a:extLst>
            </p:cNvPr>
            <p:cNvCxnSpPr>
              <a:cxnSpLocks/>
            </p:cNvCxnSpPr>
            <p:nvPr/>
          </p:nvCxnSpPr>
          <p:spPr>
            <a:xfrm>
              <a:off x="839337" y="918679"/>
              <a:ext cx="13098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8CD02078-5E3E-464F-A46E-681AECE3DF2D}"/>
              </a:ext>
            </a:extLst>
          </p:cNvPr>
          <p:cNvSpPr txBox="1"/>
          <p:nvPr/>
        </p:nvSpPr>
        <p:spPr>
          <a:xfrm>
            <a:off x="1412295" y="731893"/>
            <a:ext cx="6476111" cy="2654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ts val="3400"/>
              </a:lnSpc>
              <a:defRPr/>
            </a:pPr>
            <a:r>
              <a:rPr lang="en-GB" sz="2000" i="1" dirty="0" err="1">
                <a:solidFill>
                  <a:schemeClr val="bg1"/>
                </a:solidFill>
              </a:rPr>
              <a:t>Suspendisse</a:t>
            </a:r>
            <a:r>
              <a:rPr lang="en-GB" sz="2000" i="1" dirty="0">
                <a:solidFill>
                  <a:schemeClr val="bg1"/>
                </a:solidFill>
              </a:rPr>
              <a:t> at </a:t>
            </a:r>
            <a:r>
              <a:rPr lang="en-GB" sz="2000" i="1" dirty="0" err="1">
                <a:solidFill>
                  <a:schemeClr val="bg1"/>
                </a:solidFill>
              </a:rPr>
              <a:t>iaculis</a:t>
            </a:r>
            <a:r>
              <a:rPr lang="en-GB" sz="2000" i="1" dirty="0">
                <a:solidFill>
                  <a:schemeClr val="bg1"/>
                </a:solidFill>
              </a:rPr>
              <a:t> </a:t>
            </a:r>
            <a:r>
              <a:rPr lang="en-GB" sz="2000" i="1" dirty="0" err="1">
                <a:solidFill>
                  <a:schemeClr val="bg1"/>
                </a:solidFill>
              </a:rPr>
              <a:t>arcu</a:t>
            </a:r>
            <a:r>
              <a:rPr lang="en-GB" sz="2000" i="1" dirty="0">
                <a:solidFill>
                  <a:schemeClr val="bg1"/>
                </a:solidFill>
              </a:rPr>
              <a:t>. </a:t>
            </a:r>
            <a:r>
              <a:rPr lang="en-GB" sz="2000" b="1" i="1" dirty="0">
                <a:solidFill>
                  <a:schemeClr val="bg1"/>
                </a:solidFill>
              </a:rPr>
              <a:t>Bold characters look like this,</a:t>
            </a:r>
            <a:r>
              <a:rPr lang="en-GB" sz="2000" i="1" dirty="0">
                <a:solidFill>
                  <a:schemeClr val="bg1"/>
                </a:solidFill>
              </a:rPr>
              <a:t> </a:t>
            </a:r>
            <a:r>
              <a:rPr lang="en-GB" sz="2000" i="1" dirty="0" err="1">
                <a:solidFill>
                  <a:schemeClr val="bg1"/>
                </a:solidFill>
              </a:rPr>
              <a:t>nunc</a:t>
            </a:r>
            <a:r>
              <a:rPr lang="en-GB" sz="2000" i="1" dirty="0">
                <a:solidFill>
                  <a:schemeClr val="bg1"/>
                </a:solidFill>
              </a:rPr>
              <a:t> cursus </a:t>
            </a:r>
            <a:r>
              <a:rPr lang="en-GB" sz="2000" i="1" dirty="0" err="1">
                <a:solidFill>
                  <a:schemeClr val="bg1"/>
                </a:solidFill>
              </a:rPr>
              <a:t>eu</a:t>
            </a:r>
            <a:r>
              <a:rPr lang="en-GB" sz="2000" i="1" dirty="0">
                <a:solidFill>
                  <a:schemeClr val="bg1"/>
                </a:solidFill>
              </a:rPr>
              <a:t> </a:t>
            </a:r>
            <a:r>
              <a:rPr lang="en-GB" sz="2000" i="1" dirty="0" err="1">
                <a:solidFill>
                  <a:schemeClr val="bg1"/>
                </a:solidFill>
              </a:rPr>
              <a:t>tellus</a:t>
            </a:r>
            <a:r>
              <a:rPr lang="en-GB" sz="2000" i="1" dirty="0">
                <a:solidFill>
                  <a:schemeClr val="bg1"/>
                </a:solidFill>
              </a:rPr>
              <a:t> sit </a:t>
            </a:r>
            <a:r>
              <a:rPr lang="en-GB" sz="2000" i="1" dirty="0" err="1">
                <a:solidFill>
                  <a:schemeClr val="bg1"/>
                </a:solidFill>
              </a:rPr>
              <a:t>amet</a:t>
            </a:r>
            <a:r>
              <a:rPr lang="en-GB" sz="2000" i="1" dirty="0">
                <a:solidFill>
                  <a:schemeClr val="bg1"/>
                </a:solidFill>
              </a:rPr>
              <a:t> </a:t>
            </a:r>
            <a:r>
              <a:rPr lang="en-GB" sz="2000" i="1" dirty="0" err="1">
                <a:solidFill>
                  <a:schemeClr val="bg1"/>
                </a:solidFill>
              </a:rPr>
              <a:t>pellentesque</a:t>
            </a:r>
            <a:r>
              <a:rPr lang="en-GB" sz="2000" i="1" dirty="0">
                <a:solidFill>
                  <a:schemeClr val="bg1"/>
                </a:solidFill>
              </a:rPr>
              <a:t>. Maecenas cursus </a:t>
            </a:r>
            <a:r>
              <a:rPr lang="en-GB" sz="2000" i="1" dirty="0" err="1">
                <a:solidFill>
                  <a:schemeClr val="bg1"/>
                </a:solidFill>
              </a:rPr>
              <a:t>nunc</a:t>
            </a:r>
            <a:r>
              <a:rPr lang="en-GB" sz="2000" i="1" dirty="0">
                <a:solidFill>
                  <a:schemeClr val="bg1"/>
                </a:solidFill>
              </a:rPr>
              <a:t> </a:t>
            </a:r>
            <a:r>
              <a:rPr lang="en-GB" sz="2000" i="1" dirty="0" err="1">
                <a:solidFill>
                  <a:schemeClr val="bg1"/>
                </a:solidFill>
              </a:rPr>
              <a:t>pretium</a:t>
            </a:r>
            <a:r>
              <a:rPr lang="en-GB" sz="2000" i="1" dirty="0">
                <a:solidFill>
                  <a:schemeClr val="bg1"/>
                </a:solidFill>
              </a:rPr>
              <a:t>, </a:t>
            </a:r>
            <a:r>
              <a:rPr lang="en-GB" sz="2000" i="1" dirty="0" err="1">
                <a:solidFill>
                  <a:schemeClr val="bg1"/>
                </a:solidFill>
              </a:rPr>
              <a:t>efficitur</a:t>
            </a:r>
            <a:r>
              <a:rPr lang="en-GB" sz="2000" i="1" dirty="0">
                <a:solidFill>
                  <a:schemeClr val="bg1"/>
                </a:solidFill>
              </a:rPr>
              <a:t> </a:t>
            </a:r>
            <a:r>
              <a:rPr lang="en-GB" sz="2000" i="1" dirty="0" err="1">
                <a:solidFill>
                  <a:schemeClr val="bg1"/>
                </a:solidFill>
              </a:rPr>
              <a:t>lacus</a:t>
            </a:r>
            <a:r>
              <a:rPr lang="en-GB" sz="2000" i="1" dirty="0">
                <a:solidFill>
                  <a:schemeClr val="bg1"/>
                </a:solidFill>
              </a:rPr>
              <a:t> </a:t>
            </a:r>
            <a:r>
              <a:rPr lang="en-GB" sz="2000" i="1" dirty="0" err="1">
                <a:solidFill>
                  <a:schemeClr val="bg1"/>
                </a:solidFill>
              </a:rPr>
              <a:t>eu</a:t>
            </a:r>
            <a:r>
              <a:rPr lang="en-GB" sz="2000" i="1" dirty="0">
                <a:solidFill>
                  <a:schemeClr val="bg1"/>
                </a:solidFill>
              </a:rPr>
              <a:t>, </a:t>
            </a:r>
            <a:r>
              <a:rPr lang="en-GB" sz="2000" i="1" dirty="0" err="1">
                <a:solidFill>
                  <a:schemeClr val="bg1"/>
                </a:solidFill>
              </a:rPr>
              <a:t>malesuada</a:t>
            </a:r>
            <a:r>
              <a:rPr lang="en-GB" sz="2000" i="1" dirty="0">
                <a:solidFill>
                  <a:schemeClr val="bg1"/>
                </a:solidFill>
              </a:rPr>
              <a:t> ipsum. Duis </a:t>
            </a:r>
            <a:r>
              <a:rPr lang="en-GB" sz="2000" i="1" dirty="0" err="1">
                <a:solidFill>
                  <a:schemeClr val="bg1"/>
                </a:solidFill>
              </a:rPr>
              <a:t>tincidunt</a:t>
            </a:r>
            <a:r>
              <a:rPr lang="en-GB" sz="2000" i="1" dirty="0">
                <a:solidFill>
                  <a:schemeClr val="bg1"/>
                </a:solidFill>
              </a:rPr>
              <a:t> ante </a:t>
            </a:r>
            <a:r>
              <a:rPr lang="en-GB" sz="2000" i="1" dirty="0" err="1">
                <a:solidFill>
                  <a:schemeClr val="bg1"/>
                </a:solidFill>
              </a:rPr>
              <a:t>ut</a:t>
            </a:r>
            <a:r>
              <a:rPr lang="en-GB" sz="2000" i="1" dirty="0">
                <a:solidFill>
                  <a:schemeClr val="bg1"/>
                </a:solidFill>
              </a:rPr>
              <a:t> </a:t>
            </a:r>
            <a:r>
              <a:rPr lang="en-GB" sz="2000" i="1" dirty="0" err="1">
                <a:solidFill>
                  <a:schemeClr val="bg1"/>
                </a:solidFill>
              </a:rPr>
              <a:t>augue</a:t>
            </a:r>
            <a:r>
              <a:rPr lang="en-GB" sz="2000" i="1" dirty="0">
                <a:solidFill>
                  <a:schemeClr val="bg1"/>
                </a:solidFill>
              </a:rPr>
              <a:t> </a:t>
            </a:r>
            <a:r>
              <a:rPr lang="en-GB" sz="2000" i="1" dirty="0" err="1">
                <a:solidFill>
                  <a:schemeClr val="bg1"/>
                </a:solidFill>
              </a:rPr>
              <a:t>commodo</a:t>
            </a:r>
            <a:r>
              <a:rPr lang="en-GB" sz="2000" i="1" dirty="0">
                <a:solidFill>
                  <a:schemeClr val="bg1"/>
                </a:solidFill>
              </a:rPr>
              <a:t>, et </a:t>
            </a:r>
            <a:r>
              <a:rPr lang="en-GB" sz="2000" i="1" dirty="0" err="1">
                <a:solidFill>
                  <a:schemeClr val="bg1"/>
                </a:solidFill>
              </a:rPr>
              <a:t>consectetur</a:t>
            </a:r>
            <a:r>
              <a:rPr lang="en-GB" sz="2000" i="1" dirty="0">
                <a:solidFill>
                  <a:schemeClr val="bg1"/>
                </a:solidFill>
              </a:rPr>
              <a:t> </a:t>
            </a:r>
            <a:r>
              <a:rPr lang="en-GB" sz="2000" i="1" dirty="0" err="1">
                <a:solidFill>
                  <a:schemeClr val="bg1"/>
                </a:solidFill>
              </a:rPr>
              <a:t>risus</a:t>
            </a:r>
            <a:r>
              <a:rPr lang="en-GB" sz="2000" i="1" dirty="0">
                <a:solidFill>
                  <a:schemeClr val="bg1"/>
                </a:solidFill>
              </a:rPr>
              <a:t> </a:t>
            </a:r>
            <a:r>
              <a:rPr lang="en-GB" sz="2000" i="1" dirty="0" err="1">
                <a:solidFill>
                  <a:schemeClr val="bg1"/>
                </a:solidFill>
              </a:rPr>
              <a:t>dapibus</a:t>
            </a:r>
            <a:r>
              <a:rPr lang="en-GB" sz="2000" i="1" dirty="0">
                <a:solidFill>
                  <a:schemeClr val="bg1"/>
                </a:solidFill>
              </a:rPr>
              <a:t>. </a:t>
            </a:r>
            <a:r>
              <a:rPr lang="en-GB" sz="2000" i="1" dirty="0" err="1">
                <a:solidFill>
                  <a:schemeClr val="bg1"/>
                </a:solidFill>
              </a:rPr>
              <a:t>Sed</a:t>
            </a:r>
            <a:r>
              <a:rPr lang="en-GB" sz="2000" i="1" dirty="0">
                <a:solidFill>
                  <a:schemeClr val="bg1"/>
                </a:solidFill>
              </a:rPr>
              <a:t> </a:t>
            </a:r>
            <a:r>
              <a:rPr lang="en-GB" sz="2000" i="1" dirty="0" err="1">
                <a:solidFill>
                  <a:schemeClr val="bg1"/>
                </a:solidFill>
              </a:rPr>
              <a:t>vehicula</a:t>
            </a:r>
            <a:r>
              <a:rPr lang="en-GB" sz="2000" i="1" dirty="0">
                <a:solidFill>
                  <a:schemeClr val="bg1"/>
                </a:solidFill>
              </a:rPr>
              <a:t> </a:t>
            </a:r>
            <a:r>
              <a:rPr lang="en-GB" sz="2000" i="1" dirty="0" err="1">
                <a:solidFill>
                  <a:schemeClr val="bg1"/>
                </a:solidFill>
              </a:rPr>
              <a:t>justo</a:t>
            </a:r>
            <a:r>
              <a:rPr lang="en-GB" sz="2000" i="1" dirty="0">
                <a:solidFill>
                  <a:schemeClr val="bg1"/>
                </a:solidFill>
              </a:rPr>
              <a:t> non libero </a:t>
            </a:r>
            <a:r>
              <a:rPr lang="en-GB" sz="2000" i="1" dirty="0" err="1">
                <a:solidFill>
                  <a:schemeClr val="bg1"/>
                </a:solidFill>
              </a:rPr>
              <a:t>molestie</a:t>
            </a:r>
            <a:r>
              <a:rPr lang="en-GB" sz="2000" i="1" dirty="0">
                <a:solidFill>
                  <a:schemeClr val="bg1"/>
                </a:solidFill>
              </a:rPr>
              <a:t>, </a:t>
            </a:r>
            <a:r>
              <a:rPr lang="en-GB" sz="2000" i="1" dirty="0" err="1">
                <a:solidFill>
                  <a:schemeClr val="bg1"/>
                </a:solidFill>
              </a:rPr>
              <a:t>nec</a:t>
            </a:r>
            <a:r>
              <a:rPr lang="en-GB" sz="2000" i="1" dirty="0">
                <a:solidFill>
                  <a:schemeClr val="bg1"/>
                </a:solidFill>
              </a:rPr>
              <a:t> </a:t>
            </a:r>
            <a:r>
              <a:rPr lang="en-GB" sz="2000" i="1" dirty="0" err="1">
                <a:solidFill>
                  <a:schemeClr val="bg1"/>
                </a:solidFill>
              </a:rPr>
              <a:t>mollis</a:t>
            </a:r>
            <a:r>
              <a:rPr lang="en-GB" sz="2000" i="1" dirty="0">
                <a:solidFill>
                  <a:schemeClr val="bg1"/>
                </a:solidFill>
              </a:rPr>
              <a:t> </a:t>
            </a:r>
            <a:r>
              <a:rPr lang="en-GB" sz="2000" i="1" dirty="0" err="1">
                <a:solidFill>
                  <a:schemeClr val="bg1"/>
                </a:solidFill>
              </a:rPr>
              <a:t>odio</a:t>
            </a:r>
            <a:r>
              <a:rPr lang="en-GB" sz="2000" i="1" dirty="0">
                <a:solidFill>
                  <a:schemeClr val="bg1"/>
                </a:solidFill>
              </a:rPr>
              <a:t> </a:t>
            </a:r>
            <a:r>
              <a:rPr lang="en-GB" sz="2000" i="1" dirty="0" err="1">
                <a:solidFill>
                  <a:schemeClr val="bg1"/>
                </a:solidFill>
              </a:rPr>
              <a:t>aliquet</a:t>
            </a:r>
            <a:r>
              <a:rPr lang="en-GB" sz="2000" i="1" dirty="0">
                <a:solidFill>
                  <a:schemeClr val="bg1"/>
                </a:solidFill>
              </a:rPr>
              <a:t>.</a:t>
            </a:r>
            <a:endParaRPr lang="en-GB" sz="2000" i="1" dirty="0">
              <a:solidFill>
                <a:schemeClr val="bg1"/>
              </a:solidFill>
              <a:latin typeface="Lato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30" name="Graphic 5">
            <a:extLst>
              <a:ext uri="{FF2B5EF4-FFF2-40B4-BE49-F238E27FC236}">
                <a16:creationId xmlns:a16="http://schemas.microsoft.com/office/drawing/2014/main" id="{9CAC6420-7F73-40DB-ACEA-3EB44805A35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766054" y="4783778"/>
            <a:ext cx="1182319" cy="16959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6BC2A6D0-EBA9-4F69-87C0-0C0270146CF2}"/>
              </a:ext>
            </a:extLst>
          </p:cNvPr>
          <p:cNvSpPr txBox="1"/>
          <p:nvPr/>
        </p:nvSpPr>
        <p:spPr>
          <a:xfrm>
            <a:off x="1418821" y="3744003"/>
            <a:ext cx="4358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Bob Green, </a:t>
            </a:r>
            <a:r>
              <a:rPr lang="en-GB" sz="1600" dirty="0" err="1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Webcertain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9A00D06-E65B-4667-97EA-6FD261B4F190}"/>
              </a:ext>
            </a:extLst>
          </p:cNvPr>
          <p:cNvGrpSpPr/>
          <p:nvPr/>
        </p:nvGrpSpPr>
        <p:grpSpPr>
          <a:xfrm flipV="1">
            <a:off x="2879830" y="3028606"/>
            <a:ext cx="238836" cy="238836"/>
            <a:chOff x="3833166" y="3971394"/>
            <a:chExt cx="238836" cy="238836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68DCF0A-B7A6-4106-859C-FC555C415452}"/>
                </a:ext>
              </a:extLst>
            </p:cNvPr>
            <p:cNvSpPr/>
            <p:nvPr/>
          </p:nvSpPr>
          <p:spPr>
            <a:xfrm>
              <a:off x="3833166" y="3971394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D34610CB-E88E-485C-872F-18588DE02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86200" y="4034870"/>
              <a:ext cx="142875" cy="108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96265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734C001-E79F-4B13-927A-1432D05DC8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434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17592" r="17592"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62E7F18-1BFB-4B53-B7B5-C25FE2B68A3F}"/>
              </a:ext>
            </a:extLst>
          </p:cNvPr>
          <p:cNvCxnSpPr>
            <a:cxnSpLocks/>
          </p:cNvCxnSpPr>
          <p:nvPr/>
        </p:nvCxnSpPr>
        <p:spPr>
          <a:xfrm>
            <a:off x="795124" y="0"/>
            <a:ext cx="0" cy="51435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C3AC4C2D-F43B-465D-9E9C-ACCA2A3702C4}"/>
              </a:ext>
            </a:extLst>
          </p:cNvPr>
          <p:cNvGrpSpPr/>
          <p:nvPr/>
        </p:nvGrpSpPr>
        <p:grpSpPr>
          <a:xfrm flipV="1">
            <a:off x="745630" y="822735"/>
            <a:ext cx="622795" cy="391279"/>
            <a:chOff x="745630" y="822735"/>
            <a:chExt cx="622795" cy="391279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191F13E-720E-4783-AE43-0E3EB3613D0B}"/>
                </a:ext>
              </a:extLst>
            </p:cNvPr>
            <p:cNvSpPr/>
            <p:nvPr/>
          </p:nvSpPr>
          <p:spPr>
            <a:xfrm>
              <a:off x="977146" y="822735"/>
              <a:ext cx="391279" cy="39127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9260F65-9AC9-4931-A55F-11A8A30B3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054241" y="935030"/>
              <a:ext cx="231569" cy="175241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8306DB2-C897-401E-AD17-E9BAB7D21A47}"/>
                </a:ext>
              </a:extLst>
            </p:cNvPr>
            <p:cNvSpPr/>
            <p:nvPr/>
          </p:nvSpPr>
          <p:spPr>
            <a:xfrm>
              <a:off x="745630" y="962282"/>
              <a:ext cx="95534" cy="9553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103E951-C5E5-486D-B8E7-9B5FBE7CDCF2}"/>
                </a:ext>
              </a:extLst>
            </p:cNvPr>
            <p:cNvCxnSpPr>
              <a:cxnSpLocks/>
            </p:cNvCxnSpPr>
            <p:nvPr/>
          </p:nvCxnSpPr>
          <p:spPr>
            <a:xfrm>
              <a:off x="839337" y="1011551"/>
              <a:ext cx="13098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8CD02078-5E3E-464F-A46E-681AECE3DF2D}"/>
              </a:ext>
            </a:extLst>
          </p:cNvPr>
          <p:cNvSpPr txBox="1"/>
          <p:nvPr/>
        </p:nvSpPr>
        <p:spPr>
          <a:xfrm>
            <a:off x="1412295" y="731893"/>
            <a:ext cx="6476111" cy="2654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ts val="3400"/>
              </a:lnSpc>
              <a:defRPr/>
            </a:pPr>
            <a:r>
              <a:rPr lang="en-GB" sz="2000" i="1" dirty="0" err="1"/>
              <a:t>Suspendisse</a:t>
            </a:r>
            <a:r>
              <a:rPr lang="en-GB" sz="2000" i="1" dirty="0"/>
              <a:t> at </a:t>
            </a:r>
            <a:r>
              <a:rPr lang="en-GB" sz="2000" i="1" dirty="0" err="1"/>
              <a:t>iaculis</a:t>
            </a:r>
            <a:r>
              <a:rPr lang="en-GB" sz="2000" i="1" dirty="0"/>
              <a:t> </a:t>
            </a:r>
            <a:r>
              <a:rPr lang="en-GB" sz="2000" i="1" dirty="0" err="1"/>
              <a:t>arcu</a:t>
            </a:r>
            <a:r>
              <a:rPr lang="en-GB" sz="2000" i="1" dirty="0"/>
              <a:t>. </a:t>
            </a:r>
            <a:r>
              <a:rPr lang="en-GB" sz="2000" b="1" i="1" dirty="0"/>
              <a:t>Bold characters look like this,</a:t>
            </a:r>
            <a:r>
              <a:rPr lang="en-GB" sz="2000" i="1" dirty="0"/>
              <a:t> </a:t>
            </a:r>
            <a:r>
              <a:rPr lang="en-GB" sz="2000" i="1" dirty="0" err="1"/>
              <a:t>nunc</a:t>
            </a:r>
            <a:r>
              <a:rPr lang="en-GB" sz="2000" i="1" dirty="0"/>
              <a:t> cursus </a:t>
            </a:r>
            <a:r>
              <a:rPr lang="en-GB" sz="2000" i="1" dirty="0" err="1"/>
              <a:t>eu</a:t>
            </a:r>
            <a:r>
              <a:rPr lang="en-GB" sz="2000" i="1" dirty="0"/>
              <a:t> </a:t>
            </a:r>
            <a:r>
              <a:rPr lang="en-GB" sz="2000" i="1" dirty="0" err="1"/>
              <a:t>tellus</a:t>
            </a:r>
            <a:r>
              <a:rPr lang="en-GB" sz="2000" i="1" dirty="0"/>
              <a:t> sit </a:t>
            </a:r>
            <a:r>
              <a:rPr lang="en-GB" sz="2000" i="1" dirty="0" err="1"/>
              <a:t>amet</a:t>
            </a:r>
            <a:r>
              <a:rPr lang="en-GB" sz="2000" i="1" dirty="0"/>
              <a:t> </a:t>
            </a:r>
            <a:r>
              <a:rPr lang="en-GB" sz="2000" i="1" dirty="0" err="1"/>
              <a:t>pellentesque</a:t>
            </a:r>
            <a:r>
              <a:rPr lang="en-GB" sz="2000" i="1" dirty="0"/>
              <a:t>. Maecenas cursus </a:t>
            </a:r>
            <a:r>
              <a:rPr lang="en-GB" sz="2000" i="1" dirty="0" err="1"/>
              <a:t>nunc</a:t>
            </a:r>
            <a:r>
              <a:rPr lang="en-GB" sz="2000" i="1" dirty="0"/>
              <a:t> </a:t>
            </a:r>
            <a:r>
              <a:rPr lang="en-GB" sz="2000" i="1" dirty="0" err="1"/>
              <a:t>pretium</a:t>
            </a:r>
            <a:r>
              <a:rPr lang="en-GB" sz="2000" i="1" dirty="0"/>
              <a:t>, </a:t>
            </a:r>
            <a:r>
              <a:rPr lang="en-GB" sz="2000" i="1" dirty="0" err="1"/>
              <a:t>efficitur</a:t>
            </a:r>
            <a:r>
              <a:rPr lang="en-GB" sz="2000" i="1" dirty="0"/>
              <a:t> </a:t>
            </a:r>
            <a:r>
              <a:rPr lang="en-GB" sz="2000" i="1" dirty="0" err="1"/>
              <a:t>lacus</a:t>
            </a:r>
            <a:r>
              <a:rPr lang="en-GB" sz="2000" i="1" dirty="0"/>
              <a:t> </a:t>
            </a:r>
            <a:r>
              <a:rPr lang="en-GB" sz="2000" i="1" dirty="0" err="1"/>
              <a:t>eu</a:t>
            </a:r>
            <a:r>
              <a:rPr lang="en-GB" sz="2000" i="1" dirty="0"/>
              <a:t>, </a:t>
            </a:r>
            <a:r>
              <a:rPr lang="en-GB" sz="2000" i="1" dirty="0" err="1"/>
              <a:t>malesuada</a:t>
            </a:r>
            <a:r>
              <a:rPr lang="en-GB" sz="2000" i="1" dirty="0"/>
              <a:t> ipsum. Duis </a:t>
            </a:r>
            <a:r>
              <a:rPr lang="en-GB" sz="2000" i="1" dirty="0" err="1"/>
              <a:t>tincidunt</a:t>
            </a:r>
            <a:r>
              <a:rPr lang="en-GB" sz="2000" i="1" dirty="0"/>
              <a:t> ante </a:t>
            </a:r>
            <a:r>
              <a:rPr lang="en-GB" sz="2000" i="1" dirty="0" err="1"/>
              <a:t>ut</a:t>
            </a:r>
            <a:r>
              <a:rPr lang="en-GB" sz="2000" i="1" dirty="0"/>
              <a:t> </a:t>
            </a:r>
            <a:r>
              <a:rPr lang="en-GB" sz="2000" i="1" dirty="0" err="1"/>
              <a:t>augue</a:t>
            </a:r>
            <a:r>
              <a:rPr lang="en-GB" sz="2000" i="1" dirty="0"/>
              <a:t> </a:t>
            </a:r>
            <a:r>
              <a:rPr lang="en-GB" sz="2000" i="1" dirty="0" err="1"/>
              <a:t>commodo</a:t>
            </a:r>
            <a:r>
              <a:rPr lang="en-GB" sz="2000" i="1" dirty="0"/>
              <a:t>, et </a:t>
            </a:r>
            <a:r>
              <a:rPr lang="en-GB" sz="2000" i="1" dirty="0" err="1"/>
              <a:t>consectetur</a:t>
            </a:r>
            <a:r>
              <a:rPr lang="en-GB" sz="2000" i="1" dirty="0"/>
              <a:t> </a:t>
            </a:r>
            <a:r>
              <a:rPr lang="en-GB" sz="2000" i="1" dirty="0" err="1"/>
              <a:t>risus</a:t>
            </a:r>
            <a:r>
              <a:rPr lang="en-GB" sz="2000" i="1" dirty="0"/>
              <a:t> </a:t>
            </a:r>
            <a:r>
              <a:rPr lang="en-GB" sz="2000" i="1" dirty="0" err="1"/>
              <a:t>dapibus</a:t>
            </a:r>
            <a:r>
              <a:rPr lang="en-GB" sz="2000" i="1" dirty="0"/>
              <a:t>. </a:t>
            </a:r>
            <a:r>
              <a:rPr lang="en-GB" sz="2000" i="1" dirty="0" err="1"/>
              <a:t>Sed</a:t>
            </a:r>
            <a:r>
              <a:rPr lang="en-GB" sz="2000" i="1" dirty="0"/>
              <a:t> </a:t>
            </a:r>
            <a:r>
              <a:rPr lang="en-GB" sz="2000" i="1" dirty="0" err="1"/>
              <a:t>vehicula</a:t>
            </a:r>
            <a:r>
              <a:rPr lang="en-GB" sz="2000" i="1" dirty="0"/>
              <a:t> </a:t>
            </a:r>
            <a:r>
              <a:rPr lang="en-GB" sz="2000" i="1" dirty="0" err="1"/>
              <a:t>justo</a:t>
            </a:r>
            <a:r>
              <a:rPr lang="en-GB" sz="2000" i="1" dirty="0"/>
              <a:t> non libero </a:t>
            </a:r>
            <a:r>
              <a:rPr lang="en-GB" sz="2000" i="1" dirty="0" err="1"/>
              <a:t>molestie</a:t>
            </a:r>
            <a:r>
              <a:rPr lang="en-GB" sz="2000" i="1" dirty="0"/>
              <a:t>, </a:t>
            </a:r>
            <a:r>
              <a:rPr lang="en-GB" sz="2000" i="1" dirty="0" err="1"/>
              <a:t>nec</a:t>
            </a:r>
            <a:r>
              <a:rPr lang="en-GB" sz="2000" i="1" dirty="0"/>
              <a:t> </a:t>
            </a:r>
            <a:r>
              <a:rPr lang="en-GB" sz="2000" i="1" dirty="0" err="1"/>
              <a:t>mollis</a:t>
            </a:r>
            <a:r>
              <a:rPr lang="en-GB" sz="2000" i="1" dirty="0"/>
              <a:t> </a:t>
            </a:r>
            <a:r>
              <a:rPr lang="en-GB" sz="2000" i="1" dirty="0" err="1"/>
              <a:t>odio</a:t>
            </a:r>
            <a:r>
              <a:rPr lang="en-GB" sz="2000" i="1" dirty="0"/>
              <a:t> </a:t>
            </a:r>
            <a:r>
              <a:rPr lang="en-GB" sz="2000" i="1" dirty="0" err="1"/>
              <a:t>aliquet</a:t>
            </a:r>
            <a:r>
              <a:rPr lang="en-GB" sz="2000" i="1" dirty="0"/>
              <a:t>.</a:t>
            </a:r>
            <a:endParaRPr lang="en-GB" sz="2000" i="1" dirty="0">
              <a:latin typeface="Lato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BC2A6D0-EBA9-4F69-87C0-0C0270146CF2}"/>
              </a:ext>
            </a:extLst>
          </p:cNvPr>
          <p:cNvSpPr txBox="1"/>
          <p:nvPr/>
        </p:nvSpPr>
        <p:spPr>
          <a:xfrm>
            <a:off x="1418821" y="3744003"/>
            <a:ext cx="4358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Bob Green, </a:t>
            </a:r>
            <a:r>
              <a:rPr lang="en-GB" sz="1600" dirty="0" err="1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Webcertain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49AB39F-6056-43FC-A0F0-DA0244CEE700}"/>
              </a:ext>
            </a:extLst>
          </p:cNvPr>
          <p:cNvGrpSpPr/>
          <p:nvPr/>
        </p:nvGrpSpPr>
        <p:grpSpPr>
          <a:xfrm flipV="1">
            <a:off x="2867395" y="3028607"/>
            <a:ext cx="238836" cy="238836"/>
            <a:chOff x="2903731" y="3006029"/>
            <a:chExt cx="238836" cy="238836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68DCF0A-B7A6-4106-859C-FC555C415452}"/>
                </a:ext>
              </a:extLst>
            </p:cNvPr>
            <p:cNvSpPr/>
            <p:nvPr/>
          </p:nvSpPr>
          <p:spPr>
            <a:xfrm>
              <a:off x="2903731" y="3006029"/>
              <a:ext cx="238836" cy="23883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34610CB-E88E-485C-872F-18588DE02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2956765" y="3069505"/>
              <a:ext cx="142875" cy="108121"/>
            </a:xfrm>
            <a:prstGeom prst="rect">
              <a:avLst/>
            </a:prstGeom>
          </p:spPr>
        </p:pic>
      </p:grpSp>
      <p:pic>
        <p:nvPicPr>
          <p:cNvPr id="15" name="Graphic 5">
            <a:extLst>
              <a:ext uri="{FF2B5EF4-FFF2-40B4-BE49-F238E27FC236}">
                <a16:creationId xmlns:a16="http://schemas.microsoft.com/office/drawing/2014/main" id="{8EC7ADE2-559A-4140-93EB-F70246B813E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766054" y="4783778"/>
            <a:ext cx="1182319" cy="16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0580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8CD02078-5E3E-464F-A46E-681AECE3DF2D}"/>
              </a:ext>
            </a:extLst>
          </p:cNvPr>
          <p:cNvSpPr txBox="1"/>
          <p:nvPr/>
        </p:nvSpPr>
        <p:spPr>
          <a:xfrm>
            <a:off x="1412295" y="1381975"/>
            <a:ext cx="7012568" cy="468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ts val="3400"/>
              </a:lnSpc>
              <a:defRPr/>
            </a:pPr>
            <a:r>
              <a:rPr lang="en-GB" i="1" dirty="0">
                <a:latin typeface="Lato Light" panose="020F0302020204030203" pitchFamily="34" charset="0"/>
              </a:rPr>
              <a:t>TheGuardian.co.uk increased subscriptions by 46% by doing CRO.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BC2A6D0-EBA9-4F69-87C0-0C0270146CF2}"/>
              </a:ext>
            </a:extLst>
          </p:cNvPr>
          <p:cNvSpPr txBox="1"/>
          <p:nvPr/>
        </p:nvSpPr>
        <p:spPr>
          <a:xfrm>
            <a:off x="1418821" y="3339985"/>
            <a:ext cx="4358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 Optimizely</a:t>
            </a:r>
            <a:endParaRPr lang="en-GB" sz="1600" b="1" dirty="0">
              <a:latin typeface="Lato" panose="020F0502020204030203" pitchFamily="34" charset="0"/>
            </a:endParaRPr>
          </a:p>
        </p:txBody>
      </p:sp>
      <p:pic>
        <p:nvPicPr>
          <p:cNvPr id="18" name="Graphic 5">
            <a:extLst>
              <a:ext uri="{FF2B5EF4-FFF2-40B4-BE49-F238E27FC236}">
                <a16:creationId xmlns:a16="http://schemas.microsoft.com/office/drawing/2014/main" id="{3DA7B68D-C4B0-4C74-A90A-F32C61E91E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49CFC22-4FF9-40CE-8462-525D4D14B375}"/>
              </a:ext>
            </a:extLst>
          </p:cNvPr>
          <p:cNvCxnSpPr>
            <a:cxnSpLocks/>
            <a:stCxn id="24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CCD10-9B09-4773-895D-C746F41C90EA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8879D2D-AF79-43A6-B263-10D005D93FDA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436A734-832B-4D40-B726-AE730018554E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3FFC311-54BE-4DE6-A8AD-D7DB71566E7E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63F2C6C-4957-42C1-9FAF-8EA6C33FACE9}"/>
                </a:ext>
              </a:extLst>
            </p:cNvPr>
            <p:cNvCxnSpPr>
              <a:stCxn id="24" idx="6"/>
              <a:endCxn id="26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754B997-351D-459A-8295-B1B8ABAA7C80}"/>
              </a:ext>
            </a:extLst>
          </p:cNvPr>
          <p:cNvSpPr txBox="1"/>
          <p:nvPr/>
        </p:nvSpPr>
        <p:spPr>
          <a:xfrm>
            <a:off x="1398327" y="686789"/>
            <a:ext cx="7026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benefits of CRO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A132140-E784-40EE-8330-B36E51FA0847}"/>
              </a:ext>
            </a:extLst>
          </p:cNvPr>
          <p:cNvCxnSpPr>
            <a:cxnSpLocks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5F881C2-36CD-498F-A41F-EE5696C39919}"/>
              </a:ext>
            </a:extLst>
          </p:cNvPr>
          <p:cNvGrpSpPr/>
          <p:nvPr/>
        </p:nvGrpSpPr>
        <p:grpSpPr>
          <a:xfrm>
            <a:off x="743176" y="2333860"/>
            <a:ext cx="623653" cy="238836"/>
            <a:chOff x="743176" y="2333860"/>
            <a:chExt cx="623653" cy="23883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78C611F-35CB-425B-9ED3-8908019EDE90}"/>
                </a:ext>
              </a:extLst>
            </p:cNvPr>
            <p:cNvGrpSpPr/>
            <p:nvPr/>
          </p:nvGrpSpPr>
          <p:grpSpPr>
            <a:xfrm>
              <a:off x="743176" y="2333860"/>
              <a:ext cx="623653" cy="238836"/>
              <a:chOff x="743176" y="2432496"/>
              <a:chExt cx="623653" cy="238836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FC538183-127D-41B2-A001-A0E440CE3247}"/>
                  </a:ext>
                </a:extLst>
              </p:cNvPr>
              <p:cNvSpPr/>
              <p:nvPr/>
            </p:nvSpPr>
            <p:spPr>
              <a:xfrm>
                <a:off x="1127993" y="2432496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45BB994A-CE46-42D1-ABC1-B4D6A6B1DF5A}"/>
                  </a:ext>
                </a:extLst>
              </p:cNvPr>
              <p:cNvSpPr/>
              <p:nvPr/>
            </p:nvSpPr>
            <p:spPr>
              <a:xfrm>
                <a:off x="743176" y="2497575"/>
                <a:ext cx="95534" cy="955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1F116B63-F491-462A-A331-B42D3C83C710}"/>
                  </a:ext>
                </a:extLst>
              </p:cNvPr>
              <p:cNvCxnSpPr>
                <a:cxnSpLocks/>
                <a:endCxn id="36" idx="2"/>
              </p:cNvCxnSpPr>
              <p:nvPr/>
            </p:nvCxnSpPr>
            <p:spPr>
              <a:xfrm>
                <a:off x="821139" y="2547152"/>
                <a:ext cx="306854" cy="4762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C74A1173-118E-4A0E-9AFA-0C1DD42AB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0191" y="2400300"/>
              <a:ext cx="151134" cy="11321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457DA38-6BDA-401A-8104-AB80693877CB}"/>
              </a:ext>
            </a:extLst>
          </p:cNvPr>
          <p:cNvGrpSpPr/>
          <p:nvPr/>
        </p:nvGrpSpPr>
        <p:grpSpPr>
          <a:xfrm>
            <a:off x="745630" y="1547281"/>
            <a:ext cx="623653" cy="238836"/>
            <a:chOff x="745630" y="1547281"/>
            <a:chExt cx="623653" cy="238836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6F05DAE-AA1A-4846-8373-BAED5E4DC0C1}"/>
                </a:ext>
              </a:extLst>
            </p:cNvPr>
            <p:cNvSpPr/>
            <p:nvPr/>
          </p:nvSpPr>
          <p:spPr>
            <a:xfrm>
              <a:off x="1130447" y="1547281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E0890FB-CD17-422B-98AA-EE727486E6C8}"/>
                </a:ext>
              </a:extLst>
            </p:cNvPr>
            <p:cNvSpPr/>
            <p:nvPr/>
          </p:nvSpPr>
          <p:spPr>
            <a:xfrm>
              <a:off x="745630" y="1612360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B5767FB-50FF-49C5-8793-C690B1886BD7}"/>
                </a:ext>
              </a:extLst>
            </p:cNvPr>
            <p:cNvCxnSpPr>
              <a:cxnSpLocks/>
              <a:endCxn id="41" idx="2"/>
            </p:cNvCxnSpPr>
            <p:nvPr/>
          </p:nvCxnSpPr>
          <p:spPr>
            <a:xfrm>
              <a:off x="823593" y="1661937"/>
              <a:ext cx="306854" cy="4762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Picture 43" descr="Icon&#10;&#10;Description automatically generated">
              <a:extLst>
                <a:ext uri="{FF2B5EF4-FFF2-40B4-BE49-F238E27FC236}">
                  <a16:creationId xmlns:a16="http://schemas.microsoft.com/office/drawing/2014/main" id="{DFDF80B8-A17E-4346-892C-DF0C008CE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7733" y="1608803"/>
              <a:ext cx="151134" cy="113217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ABE5CB67-7A16-4923-89EA-77DF4C2D1872}"/>
              </a:ext>
            </a:extLst>
          </p:cNvPr>
          <p:cNvSpPr txBox="1"/>
          <p:nvPr/>
        </p:nvSpPr>
        <p:spPr>
          <a:xfrm>
            <a:off x="1428963" y="2177313"/>
            <a:ext cx="7012568" cy="904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ts val="3400"/>
              </a:lnSpc>
              <a:defRPr/>
            </a:pPr>
            <a:r>
              <a:rPr lang="en-GB" i="1" dirty="0">
                <a:latin typeface="Lato Light" panose="020F0302020204030203" pitchFamily="34" charset="0"/>
              </a:rPr>
              <a:t>Misguided achieved a 300% uplift in click-through rate following split tests.</a:t>
            </a:r>
            <a:endParaRPr lang="en-GB" i="1" dirty="0">
              <a:latin typeface="Lato Light" panose="020F03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3187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D7F253-E16C-0D4D-966F-74320489CB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27"/>
          <a:stretch/>
        </p:blipFill>
        <p:spPr>
          <a:xfrm>
            <a:off x="1297740" y="1328737"/>
            <a:ext cx="6256104" cy="339328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C184798-60F0-49D9-9AE3-DDE960594CDC}"/>
              </a:ext>
            </a:extLst>
          </p:cNvPr>
          <p:cNvCxnSpPr>
            <a:cxnSpLocks/>
            <a:stCxn id="16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5">
            <a:extLst>
              <a:ext uri="{FF2B5EF4-FFF2-40B4-BE49-F238E27FC236}">
                <a16:creationId xmlns:a16="http://schemas.microsoft.com/office/drawing/2014/main" id="{14673417-5A62-4CF5-BA67-6413DC8B94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33A93A5-F394-4F48-8F0C-A34296368D7E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CBC080B-5083-4134-BC9C-677DA08678EF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4F3F142-AFAD-4C30-9D70-C42974B79664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D221620-1951-4B76-8D65-364312B07241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5E6863B-DFA1-4FDD-946B-203F03303E63}"/>
                </a:ext>
              </a:extLst>
            </p:cNvPr>
            <p:cNvCxnSpPr>
              <a:stCxn id="16" idx="6"/>
              <a:endCxn id="18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65A0B21-19BB-4EF0-A753-E822F0FE28A4}"/>
              </a:ext>
            </a:extLst>
          </p:cNvPr>
          <p:cNvSpPr txBox="1"/>
          <p:nvPr/>
        </p:nvSpPr>
        <p:spPr>
          <a:xfrm>
            <a:off x="1398327" y="686789"/>
            <a:ext cx="7026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Cross border only shoppers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6CD01D0-2719-4F47-86AF-4D632A8AFF69}"/>
              </a:ext>
            </a:extLst>
          </p:cNvPr>
          <p:cNvCxnSpPr>
            <a:cxnSpLocks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33267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D7F253-E16C-0D4D-966F-74320489C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598" y="629955"/>
            <a:ext cx="6559031" cy="405778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C184798-60F0-49D9-9AE3-DDE960594CDC}"/>
              </a:ext>
            </a:extLst>
          </p:cNvPr>
          <p:cNvCxnSpPr>
            <a:cxnSpLocks/>
          </p:cNvCxnSpPr>
          <p:nvPr/>
        </p:nvCxnSpPr>
        <p:spPr>
          <a:xfrm>
            <a:off x="795124" y="0"/>
            <a:ext cx="0" cy="51435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8566C37-30B8-4DB0-B7CC-398360DEA23C}"/>
              </a:ext>
            </a:extLst>
          </p:cNvPr>
          <p:cNvGrpSpPr/>
          <p:nvPr/>
        </p:nvGrpSpPr>
        <p:grpSpPr>
          <a:xfrm>
            <a:off x="782279" y="1137056"/>
            <a:ext cx="571925" cy="95534"/>
            <a:chOff x="782279" y="1986934"/>
            <a:chExt cx="571925" cy="95534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CA7481C-A8BA-4D74-B4A5-054DA8E8D46B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964E4CE-027B-407A-BCB6-28FE84BED17D}"/>
                </a:ext>
              </a:extLst>
            </p:cNvPr>
            <p:cNvCxnSpPr>
              <a:cxnSpLocks/>
              <a:endCxn id="12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Graphic 5">
            <a:extLst>
              <a:ext uri="{FF2B5EF4-FFF2-40B4-BE49-F238E27FC236}">
                <a16:creationId xmlns:a16="http://schemas.microsoft.com/office/drawing/2014/main" id="{14673417-5A62-4CF5-BA67-6413DC8B94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973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A392985-16D7-490D-87F1-98AFD43BB748}"/>
              </a:ext>
            </a:extLst>
          </p:cNvPr>
          <p:cNvSpPr/>
          <p:nvPr/>
        </p:nvSpPr>
        <p:spPr>
          <a:xfrm>
            <a:off x="-1" y="201"/>
            <a:ext cx="9144001" cy="5143299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Content Placeholder 9">
            <a:extLst>
              <a:ext uri="{FF2B5EF4-FFF2-40B4-BE49-F238E27FC236}">
                <a16:creationId xmlns:a16="http://schemas.microsoft.com/office/drawing/2014/main" id="{4B4B8A05-A963-44D9-A6C7-3D8A3E969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300" y="1722459"/>
            <a:ext cx="3397913" cy="199229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" name="Content Placeholder 13">
            <a:extLst>
              <a:ext uri="{FF2B5EF4-FFF2-40B4-BE49-F238E27FC236}">
                <a16:creationId xmlns:a16="http://schemas.microsoft.com/office/drawing/2014/main" id="{AE1FCC58-1A52-484A-BC00-1E5712E9C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9830" y="1722459"/>
            <a:ext cx="3397913" cy="1992291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E61497D-333D-4E43-B265-02390AAF0F4D}"/>
              </a:ext>
            </a:extLst>
          </p:cNvPr>
          <p:cNvCxnSpPr>
            <a:cxnSpLocks/>
            <a:stCxn id="39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E4A093C-CF6B-45CE-9FA3-310D8B7015F2}"/>
              </a:ext>
            </a:extLst>
          </p:cNvPr>
          <p:cNvSpPr txBox="1"/>
          <p:nvPr/>
        </p:nvSpPr>
        <p:spPr>
          <a:xfrm>
            <a:off x="2085974" y="3739074"/>
            <a:ext cx="2157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Yandex </a:t>
            </a:r>
            <a:r>
              <a:rPr lang="en-GB" sz="16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Wordstat</a:t>
            </a:r>
            <a:endParaRPr lang="en-GB" sz="1600" dirty="0">
              <a:solidFill>
                <a:prstClr val="black">
                  <a:lumMod val="50000"/>
                  <a:lumOff val="50000"/>
                </a:prstClr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C80BD9A-B05B-425F-851D-C2ED0CCC69D4}"/>
              </a:ext>
            </a:extLst>
          </p:cNvPr>
          <p:cNvSpPr txBox="1"/>
          <p:nvPr/>
        </p:nvSpPr>
        <p:spPr>
          <a:xfrm>
            <a:off x="5393530" y="3752689"/>
            <a:ext cx="30218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Google Keyword Planner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66E4956-0FBB-4BF4-92F6-CFECE96F3D9E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2B2E4E6-4446-47D1-A6C6-5191C35BAD45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1561C55-C15B-4A6E-85C1-47984C3FFE94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7568D80-D140-4DE1-A410-C827118084BE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87F8FBC-1403-4BA9-B8F1-0A8FE7CA29C8}"/>
                </a:ext>
              </a:extLst>
            </p:cNvPr>
            <p:cNvCxnSpPr>
              <a:stCxn id="39" idx="6"/>
              <a:endCxn id="41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DA93112-37C7-4683-B885-76531B24CACD}"/>
              </a:ext>
            </a:extLst>
          </p:cNvPr>
          <p:cNvCxnSpPr>
            <a:cxnSpLocks/>
            <a:endCxn id="39" idx="0"/>
          </p:cNvCxnSpPr>
          <p:nvPr/>
        </p:nvCxnSpPr>
        <p:spPr>
          <a:xfrm flipH="1">
            <a:off x="795124" y="-64296"/>
            <a:ext cx="1956" cy="86409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84FCCCC4-965B-4FC0-800A-F842742C6037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Title here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0250127-24D9-437C-8BDE-CB8A16DFD870}"/>
              </a:ext>
            </a:extLst>
          </p:cNvPr>
          <p:cNvGrpSpPr/>
          <p:nvPr/>
        </p:nvGrpSpPr>
        <p:grpSpPr>
          <a:xfrm>
            <a:off x="2084281" y="3715192"/>
            <a:ext cx="95534" cy="276958"/>
            <a:chOff x="1659572" y="4083904"/>
            <a:chExt cx="95534" cy="276958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EF20545-F7D5-4419-8557-CDA7C37337DC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EC1EB0D-8AD2-4F02-BBD2-FE67A36065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FD2465D-2BE1-4E01-A75B-505E933FD6D0}"/>
              </a:ext>
            </a:extLst>
          </p:cNvPr>
          <p:cNvGrpSpPr/>
          <p:nvPr/>
        </p:nvGrpSpPr>
        <p:grpSpPr>
          <a:xfrm>
            <a:off x="4215499" y="3712965"/>
            <a:ext cx="95534" cy="276958"/>
            <a:chOff x="1659572" y="4083904"/>
            <a:chExt cx="95534" cy="276958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7279CFD-42C6-43C6-8344-BD1F7412E5EA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3583C2A-E190-4B1F-9EC3-E33CF4B4E85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F0CC170-7EF8-42A5-B6E3-9382DF0B8510}"/>
              </a:ext>
            </a:extLst>
          </p:cNvPr>
          <p:cNvGrpSpPr/>
          <p:nvPr/>
        </p:nvGrpSpPr>
        <p:grpSpPr>
          <a:xfrm>
            <a:off x="5549000" y="3722336"/>
            <a:ext cx="95534" cy="276958"/>
            <a:chOff x="1659572" y="4083904"/>
            <a:chExt cx="95534" cy="276958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E186C73-DB57-46CC-B72A-BADCF777EC65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F1CFF02-BE75-4E45-842E-90EFD61959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8CC0DD0-48E6-4E62-9BCF-783A1BCAB859}"/>
              </a:ext>
            </a:extLst>
          </p:cNvPr>
          <p:cNvGrpSpPr/>
          <p:nvPr/>
        </p:nvGrpSpPr>
        <p:grpSpPr>
          <a:xfrm>
            <a:off x="8194568" y="3720109"/>
            <a:ext cx="95534" cy="276958"/>
            <a:chOff x="1659572" y="4083904"/>
            <a:chExt cx="95534" cy="276958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216196F4-146D-45A8-A828-874B6F3DAD1E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C45358B-0995-4248-BC55-9EB41BBEF5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0" name="Graphic 5">
            <a:extLst>
              <a:ext uri="{FF2B5EF4-FFF2-40B4-BE49-F238E27FC236}">
                <a16:creationId xmlns:a16="http://schemas.microsoft.com/office/drawing/2014/main" id="{7F3FC32A-FDF3-4045-B751-6351E67DF87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3848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A392985-16D7-490D-87F1-98AFD43BB748}"/>
              </a:ext>
            </a:extLst>
          </p:cNvPr>
          <p:cNvSpPr/>
          <p:nvPr/>
        </p:nvSpPr>
        <p:spPr>
          <a:xfrm>
            <a:off x="-1" y="201"/>
            <a:ext cx="9144001" cy="51432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Content Placeholder 9">
            <a:extLst>
              <a:ext uri="{FF2B5EF4-FFF2-40B4-BE49-F238E27FC236}">
                <a16:creationId xmlns:a16="http://schemas.microsoft.com/office/drawing/2014/main" id="{4B4B8A05-A963-44D9-A6C7-3D8A3E969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300" y="1179534"/>
            <a:ext cx="3397913" cy="199229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" name="Content Placeholder 13">
            <a:extLst>
              <a:ext uri="{FF2B5EF4-FFF2-40B4-BE49-F238E27FC236}">
                <a16:creationId xmlns:a16="http://schemas.microsoft.com/office/drawing/2014/main" id="{AE1FCC58-1A52-484A-BC00-1E5712E9C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9830" y="1179534"/>
            <a:ext cx="3397913" cy="1992291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E61497D-333D-4E43-B265-02390AAF0F4D}"/>
              </a:ext>
            </a:extLst>
          </p:cNvPr>
          <p:cNvCxnSpPr>
            <a:cxnSpLocks/>
          </p:cNvCxnSpPr>
          <p:nvPr/>
        </p:nvCxnSpPr>
        <p:spPr>
          <a:xfrm>
            <a:off x="795124" y="0"/>
            <a:ext cx="0" cy="51435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E4A093C-CF6B-45CE-9FA3-310D8B7015F2}"/>
              </a:ext>
            </a:extLst>
          </p:cNvPr>
          <p:cNvSpPr txBox="1"/>
          <p:nvPr/>
        </p:nvSpPr>
        <p:spPr>
          <a:xfrm>
            <a:off x="2085974" y="3196149"/>
            <a:ext cx="2157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Yandex </a:t>
            </a:r>
            <a:r>
              <a:rPr lang="en-GB" sz="16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Wordstat</a:t>
            </a:r>
            <a:endParaRPr lang="en-GB" sz="1600" dirty="0">
              <a:solidFill>
                <a:prstClr val="black">
                  <a:lumMod val="50000"/>
                  <a:lumOff val="50000"/>
                </a:prstClr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C80BD9A-B05B-425F-851D-C2ED0CCC69D4}"/>
              </a:ext>
            </a:extLst>
          </p:cNvPr>
          <p:cNvSpPr txBox="1"/>
          <p:nvPr/>
        </p:nvSpPr>
        <p:spPr>
          <a:xfrm>
            <a:off x="5393530" y="3209764"/>
            <a:ext cx="30218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Google Keyword Planner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0250127-24D9-437C-8BDE-CB8A16DFD870}"/>
              </a:ext>
            </a:extLst>
          </p:cNvPr>
          <p:cNvGrpSpPr/>
          <p:nvPr/>
        </p:nvGrpSpPr>
        <p:grpSpPr>
          <a:xfrm>
            <a:off x="2084281" y="3172267"/>
            <a:ext cx="95534" cy="276958"/>
            <a:chOff x="1659572" y="4083904"/>
            <a:chExt cx="95534" cy="276958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EF20545-F7D5-4419-8557-CDA7C37337DC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EC1EB0D-8AD2-4F02-BBD2-FE67A36065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FD2465D-2BE1-4E01-A75B-505E933FD6D0}"/>
              </a:ext>
            </a:extLst>
          </p:cNvPr>
          <p:cNvGrpSpPr/>
          <p:nvPr/>
        </p:nvGrpSpPr>
        <p:grpSpPr>
          <a:xfrm>
            <a:off x="4215499" y="3170040"/>
            <a:ext cx="95534" cy="276958"/>
            <a:chOff x="1659572" y="4083904"/>
            <a:chExt cx="95534" cy="276958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7279CFD-42C6-43C6-8344-BD1F7412E5EA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3583C2A-E190-4B1F-9EC3-E33CF4B4E85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F0CC170-7EF8-42A5-B6E3-9382DF0B8510}"/>
              </a:ext>
            </a:extLst>
          </p:cNvPr>
          <p:cNvGrpSpPr/>
          <p:nvPr/>
        </p:nvGrpSpPr>
        <p:grpSpPr>
          <a:xfrm>
            <a:off x="5549000" y="3179411"/>
            <a:ext cx="95534" cy="276958"/>
            <a:chOff x="1659572" y="4083904"/>
            <a:chExt cx="95534" cy="276958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E186C73-DB57-46CC-B72A-BADCF777EC65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F1CFF02-BE75-4E45-842E-90EFD61959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8CC0DD0-48E6-4E62-9BCF-783A1BCAB859}"/>
              </a:ext>
            </a:extLst>
          </p:cNvPr>
          <p:cNvGrpSpPr/>
          <p:nvPr/>
        </p:nvGrpSpPr>
        <p:grpSpPr>
          <a:xfrm>
            <a:off x="8194568" y="3177184"/>
            <a:ext cx="95534" cy="276958"/>
            <a:chOff x="1659572" y="4083904"/>
            <a:chExt cx="95534" cy="276958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216196F4-146D-45A8-A828-874B6F3DAD1E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C45358B-0995-4248-BC55-9EB41BBEF5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Graphic 5">
            <a:extLst>
              <a:ext uri="{FF2B5EF4-FFF2-40B4-BE49-F238E27FC236}">
                <a16:creationId xmlns:a16="http://schemas.microsoft.com/office/drawing/2014/main" id="{04AA0F3F-822E-43DE-8EF0-2D977E1CA2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712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A392985-16D7-490D-87F1-98AFD43BB748}"/>
              </a:ext>
            </a:extLst>
          </p:cNvPr>
          <p:cNvSpPr/>
          <p:nvPr/>
        </p:nvSpPr>
        <p:spPr>
          <a:xfrm>
            <a:off x="-1" y="201"/>
            <a:ext cx="9144001" cy="51432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E61497D-333D-4E43-B265-02390AAF0F4D}"/>
              </a:ext>
            </a:extLst>
          </p:cNvPr>
          <p:cNvCxnSpPr>
            <a:cxnSpLocks/>
          </p:cNvCxnSpPr>
          <p:nvPr/>
        </p:nvCxnSpPr>
        <p:spPr>
          <a:xfrm>
            <a:off x="795124" y="0"/>
            <a:ext cx="0" cy="51435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E4A093C-CF6B-45CE-9FA3-310D8B7015F2}"/>
              </a:ext>
            </a:extLst>
          </p:cNvPr>
          <p:cNvSpPr txBox="1"/>
          <p:nvPr/>
        </p:nvSpPr>
        <p:spPr>
          <a:xfrm>
            <a:off x="1776258" y="4004802"/>
            <a:ext cx="2157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PepsiCo China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0250127-24D9-437C-8BDE-CB8A16DFD870}"/>
              </a:ext>
            </a:extLst>
          </p:cNvPr>
          <p:cNvGrpSpPr/>
          <p:nvPr/>
        </p:nvGrpSpPr>
        <p:grpSpPr>
          <a:xfrm>
            <a:off x="1774565" y="3980920"/>
            <a:ext cx="95534" cy="276958"/>
            <a:chOff x="1659572" y="4083904"/>
            <a:chExt cx="95534" cy="276958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EF20545-F7D5-4419-8557-CDA7C37337DC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EC1EB0D-8AD2-4F02-BBD2-FE67A36065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FD2465D-2BE1-4E01-A75B-505E933FD6D0}"/>
              </a:ext>
            </a:extLst>
          </p:cNvPr>
          <p:cNvGrpSpPr/>
          <p:nvPr/>
        </p:nvGrpSpPr>
        <p:grpSpPr>
          <a:xfrm>
            <a:off x="3905783" y="3978693"/>
            <a:ext cx="95534" cy="276958"/>
            <a:chOff x="1659572" y="4083904"/>
            <a:chExt cx="95534" cy="276958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7279CFD-42C6-43C6-8344-BD1F7412E5EA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3583C2A-E190-4B1F-9EC3-E33CF4B4E85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Graphic 5">
            <a:extLst>
              <a:ext uri="{FF2B5EF4-FFF2-40B4-BE49-F238E27FC236}">
                <a16:creationId xmlns:a16="http://schemas.microsoft.com/office/drawing/2014/main" id="{04AA0F3F-822E-43DE-8EF0-2D977E1CA2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A210A97-363B-4549-BC86-E9DBC0984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300" y="815804"/>
            <a:ext cx="2722705" cy="31736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B29FF4-7A36-48E7-9C05-EF9CAA62A7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5116" y="808038"/>
            <a:ext cx="3479747" cy="317966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2B0A894-3111-4CE6-9C28-E6A6CB65FED9}"/>
              </a:ext>
            </a:extLst>
          </p:cNvPr>
          <p:cNvSpPr txBox="1"/>
          <p:nvPr/>
        </p:nvSpPr>
        <p:spPr>
          <a:xfrm>
            <a:off x="5593632" y="4017093"/>
            <a:ext cx="2157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PepsiCo US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26B397E-17DD-49EC-9843-1D99F9B66889}"/>
              </a:ext>
            </a:extLst>
          </p:cNvPr>
          <p:cNvGrpSpPr/>
          <p:nvPr/>
        </p:nvGrpSpPr>
        <p:grpSpPr>
          <a:xfrm>
            <a:off x="5591939" y="3993211"/>
            <a:ext cx="95534" cy="276958"/>
            <a:chOff x="1659572" y="4083904"/>
            <a:chExt cx="95534" cy="27695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CE416DA-F2A8-4BF4-8F11-4EF93563EA93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AAA2192-7079-4284-ACF9-6CEDDD9B49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8C405C3-A917-42B5-AFFC-BD0938C7492E}"/>
              </a:ext>
            </a:extLst>
          </p:cNvPr>
          <p:cNvGrpSpPr/>
          <p:nvPr/>
        </p:nvGrpSpPr>
        <p:grpSpPr>
          <a:xfrm>
            <a:off x="7723157" y="3990984"/>
            <a:ext cx="95534" cy="276958"/>
            <a:chOff x="1659572" y="4083904"/>
            <a:chExt cx="95534" cy="276958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5750335-0337-4410-9998-4A4EC0EEB7D6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1AD9F64-2AAB-4620-BEB4-1963BE70542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07A385E-4779-4ADF-B5BD-CD96C4F73D8B}"/>
              </a:ext>
            </a:extLst>
          </p:cNvPr>
          <p:cNvSpPr txBox="1"/>
          <p:nvPr/>
        </p:nvSpPr>
        <p:spPr>
          <a:xfrm>
            <a:off x="4229407" y="4002344"/>
            <a:ext cx="1050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vs.</a:t>
            </a:r>
          </a:p>
        </p:txBody>
      </p:sp>
    </p:spTree>
    <p:extLst>
      <p:ext uri="{BB962C8B-B14F-4D97-AF65-F5344CB8AC3E}">
        <p14:creationId xmlns:p14="http://schemas.microsoft.com/office/powerpoint/2010/main" val="8846541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A392985-16D7-490D-87F1-98AFD43BB748}"/>
              </a:ext>
            </a:extLst>
          </p:cNvPr>
          <p:cNvSpPr/>
          <p:nvPr/>
        </p:nvSpPr>
        <p:spPr>
          <a:xfrm>
            <a:off x="-1" y="201"/>
            <a:ext cx="9144001" cy="5143299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E61497D-333D-4E43-B265-02390AAF0F4D}"/>
              </a:ext>
            </a:extLst>
          </p:cNvPr>
          <p:cNvCxnSpPr>
            <a:cxnSpLocks/>
            <a:stCxn id="39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66E4956-0FBB-4BF4-92F6-CFECE96F3D9E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2B2E4E6-4446-47D1-A6C6-5191C35BAD45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1561C55-C15B-4A6E-85C1-47984C3FFE94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7568D80-D140-4DE1-A410-C827118084BE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87F8FBC-1403-4BA9-B8F1-0A8FE7CA29C8}"/>
                </a:ext>
              </a:extLst>
            </p:cNvPr>
            <p:cNvCxnSpPr>
              <a:stCxn id="39" idx="6"/>
              <a:endCxn id="41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DA93112-37C7-4683-B885-76531B24CACD}"/>
              </a:ext>
            </a:extLst>
          </p:cNvPr>
          <p:cNvCxnSpPr>
            <a:cxnSpLocks/>
            <a:endCxn id="39" idx="0"/>
          </p:cNvCxnSpPr>
          <p:nvPr/>
        </p:nvCxnSpPr>
        <p:spPr>
          <a:xfrm flipH="1">
            <a:off x="795124" y="-64296"/>
            <a:ext cx="1956" cy="86409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84FCCCC4-965B-4FC0-800A-F842742C6037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Google Lighthouse (qualitative)</a:t>
            </a:r>
          </a:p>
        </p:txBody>
      </p:sp>
      <p:pic>
        <p:nvPicPr>
          <p:cNvPr id="60" name="Graphic 5">
            <a:extLst>
              <a:ext uri="{FF2B5EF4-FFF2-40B4-BE49-F238E27FC236}">
                <a16:creationId xmlns:a16="http://schemas.microsoft.com/office/drawing/2014/main" id="{7F3FC32A-FDF3-4045-B751-6351E67DF8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15AED08-0893-431B-97A4-BD049589B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300" y="1384300"/>
            <a:ext cx="2482895" cy="327501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75480B6-6DD7-422E-803D-0E133DB26C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4680" y="1384301"/>
            <a:ext cx="2640509" cy="327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396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8B3D5D-1E4B-41BC-866D-80DC15D54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870" y="1454757"/>
            <a:ext cx="6945989" cy="286326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Graphic 5">
            <a:extLst>
              <a:ext uri="{FF2B5EF4-FFF2-40B4-BE49-F238E27FC236}">
                <a16:creationId xmlns:a16="http://schemas.microsoft.com/office/drawing/2014/main" id="{C9866593-799B-4F05-A71B-D15DB8B9D59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A6A96E8-0C2F-4FE3-9307-AB960E731BC1}"/>
              </a:ext>
            </a:extLst>
          </p:cNvPr>
          <p:cNvCxnSpPr>
            <a:cxnSpLocks/>
            <a:stCxn id="15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BADE5FB-96B0-46FE-A0D7-F38723DB7819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4D32929-635B-4354-B359-DD78F524C451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D34CA01-873C-4B58-9630-95B5235526E7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1AC1A8A-CBD2-49DD-9252-2830442A1A02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0D44850-4C04-4B24-BF03-EC3C85125D3D}"/>
                </a:ext>
              </a:extLst>
            </p:cNvPr>
            <p:cNvCxnSpPr>
              <a:stCxn id="15" idx="6"/>
              <a:endCxn id="17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2BB148D-21BF-4443-800C-50A24E4C115F}"/>
              </a:ext>
            </a:extLst>
          </p:cNvPr>
          <p:cNvCxnSpPr>
            <a:cxnSpLocks/>
            <a:endCxn id="15" idx="0"/>
          </p:cNvCxnSpPr>
          <p:nvPr/>
        </p:nvCxnSpPr>
        <p:spPr>
          <a:xfrm flipH="1">
            <a:off x="795124" y="-64296"/>
            <a:ext cx="1956" cy="86409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3BBF6F7-CF5D-4B4B-AB3D-FA27494C8403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whole website</a:t>
            </a:r>
          </a:p>
        </p:txBody>
      </p:sp>
    </p:spTree>
    <p:extLst>
      <p:ext uri="{BB962C8B-B14F-4D97-AF65-F5344CB8AC3E}">
        <p14:creationId xmlns:p14="http://schemas.microsoft.com/office/powerpoint/2010/main" val="1866031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7AF5E9D7-B495-4787-A64C-A4D2C88E58B4}"/>
              </a:ext>
            </a:extLst>
          </p:cNvPr>
          <p:cNvSpPr/>
          <p:nvPr/>
        </p:nvSpPr>
        <p:spPr>
          <a:xfrm>
            <a:off x="1511787" y="1557023"/>
            <a:ext cx="4899799" cy="3154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ED7D31">
                  <a:lumMod val="75000"/>
                </a:srgb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701AECF-B019-4532-B125-A72AB97E477E}"/>
              </a:ext>
            </a:extLst>
          </p:cNvPr>
          <p:cNvCxnSpPr>
            <a:cxnSpLocks/>
          </p:cNvCxnSpPr>
          <p:nvPr/>
        </p:nvCxnSpPr>
        <p:spPr>
          <a:xfrm>
            <a:off x="792163" y="0"/>
            <a:ext cx="0" cy="5155412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270FC2CD-9E01-4FA1-980E-857F976AFF1F}"/>
              </a:ext>
            </a:extLst>
          </p:cNvPr>
          <p:cNvSpPr txBox="1"/>
          <p:nvPr/>
        </p:nvSpPr>
        <p:spPr>
          <a:xfrm>
            <a:off x="1514585" y="1544655"/>
            <a:ext cx="4893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600" dirty="0">
                <a:solidFill>
                  <a:prstClr val="whit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Market overview: Ten need-to-know facts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6893C46-5806-4F03-A3E7-A2FAF4FECE89}"/>
              </a:ext>
            </a:extLst>
          </p:cNvPr>
          <p:cNvSpPr txBox="1"/>
          <p:nvPr/>
        </p:nvSpPr>
        <p:spPr>
          <a:xfrm>
            <a:off x="1518214" y="2181162"/>
            <a:ext cx="4889410" cy="338554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GB" sz="1600" dirty="0">
                <a:solidFill>
                  <a:prstClr val="whit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What’s next? Action plan for starting in Russia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2D8E27-0AD8-46C8-8927-4B82DA96BA24}"/>
              </a:ext>
            </a:extLst>
          </p:cNvPr>
          <p:cNvSpPr txBox="1"/>
          <p:nvPr/>
        </p:nvSpPr>
        <p:spPr>
          <a:xfrm>
            <a:off x="1419759" y="655223"/>
            <a:ext cx="2699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GB" sz="3600" dirty="0">
                <a:latin typeface="Lato Light" panose="020F03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Agenda style</a:t>
            </a:r>
            <a:endParaRPr lang="en-GB" sz="3600" dirty="0">
              <a:latin typeface="Lato Light" panose="020F03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696F483-394B-483C-89B5-23B5F0ACCF22}"/>
              </a:ext>
            </a:extLst>
          </p:cNvPr>
          <p:cNvGrpSpPr/>
          <p:nvPr/>
        </p:nvGrpSpPr>
        <p:grpSpPr>
          <a:xfrm>
            <a:off x="675706" y="864097"/>
            <a:ext cx="691485" cy="238836"/>
            <a:chOff x="675706" y="972047"/>
            <a:chExt cx="691485" cy="23883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8431A1-98B5-4CE9-8632-01F45CF53EC1}"/>
                </a:ext>
              </a:extLst>
            </p:cNvPr>
            <p:cNvSpPr/>
            <p:nvPr userDrawn="1"/>
          </p:nvSpPr>
          <p:spPr>
            <a:xfrm>
              <a:off x="675706" y="972047"/>
              <a:ext cx="238836" cy="2388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B8930B6-BA15-443A-B2EA-F35EAE258650}"/>
                </a:ext>
              </a:extLst>
            </p:cNvPr>
            <p:cNvSpPr/>
            <p:nvPr userDrawn="1"/>
          </p:nvSpPr>
          <p:spPr>
            <a:xfrm>
              <a:off x="741670" y="104028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8F68589-DBD8-4C95-A98E-861216FB94DD}"/>
                </a:ext>
              </a:extLst>
            </p:cNvPr>
            <p:cNvSpPr/>
            <p:nvPr userDrawn="1"/>
          </p:nvSpPr>
          <p:spPr>
            <a:xfrm>
              <a:off x="1271657" y="104711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E6A5F22-902D-4C55-813C-01484AC2CF34}"/>
                </a:ext>
              </a:extLst>
            </p:cNvPr>
            <p:cNvCxnSpPr>
              <a:stCxn id="17" idx="6"/>
              <a:endCxn id="19" idx="2"/>
            </p:cNvCxnSpPr>
            <p:nvPr userDrawn="1"/>
          </p:nvCxnSpPr>
          <p:spPr>
            <a:xfrm>
              <a:off x="914542" y="109146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B34BA7A-D404-498B-8C53-89FBFA5A25CB}"/>
              </a:ext>
            </a:extLst>
          </p:cNvPr>
          <p:cNvGrpSpPr/>
          <p:nvPr/>
        </p:nvGrpSpPr>
        <p:grpSpPr>
          <a:xfrm>
            <a:off x="795265" y="1661781"/>
            <a:ext cx="571925" cy="95534"/>
            <a:chOff x="1989445" y="4205004"/>
            <a:chExt cx="571925" cy="9553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39F670A-7828-4BD9-891A-D80A985A3247}"/>
                </a:ext>
              </a:extLst>
            </p:cNvPr>
            <p:cNvSpPr/>
            <p:nvPr userDrawn="1"/>
          </p:nvSpPr>
          <p:spPr>
            <a:xfrm>
              <a:off x="2465836" y="420500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36A3C2C-D438-45EA-8849-E44C5335C18C}"/>
                </a:ext>
              </a:extLst>
            </p:cNvPr>
            <p:cNvCxnSpPr>
              <a:cxnSpLocks/>
              <a:endCxn id="22" idx="2"/>
            </p:cNvCxnSpPr>
            <p:nvPr userDrawn="1"/>
          </p:nvCxnSpPr>
          <p:spPr>
            <a:xfrm>
              <a:off x="1989445" y="425277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Graphic 5">
            <a:extLst>
              <a:ext uri="{FF2B5EF4-FFF2-40B4-BE49-F238E27FC236}">
                <a16:creationId xmlns:a16="http://schemas.microsoft.com/office/drawing/2014/main" id="{FB2FB1DB-8335-4F2E-95B8-92EDB0A154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CAF17A16-1E47-4055-8F11-1EF1E18915A8}"/>
              </a:ext>
            </a:extLst>
          </p:cNvPr>
          <p:cNvGrpSpPr/>
          <p:nvPr/>
        </p:nvGrpSpPr>
        <p:grpSpPr>
          <a:xfrm>
            <a:off x="788915" y="2315831"/>
            <a:ext cx="571925" cy="95534"/>
            <a:chOff x="1989445" y="4205004"/>
            <a:chExt cx="571925" cy="95534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CD908DF-94F5-4EF3-A9F0-8EA7BDD48321}"/>
                </a:ext>
              </a:extLst>
            </p:cNvPr>
            <p:cNvSpPr/>
            <p:nvPr userDrawn="1"/>
          </p:nvSpPr>
          <p:spPr>
            <a:xfrm>
              <a:off x="2465836" y="420500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1A81085-7659-4BD4-BB12-6315FB17C9C2}"/>
                </a:ext>
              </a:extLst>
            </p:cNvPr>
            <p:cNvCxnSpPr>
              <a:cxnSpLocks/>
              <a:endCxn id="31" idx="2"/>
            </p:cNvCxnSpPr>
            <p:nvPr userDrawn="1"/>
          </p:nvCxnSpPr>
          <p:spPr>
            <a:xfrm>
              <a:off x="1989445" y="425277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41A7B80B-ACA2-47E2-95F2-5684D162FF64}"/>
              </a:ext>
            </a:extLst>
          </p:cNvPr>
          <p:cNvSpPr/>
          <p:nvPr/>
        </p:nvSpPr>
        <p:spPr>
          <a:xfrm>
            <a:off x="1505437" y="2887326"/>
            <a:ext cx="4899800" cy="3154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ED7D31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9864468-C1A3-4269-8169-7082C0A85A0A}"/>
              </a:ext>
            </a:extLst>
          </p:cNvPr>
          <p:cNvSpPr txBox="1"/>
          <p:nvPr/>
        </p:nvSpPr>
        <p:spPr>
          <a:xfrm>
            <a:off x="1511864" y="2860612"/>
            <a:ext cx="4902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600" dirty="0">
                <a:solidFill>
                  <a:prstClr val="whit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What’s next? Action plan for starting in Russia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E06385E-7E6E-429B-8145-D00DCB578FB4}"/>
              </a:ext>
            </a:extLst>
          </p:cNvPr>
          <p:cNvGrpSpPr/>
          <p:nvPr/>
        </p:nvGrpSpPr>
        <p:grpSpPr>
          <a:xfrm>
            <a:off x="788915" y="2995281"/>
            <a:ext cx="571925" cy="95534"/>
            <a:chOff x="1989445" y="4205004"/>
            <a:chExt cx="571925" cy="95534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7E2AE8D-AF83-43F3-92D3-FC65135298CB}"/>
                </a:ext>
              </a:extLst>
            </p:cNvPr>
            <p:cNvSpPr/>
            <p:nvPr userDrawn="1"/>
          </p:nvSpPr>
          <p:spPr>
            <a:xfrm>
              <a:off x="2465836" y="420500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5EC1881-9BCD-4CC6-BF8D-EC929F715A7F}"/>
                </a:ext>
              </a:extLst>
            </p:cNvPr>
            <p:cNvCxnSpPr>
              <a:cxnSpLocks/>
              <a:endCxn id="38" idx="2"/>
            </p:cNvCxnSpPr>
            <p:nvPr userDrawn="1"/>
          </p:nvCxnSpPr>
          <p:spPr>
            <a:xfrm>
              <a:off x="1989445" y="425277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096ED032-652F-45B9-BCBE-25B10AAFE62A}"/>
              </a:ext>
            </a:extLst>
          </p:cNvPr>
          <p:cNvSpPr/>
          <p:nvPr/>
        </p:nvSpPr>
        <p:spPr>
          <a:xfrm>
            <a:off x="1505437" y="3535027"/>
            <a:ext cx="4899800" cy="5934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ED7D31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735854F-8438-4B2A-BB27-FA9A4D6B1253}"/>
              </a:ext>
            </a:extLst>
          </p:cNvPr>
          <p:cNvSpPr txBox="1"/>
          <p:nvPr/>
        </p:nvSpPr>
        <p:spPr>
          <a:xfrm>
            <a:off x="1511864" y="3508312"/>
            <a:ext cx="4902584" cy="584775"/>
          </a:xfrm>
          <a:prstGeom prst="rect">
            <a:avLst/>
          </a:prstGeom>
          <a:solidFill>
            <a:srgbClr val="125AAF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GB" sz="1600" dirty="0">
                <a:solidFill>
                  <a:prstClr val="whit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What’s next? Action plan for starting in Russia, what’s next? Action plan for starting in Russia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F4BF250-B769-44A8-8D43-3FBD77AB420E}"/>
              </a:ext>
            </a:extLst>
          </p:cNvPr>
          <p:cNvGrpSpPr/>
          <p:nvPr/>
        </p:nvGrpSpPr>
        <p:grpSpPr>
          <a:xfrm>
            <a:off x="788915" y="3642981"/>
            <a:ext cx="571925" cy="95534"/>
            <a:chOff x="1989445" y="4205004"/>
            <a:chExt cx="571925" cy="95534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BA781E6-71B3-4920-83C8-2CD4405A62A4}"/>
                </a:ext>
              </a:extLst>
            </p:cNvPr>
            <p:cNvSpPr/>
            <p:nvPr userDrawn="1"/>
          </p:nvSpPr>
          <p:spPr>
            <a:xfrm>
              <a:off x="2465836" y="420500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44958D5-CFB5-4FCD-91CD-E0D5811B9D56}"/>
                </a:ext>
              </a:extLst>
            </p:cNvPr>
            <p:cNvCxnSpPr>
              <a:cxnSpLocks/>
              <a:endCxn id="46" idx="2"/>
            </p:cNvCxnSpPr>
            <p:nvPr userDrawn="1"/>
          </p:nvCxnSpPr>
          <p:spPr>
            <a:xfrm>
              <a:off x="1989445" y="425277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504503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5">
            <a:extLst>
              <a:ext uri="{FF2B5EF4-FFF2-40B4-BE49-F238E27FC236}">
                <a16:creationId xmlns:a16="http://schemas.microsoft.com/office/drawing/2014/main" id="{C9866593-799B-4F05-A71B-D15DB8B9D5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A6A96E8-0C2F-4FE3-9307-AB960E731BC1}"/>
              </a:ext>
            </a:extLst>
          </p:cNvPr>
          <p:cNvCxnSpPr>
            <a:cxnSpLocks/>
            <a:stCxn id="15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BADE5FB-96B0-46FE-A0D7-F38723DB7819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4D32929-635B-4354-B359-DD78F524C451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D34CA01-873C-4B58-9630-95B5235526E7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1AC1A8A-CBD2-49DD-9252-2830442A1A02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0D44850-4C04-4B24-BF03-EC3C85125D3D}"/>
                </a:ext>
              </a:extLst>
            </p:cNvPr>
            <p:cNvCxnSpPr>
              <a:stCxn id="15" idx="6"/>
              <a:endCxn id="17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2BB148D-21BF-4443-800C-50A24E4C115F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3BBF6F7-CF5D-4B4B-AB3D-FA27494C8403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Google Analytics (quantitative)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5B7277F-596A-4C95-A6F7-E89141865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299" y="1384300"/>
            <a:ext cx="6913563" cy="219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439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31C173-FDB4-46A4-8365-D951BC749DEB}"/>
              </a:ext>
            </a:extLst>
          </p:cNvPr>
          <p:cNvSpPr/>
          <p:nvPr/>
        </p:nvSpPr>
        <p:spPr>
          <a:xfrm>
            <a:off x="-1" y="201"/>
            <a:ext cx="9144001" cy="51432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BBB496-306F-B34E-B61A-2FE001509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281" y="641159"/>
            <a:ext cx="6569520" cy="362335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62B6DE9-7170-459B-B873-87A9A4654A1F}"/>
              </a:ext>
            </a:extLst>
          </p:cNvPr>
          <p:cNvCxnSpPr>
            <a:cxnSpLocks/>
          </p:cNvCxnSpPr>
          <p:nvPr/>
        </p:nvCxnSpPr>
        <p:spPr>
          <a:xfrm>
            <a:off x="795124" y="0"/>
            <a:ext cx="0" cy="51435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B9CFFDF-C28A-44EB-AC17-D74600541A13}"/>
              </a:ext>
            </a:extLst>
          </p:cNvPr>
          <p:cNvGrpSpPr/>
          <p:nvPr/>
        </p:nvGrpSpPr>
        <p:grpSpPr>
          <a:xfrm>
            <a:off x="782279" y="1137056"/>
            <a:ext cx="571925" cy="95534"/>
            <a:chOff x="782279" y="1986934"/>
            <a:chExt cx="571925" cy="9553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C87E196-5983-4DC3-85C7-0E724F920492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481D505-705A-4AAC-9E09-C549AD8479AB}"/>
                </a:ext>
              </a:extLst>
            </p:cNvPr>
            <p:cNvCxnSpPr>
              <a:cxnSpLocks/>
              <a:endCxn id="15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Graphic 5">
            <a:extLst>
              <a:ext uri="{FF2B5EF4-FFF2-40B4-BE49-F238E27FC236}">
                <a16:creationId xmlns:a16="http://schemas.microsoft.com/office/drawing/2014/main" id="{2F3D486E-A76D-4A15-8C65-ADA2395492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6312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AA8F752-7B23-4252-802F-7F2C9B727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301" y="2886870"/>
            <a:ext cx="5996780" cy="177796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" name="Graphic 5">
            <a:extLst>
              <a:ext uri="{FF2B5EF4-FFF2-40B4-BE49-F238E27FC236}">
                <a16:creationId xmlns:a16="http://schemas.microsoft.com/office/drawing/2014/main" id="{F1D0D042-FF18-4DAB-A587-ECD0C6CBBE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EE53391-CCB7-4AC2-A95C-1581C19D80EF}"/>
              </a:ext>
            </a:extLst>
          </p:cNvPr>
          <p:cNvSpPr txBox="1"/>
          <p:nvPr/>
        </p:nvSpPr>
        <p:spPr>
          <a:xfrm>
            <a:off x="1414272" y="1318570"/>
            <a:ext cx="7010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how to place an order</a:t>
            </a:r>
            <a:endParaRPr lang="en-GB" sz="1400" dirty="0">
              <a:latin typeface="Lato Light" panose="020F030202020403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229C00-5B93-48C8-8CA6-B2833A548A59}"/>
              </a:ext>
            </a:extLst>
          </p:cNvPr>
          <p:cNvSpPr txBox="1"/>
          <p:nvPr/>
        </p:nvSpPr>
        <p:spPr>
          <a:xfrm>
            <a:off x="1411817" y="1646577"/>
            <a:ext cx="7013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payment options</a:t>
            </a:r>
            <a:endParaRPr lang="en-GB" sz="1400" dirty="0">
              <a:latin typeface="Lato Light" panose="020F030202020403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871996-5351-426A-BDBA-30B1BE185043}"/>
              </a:ext>
            </a:extLst>
          </p:cNvPr>
          <p:cNvSpPr txBox="1"/>
          <p:nvPr/>
        </p:nvSpPr>
        <p:spPr>
          <a:xfrm>
            <a:off x="1409364" y="1988251"/>
            <a:ext cx="7015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delivery options</a:t>
            </a:r>
            <a:endParaRPr lang="en-GB" sz="1400" dirty="0">
              <a:latin typeface="Lato Light" panose="020F0302020204030203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7ECD063-07E0-45A4-8CFC-5C227B7F59AA}"/>
              </a:ext>
            </a:extLst>
          </p:cNvPr>
          <p:cNvSpPr txBox="1"/>
          <p:nvPr/>
        </p:nvSpPr>
        <p:spPr>
          <a:xfrm>
            <a:off x="1411745" y="2338277"/>
            <a:ext cx="7013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suitable currency</a:t>
            </a:r>
            <a:endParaRPr lang="en-GB" sz="1400" dirty="0">
              <a:latin typeface="Lato Light" panose="020F0302020204030203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96DEEF0-4335-4EE6-9CCA-81F0C1E14D19}"/>
              </a:ext>
            </a:extLst>
          </p:cNvPr>
          <p:cNvGrpSpPr/>
          <p:nvPr/>
        </p:nvGrpSpPr>
        <p:grpSpPr>
          <a:xfrm>
            <a:off x="789594" y="1432465"/>
            <a:ext cx="571925" cy="95534"/>
            <a:chOff x="782279" y="1986934"/>
            <a:chExt cx="571925" cy="95534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8D55195-4965-4571-A9D7-0E180607327E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97B83EC-4F8B-4900-8A41-8B5014A404BA}"/>
                </a:ext>
              </a:extLst>
            </p:cNvPr>
            <p:cNvCxnSpPr>
              <a:cxnSpLocks/>
              <a:endCxn id="53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B52350D-EE6B-4F29-9581-FE32801D7462}"/>
              </a:ext>
            </a:extLst>
          </p:cNvPr>
          <p:cNvGrpSpPr/>
          <p:nvPr/>
        </p:nvGrpSpPr>
        <p:grpSpPr>
          <a:xfrm>
            <a:off x="789594" y="1773841"/>
            <a:ext cx="571925" cy="95534"/>
            <a:chOff x="782279" y="1986934"/>
            <a:chExt cx="571925" cy="95534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39F678A-B7F5-4914-A9D4-35B84021CDC3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66019A4-8EA1-46D6-9E1B-0B7D71684F25}"/>
                </a:ext>
              </a:extLst>
            </p:cNvPr>
            <p:cNvCxnSpPr>
              <a:cxnSpLocks/>
              <a:endCxn id="56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F75817A-E63B-42B9-8E9A-B1F774ABDB84}"/>
              </a:ext>
            </a:extLst>
          </p:cNvPr>
          <p:cNvGrpSpPr/>
          <p:nvPr/>
        </p:nvGrpSpPr>
        <p:grpSpPr>
          <a:xfrm>
            <a:off x="789594" y="2115217"/>
            <a:ext cx="571925" cy="95534"/>
            <a:chOff x="782279" y="1986934"/>
            <a:chExt cx="571925" cy="95534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A51723A5-C7C6-4867-9906-2DFB52B28864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CAA010E-48A3-46B4-91FB-82AE0E403FF8}"/>
                </a:ext>
              </a:extLst>
            </p:cNvPr>
            <p:cNvCxnSpPr>
              <a:cxnSpLocks/>
              <a:endCxn id="59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AA6D30F-87F5-47AC-8CD3-0AEB26FB2A26}"/>
              </a:ext>
            </a:extLst>
          </p:cNvPr>
          <p:cNvGrpSpPr/>
          <p:nvPr/>
        </p:nvGrpSpPr>
        <p:grpSpPr>
          <a:xfrm>
            <a:off x="789594" y="2456593"/>
            <a:ext cx="571925" cy="95534"/>
            <a:chOff x="782279" y="1986934"/>
            <a:chExt cx="571925" cy="95534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FE432BEB-E0EA-4A60-8363-650EB4071763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6DDC2D3-67ED-47AA-ACAB-AEE8B22F9625}"/>
                </a:ext>
              </a:extLst>
            </p:cNvPr>
            <p:cNvCxnSpPr>
              <a:cxnSpLocks/>
              <a:endCxn id="62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C8148ED-EEF5-4255-8012-5F51CB327262}"/>
              </a:ext>
            </a:extLst>
          </p:cNvPr>
          <p:cNvCxnSpPr>
            <a:cxnSpLocks/>
            <a:stCxn id="29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7668F7B-9ECF-4A39-AD2B-82AECC31725B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C1CB911-05BA-4FD0-89F4-55D386C11F91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356A090-159F-452D-9EFC-8E55315B0840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4A3B3F8-F832-4A1D-8A89-08823A722505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39DCCFC-467D-4F20-9E67-403D4DD284B7}"/>
                </a:ext>
              </a:extLst>
            </p:cNvPr>
            <p:cNvCxnSpPr>
              <a:stCxn id="29" idx="6"/>
              <a:endCxn id="31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0BDBF28-28F8-4A1C-8891-CEB240210605}"/>
              </a:ext>
            </a:extLst>
          </p:cNvPr>
          <p:cNvCxnSpPr>
            <a:cxnSpLocks/>
            <a:endCxn id="29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2B7BAE2-E525-45D9-9C2E-C1D38C212C3E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Does your site mention?</a:t>
            </a:r>
          </a:p>
        </p:txBody>
      </p:sp>
    </p:spTree>
    <p:extLst>
      <p:ext uri="{BB962C8B-B14F-4D97-AF65-F5344CB8AC3E}">
        <p14:creationId xmlns:p14="http://schemas.microsoft.com/office/powerpoint/2010/main" val="11335134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01F970E-8874-47A1-9285-24B3D045D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619" y="1903070"/>
            <a:ext cx="7221452" cy="1239664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4352653-FEFF-42CD-8D20-11E98C45112D}"/>
              </a:ext>
            </a:extLst>
          </p:cNvPr>
          <p:cNvCxnSpPr>
            <a:cxnSpLocks/>
          </p:cNvCxnSpPr>
          <p:nvPr/>
        </p:nvCxnSpPr>
        <p:spPr>
          <a:xfrm>
            <a:off x="8315060" y="1235871"/>
            <a:ext cx="0" cy="7643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3F0769-4B50-4BB2-A37C-B8AADA516335}"/>
              </a:ext>
            </a:extLst>
          </p:cNvPr>
          <p:cNvCxnSpPr>
            <a:cxnSpLocks/>
            <a:stCxn id="14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A40C720-A274-4FEC-A70B-BB77DA12383F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CB10541-2D27-4112-9AEA-AF00D83191A7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6E70ADC-D55C-4EBC-A640-3B794159E69B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20424A7-F0D3-4C7C-B50F-8C769FB85C29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9806A6F-6767-46FF-8287-457B3AC1410D}"/>
                </a:ext>
              </a:extLst>
            </p:cNvPr>
            <p:cNvCxnSpPr>
              <a:stCxn id="14" idx="6"/>
              <a:endCxn id="17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4027B10-9155-4101-911A-9D9527825EC8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9461A8B-8C08-4A62-BA63-DFAD1AA9FB10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Or alternative contact details?</a:t>
            </a:r>
          </a:p>
        </p:txBody>
      </p:sp>
    </p:spTree>
    <p:extLst>
      <p:ext uri="{BB962C8B-B14F-4D97-AF65-F5344CB8AC3E}">
        <p14:creationId xmlns:p14="http://schemas.microsoft.com/office/powerpoint/2010/main" val="33261784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528575" y="2560808"/>
            <a:ext cx="2046402" cy="344902"/>
          </a:xfrm>
        </p:spPr>
        <p:txBody>
          <a:bodyPr/>
          <a:lstStyle/>
          <a:p>
            <a:pPr algn="ctr"/>
            <a:r>
              <a:rPr lang="en-GB" sz="1600" b="0" dirty="0"/>
              <a:t>Paid analytics tools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9EB4FCE-2DA4-4D34-9B3E-15792940EC19}"/>
              </a:ext>
            </a:extLst>
          </p:cNvPr>
          <p:cNvGrpSpPr/>
          <p:nvPr/>
        </p:nvGrpSpPr>
        <p:grpSpPr>
          <a:xfrm>
            <a:off x="7314387" y="1853025"/>
            <a:ext cx="446205" cy="649998"/>
            <a:chOff x="3299397" y="1943557"/>
            <a:chExt cx="274604" cy="400024"/>
          </a:xfrm>
          <a:solidFill>
            <a:schemeClr val="bg1">
              <a:lumMod val="65000"/>
            </a:schemeClr>
          </a:solidFill>
        </p:grpSpPr>
        <p:sp>
          <p:nvSpPr>
            <p:cNvPr id="20" name="Freeform 114">
              <a:extLst>
                <a:ext uri="{FF2B5EF4-FFF2-40B4-BE49-F238E27FC236}">
                  <a16:creationId xmlns:a16="http://schemas.microsoft.com/office/drawing/2014/main" id="{E848A2F2-52A8-48BB-A3FF-E567DD8941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9397" y="1943557"/>
              <a:ext cx="274604" cy="400024"/>
            </a:xfrm>
            <a:custGeom>
              <a:avLst/>
              <a:gdLst>
                <a:gd name="T0" fmla="*/ 44 w 88"/>
                <a:gd name="T1" fmla="*/ 0 h 128"/>
                <a:gd name="T2" fmla="*/ 0 w 88"/>
                <a:gd name="T3" fmla="*/ 44 h 128"/>
                <a:gd name="T4" fmla="*/ 20 w 88"/>
                <a:gd name="T5" fmla="*/ 92 h 128"/>
                <a:gd name="T6" fmla="*/ 44 w 88"/>
                <a:gd name="T7" fmla="*/ 128 h 128"/>
                <a:gd name="T8" fmla="*/ 68 w 88"/>
                <a:gd name="T9" fmla="*/ 92 h 128"/>
                <a:gd name="T10" fmla="*/ 88 w 88"/>
                <a:gd name="T11" fmla="*/ 44 h 128"/>
                <a:gd name="T12" fmla="*/ 44 w 88"/>
                <a:gd name="T13" fmla="*/ 0 h 128"/>
                <a:gd name="T14" fmla="*/ 54 w 88"/>
                <a:gd name="T15" fmla="*/ 109 h 128"/>
                <a:gd name="T16" fmla="*/ 35 w 88"/>
                <a:gd name="T17" fmla="*/ 111 h 128"/>
                <a:gd name="T18" fmla="*/ 32 w 88"/>
                <a:gd name="T19" fmla="*/ 104 h 128"/>
                <a:gd name="T20" fmla="*/ 32 w 88"/>
                <a:gd name="T21" fmla="*/ 103 h 128"/>
                <a:gd name="T22" fmla="*/ 57 w 88"/>
                <a:gd name="T23" fmla="*/ 100 h 128"/>
                <a:gd name="T24" fmla="*/ 56 w 88"/>
                <a:gd name="T25" fmla="*/ 104 h 128"/>
                <a:gd name="T26" fmla="*/ 54 w 88"/>
                <a:gd name="T27" fmla="*/ 109 h 128"/>
                <a:gd name="T28" fmla="*/ 31 w 88"/>
                <a:gd name="T29" fmla="*/ 100 h 128"/>
                <a:gd name="T30" fmla="*/ 28 w 88"/>
                <a:gd name="T31" fmla="*/ 92 h 128"/>
                <a:gd name="T32" fmla="*/ 60 w 88"/>
                <a:gd name="T33" fmla="*/ 92 h 128"/>
                <a:gd name="T34" fmla="*/ 58 w 88"/>
                <a:gd name="T35" fmla="*/ 96 h 128"/>
                <a:gd name="T36" fmla="*/ 31 w 88"/>
                <a:gd name="T37" fmla="*/ 100 h 128"/>
                <a:gd name="T38" fmla="*/ 44 w 88"/>
                <a:gd name="T39" fmla="*/ 120 h 128"/>
                <a:gd name="T40" fmla="*/ 36 w 88"/>
                <a:gd name="T41" fmla="*/ 115 h 128"/>
                <a:gd name="T42" fmla="*/ 53 w 88"/>
                <a:gd name="T43" fmla="*/ 113 h 128"/>
                <a:gd name="T44" fmla="*/ 44 w 88"/>
                <a:gd name="T45" fmla="*/ 120 h 128"/>
                <a:gd name="T46" fmla="*/ 63 w 88"/>
                <a:gd name="T47" fmla="*/ 84 h 128"/>
                <a:gd name="T48" fmla="*/ 25 w 88"/>
                <a:gd name="T49" fmla="*/ 84 h 128"/>
                <a:gd name="T50" fmla="*/ 19 w 88"/>
                <a:gd name="T51" fmla="*/ 71 h 128"/>
                <a:gd name="T52" fmla="*/ 8 w 88"/>
                <a:gd name="T53" fmla="*/ 44 h 128"/>
                <a:gd name="T54" fmla="*/ 44 w 88"/>
                <a:gd name="T55" fmla="*/ 8 h 128"/>
                <a:gd name="T56" fmla="*/ 80 w 88"/>
                <a:gd name="T57" fmla="*/ 44 h 128"/>
                <a:gd name="T58" fmla="*/ 69 w 88"/>
                <a:gd name="T59" fmla="*/ 71 h 128"/>
                <a:gd name="T60" fmla="*/ 63 w 88"/>
                <a:gd name="T61" fmla="*/ 8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" h="128">
                  <a:moveTo>
                    <a:pt x="44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0"/>
                    <a:pt x="15" y="77"/>
                    <a:pt x="20" y="92"/>
                  </a:cubicBezTo>
                  <a:cubicBezTo>
                    <a:pt x="28" y="115"/>
                    <a:pt x="27" y="128"/>
                    <a:pt x="44" y="128"/>
                  </a:cubicBezTo>
                  <a:cubicBezTo>
                    <a:pt x="61" y="128"/>
                    <a:pt x="60" y="115"/>
                    <a:pt x="68" y="92"/>
                  </a:cubicBezTo>
                  <a:cubicBezTo>
                    <a:pt x="73" y="77"/>
                    <a:pt x="88" y="60"/>
                    <a:pt x="88" y="44"/>
                  </a:cubicBezTo>
                  <a:cubicBezTo>
                    <a:pt x="88" y="20"/>
                    <a:pt x="68" y="0"/>
                    <a:pt x="44" y="0"/>
                  </a:cubicBezTo>
                  <a:close/>
                  <a:moveTo>
                    <a:pt x="54" y="109"/>
                  </a:moveTo>
                  <a:cubicBezTo>
                    <a:pt x="35" y="111"/>
                    <a:pt x="35" y="111"/>
                    <a:pt x="35" y="111"/>
                  </a:cubicBezTo>
                  <a:cubicBezTo>
                    <a:pt x="34" y="109"/>
                    <a:pt x="33" y="107"/>
                    <a:pt x="32" y="104"/>
                  </a:cubicBezTo>
                  <a:cubicBezTo>
                    <a:pt x="32" y="104"/>
                    <a:pt x="32" y="104"/>
                    <a:pt x="32" y="103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7" y="102"/>
                    <a:pt x="56" y="103"/>
                    <a:pt x="56" y="104"/>
                  </a:cubicBezTo>
                  <a:cubicBezTo>
                    <a:pt x="55" y="106"/>
                    <a:pt x="55" y="107"/>
                    <a:pt x="54" y="109"/>
                  </a:cubicBezTo>
                  <a:close/>
                  <a:moveTo>
                    <a:pt x="31" y="100"/>
                  </a:moveTo>
                  <a:cubicBezTo>
                    <a:pt x="30" y="97"/>
                    <a:pt x="29" y="95"/>
                    <a:pt x="28" y="92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59" y="93"/>
                    <a:pt x="59" y="95"/>
                    <a:pt x="58" y="96"/>
                  </a:cubicBezTo>
                  <a:lnTo>
                    <a:pt x="31" y="100"/>
                  </a:lnTo>
                  <a:close/>
                  <a:moveTo>
                    <a:pt x="44" y="120"/>
                  </a:moveTo>
                  <a:cubicBezTo>
                    <a:pt x="40" y="120"/>
                    <a:pt x="38" y="120"/>
                    <a:pt x="36" y="115"/>
                  </a:cubicBezTo>
                  <a:cubicBezTo>
                    <a:pt x="53" y="113"/>
                    <a:pt x="53" y="113"/>
                    <a:pt x="53" y="113"/>
                  </a:cubicBezTo>
                  <a:cubicBezTo>
                    <a:pt x="51" y="119"/>
                    <a:pt x="49" y="120"/>
                    <a:pt x="44" y="120"/>
                  </a:cubicBezTo>
                  <a:close/>
                  <a:moveTo>
                    <a:pt x="63" y="84"/>
                  </a:moveTo>
                  <a:cubicBezTo>
                    <a:pt x="25" y="84"/>
                    <a:pt x="25" y="84"/>
                    <a:pt x="25" y="84"/>
                  </a:cubicBezTo>
                  <a:cubicBezTo>
                    <a:pt x="23" y="80"/>
                    <a:pt x="21" y="75"/>
                    <a:pt x="19" y="71"/>
                  </a:cubicBezTo>
                  <a:cubicBezTo>
                    <a:pt x="13" y="62"/>
                    <a:pt x="8" y="52"/>
                    <a:pt x="8" y="44"/>
                  </a:cubicBezTo>
                  <a:cubicBezTo>
                    <a:pt x="8" y="24"/>
                    <a:pt x="24" y="8"/>
                    <a:pt x="44" y="8"/>
                  </a:cubicBezTo>
                  <a:cubicBezTo>
                    <a:pt x="64" y="8"/>
                    <a:pt x="80" y="24"/>
                    <a:pt x="80" y="44"/>
                  </a:cubicBezTo>
                  <a:cubicBezTo>
                    <a:pt x="80" y="52"/>
                    <a:pt x="75" y="62"/>
                    <a:pt x="69" y="71"/>
                  </a:cubicBezTo>
                  <a:cubicBezTo>
                    <a:pt x="67" y="75"/>
                    <a:pt x="65" y="80"/>
                    <a:pt x="63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115">
              <a:extLst>
                <a:ext uri="{FF2B5EF4-FFF2-40B4-BE49-F238E27FC236}">
                  <a16:creationId xmlns:a16="http://schemas.microsoft.com/office/drawing/2014/main" id="{30FFCEC9-119E-4596-833A-5564702F7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447" y="2006927"/>
              <a:ext cx="81853" cy="80533"/>
            </a:xfrm>
            <a:custGeom>
              <a:avLst/>
              <a:gdLst>
                <a:gd name="T0" fmla="*/ 24 w 26"/>
                <a:gd name="T1" fmla="*/ 0 h 26"/>
                <a:gd name="T2" fmla="*/ 0 w 26"/>
                <a:gd name="T3" fmla="*/ 24 h 26"/>
                <a:gd name="T4" fmla="*/ 2 w 26"/>
                <a:gd name="T5" fmla="*/ 26 h 26"/>
                <a:gd name="T6" fmla="*/ 4 w 26"/>
                <a:gd name="T7" fmla="*/ 24 h 26"/>
                <a:gd name="T8" fmla="*/ 24 w 26"/>
                <a:gd name="T9" fmla="*/ 4 h 26"/>
                <a:gd name="T10" fmla="*/ 26 w 26"/>
                <a:gd name="T11" fmla="*/ 2 h 26"/>
                <a:gd name="T12" fmla="*/ 24 w 26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6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25"/>
                    <a:pt x="1" y="26"/>
                    <a:pt x="2" y="26"/>
                  </a:cubicBezTo>
                  <a:cubicBezTo>
                    <a:pt x="3" y="26"/>
                    <a:pt x="4" y="25"/>
                    <a:pt x="4" y="24"/>
                  </a:cubicBezTo>
                  <a:cubicBezTo>
                    <a:pt x="4" y="13"/>
                    <a:pt x="13" y="4"/>
                    <a:pt x="24" y="4"/>
                  </a:cubicBezTo>
                  <a:cubicBezTo>
                    <a:pt x="25" y="4"/>
                    <a:pt x="26" y="3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6404DE8-19F4-6143-A043-BC7A0A9A6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411" y="2337039"/>
            <a:ext cx="2046403" cy="6562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1A27712-46C4-5940-A16A-52D2853CF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257" y="2284591"/>
            <a:ext cx="2046402" cy="746903"/>
          </a:xfrm>
          <a:prstGeom prst="rect">
            <a:avLst/>
          </a:prstGeom>
        </p:spPr>
      </p:pic>
      <p:pic>
        <p:nvPicPr>
          <p:cNvPr id="27" name="Graphic 5">
            <a:extLst>
              <a:ext uri="{FF2B5EF4-FFF2-40B4-BE49-F238E27FC236}">
                <a16:creationId xmlns:a16="http://schemas.microsoft.com/office/drawing/2014/main" id="{7D0F0C56-C1B7-4CA4-9ABB-BD10FF3DE1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618DD85-3A95-46F0-801D-04D10851F631}"/>
              </a:ext>
            </a:extLst>
          </p:cNvPr>
          <p:cNvCxnSpPr>
            <a:cxnSpLocks/>
            <a:stCxn id="30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2AB164D-DA18-43CD-911F-E0CDF1308C75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E7C47AD-A83E-49C6-8A4D-402C09752A77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7EAE060-DF08-4462-AF01-F36BE2E69AC4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8D7A79F-9E14-4C74-A3C0-A2D757D37477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148828F-F0A9-41FA-ACE4-CCB28CEA8255}"/>
                </a:ext>
              </a:extLst>
            </p:cNvPr>
            <p:cNvCxnSpPr>
              <a:stCxn id="30" idx="6"/>
              <a:endCxn id="32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F424F3F-3A84-419C-BB62-AEC1C9643D6F}"/>
              </a:ext>
            </a:extLst>
          </p:cNvPr>
          <p:cNvCxnSpPr>
            <a:cxnSpLocks/>
            <a:endCxn id="30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4E74ABB-02E0-45C2-AF21-1F59AE108C3F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 title here maybe?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A26685-6EA7-41D2-9EE1-7FCC573A4B5A}"/>
              </a:ext>
            </a:extLst>
          </p:cNvPr>
          <p:cNvGrpSpPr/>
          <p:nvPr/>
        </p:nvGrpSpPr>
        <p:grpSpPr>
          <a:xfrm>
            <a:off x="4660224" y="1816100"/>
            <a:ext cx="658469" cy="656296"/>
            <a:chOff x="4037394" y="1144829"/>
            <a:chExt cx="400024" cy="398703"/>
          </a:xfrm>
          <a:solidFill>
            <a:schemeClr val="bg1">
              <a:lumMod val="65000"/>
            </a:schemeClr>
          </a:solidFill>
        </p:grpSpPr>
        <p:sp>
          <p:nvSpPr>
            <p:cNvPr id="16" name="Freeform 124">
              <a:extLst>
                <a:ext uri="{FF2B5EF4-FFF2-40B4-BE49-F238E27FC236}">
                  <a16:creationId xmlns:a16="http://schemas.microsoft.com/office/drawing/2014/main" id="{4F091A5E-A22A-4422-9C53-7E2672122B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37394" y="1144829"/>
              <a:ext cx="400024" cy="398703"/>
            </a:xfrm>
            <a:custGeom>
              <a:avLst/>
              <a:gdLst>
                <a:gd name="T0" fmla="*/ 109 w 128"/>
                <a:gd name="T1" fmla="*/ 48 h 128"/>
                <a:gd name="T2" fmla="*/ 114 w 128"/>
                <a:gd name="T3" fmla="*/ 33 h 128"/>
                <a:gd name="T4" fmla="*/ 105 w 128"/>
                <a:gd name="T5" fmla="*/ 15 h 128"/>
                <a:gd name="T6" fmla="*/ 95 w 128"/>
                <a:gd name="T7" fmla="*/ 14 h 128"/>
                <a:gd name="T8" fmla="*/ 80 w 128"/>
                <a:gd name="T9" fmla="*/ 19 h 128"/>
                <a:gd name="T10" fmla="*/ 69 w 128"/>
                <a:gd name="T11" fmla="*/ 0 h 128"/>
                <a:gd name="T12" fmla="*/ 51 w 128"/>
                <a:gd name="T13" fmla="*/ 6 h 128"/>
                <a:gd name="T14" fmla="*/ 43 w 128"/>
                <a:gd name="T15" fmla="*/ 21 h 128"/>
                <a:gd name="T16" fmla="*/ 28 w 128"/>
                <a:gd name="T17" fmla="*/ 13 h 128"/>
                <a:gd name="T18" fmla="*/ 15 w 128"/>
                <a:gd name="T19" fmla="*/ 23 h 128"/>
                <a:gd name="T20" fmla="*/ 21 w 128"/>
                <a:gd name="T21" fmla="*/ 43 h 128"/>
                <a:gd name="T22" fmla="*/ 6 w 128"/>
                <a:gd name="T23" fmla="*/ 51 h 128"/>
                <a:gd name="T24" fmla="*/ 0 w 128"/>
                <a:gd name="T25" fmla="*/ 69 h 128"/>
                <a:gd name="T26" fmla="*/ 19 w 128"/>
                <a:gd name="T27" fmla="*/ 80 h 128"/>
                <a:gd name="T28" fmla="*/ 14 w 128"/>
                <a:gd name="T29" fmla="*/ 95 h 128"/>
                <a:gd name="T30" fmla="*/ 23 w 128"/>
                <a:gd name="T31" fmla="*/ 113 h 128"/>
                <a:gd name="T32" fmla="*/ 33 w 128"/>
                <a:gd name="T33" fmla="*/ 114 h 128"/>
                <a:gd name="T34" fmla="*/ 48 w 128"/>
                <a:gd name="T35" fmla="*/ 109 h 128"/>
                <a:gd name="T36" fmla="*/ 59 w 128"/>
                <a:gd name="T37" fmla="*/ 128 h 128"/>
                <a:gd name="T38" fmla="*/ 77 w 128"/>
                <a:gd name="T39" fmla="*/ 122 h 128"/>
                <a:gd name="T40" fmla="*/ 85 w 128"/>
                <a:gd name="T41" fmla="*/ 107 h 128"/>
                <a:gd name="T42" fmla="*/ 100 w 128"/>
                <a:gd name="T43" fmla="*/ 115 h 128"/>
                <a:gd name="T44" fmla="*/ 113 w 128"/>
                <a:gd name="T45" fmla="*/ 105 h 128"/>
                <a:gd name="T46" fmla="*/ 107 w 128"/>
                <a:gd name="T47" fmla="*/ 85 h 128"/>
                <a:gd name="T48" fmla="*/ 122 w 128"/>
                <a:gd name="T49" fmla="*/ 77 h 128"/>
                <a:gd name="T50" fmla="*/ 128 w 128"/>
                <a:gd name="T51" fmla="*/ 59 h 128"/>
                <a:gd name="T52" fmla="*/ 108 w 128"/>
                <a:gd name="T53" fmla="*/ 72 h 128"/>
                <a:gd name="T54" fmla="*/ 100 w 128"/>
                <a:gd name="T55" fmla="*/ 81 h 128"/>
                <a:gd name="T56" fmla="*/ 107 w 128"/>
                <a:gd name="T57" fmla="*/ 100 h 128"/>
                <a:gd name="T58" fmla="*/ 89 w 128"/>
                <a:gd name="T59" fmla="*/ 101 h 128"/>
                <a:gd name="T60" fmla="*/ 81 w 128"/>
                <a:gd name="T61" fmla="*/ 100 h 128"/>
                <a:gd name="T62" fmla="*/ 72 w 128"/>
                <a:gd name="T63" fmla="*/ 108 h 128"/>
                <a:gd name="T64" fmla="*/ 59 w 128"/>
                <a:gd name="T65" fmla="*/ 120 h 128"/>
                <a:gd name="T66" fmla="*/ 51 w 128"/>
                <a:gd name="T67" fmla="*/ 102 h 128"/>
                <a:gd name="T68" fmla="*/ 43 w 128"/>
                <a:gd name="T69" fmla="*/ 99 h 128"/>
                <a:gd name="T70" fmla="*/ 28 w 128"/>
                <a:gd name="T71" fmla="*/ 107 h 128"/>
                <a:gd name="T72" fmla="*/ 27 w 128"/>
                <a:gd name="T73" fmla="*/ 89 h 128"/>
                <a:gd name="T74" fmla="*/ 26 w 128"/>
                <a:gd name="T75" fmla="*/ 77 h 128"/>
                <a:gd name="T76" fmla="*/ 8 w 128"/>
                <a:gd name="T77" fmla="*/ 69 h 128"/>
                <a:gd name="T78" fmla="*/ 20 w 128"/>
                <a:gd name="T79" fmla="*/ 56 h 128"/>
                <a:gd name="T80" fmla="*/ 28 w 128"/>
                <a:gd name="T81" fmla="*/ 47 h 128"/>
                <a:gd name="T82" fmla="*/ 21 w 128"/>
                <a:gd name="T83" fmla="*/ 28 h 128"/>
                <a:gd name="T84" fmla="*/ 39 w 128"/>
                <a:gd name="T85" fmla="*/ 27 h 128"/>
                <a:gd name="T86" fmla="*/ 47 w 128"/>
                <a:gd name="T87" fmla="*/ 28 h 128"/>
                <a:gd name="T88" fmla="*/ 56 w 128"/>
                <a:gd name="T89" fmla="*/ 20 h 128"/>
                <a:gd name="T90" fmla="*/ 69 w 128"/>
                <a:gd name="T91" fmla="*/ 8 h 128"/>
                <a:gd name="T92" fmla="*/ 77 w 128"/>
                <a:gd name="T93" fmla="*/ 26 h 128"/>
                <a:gd name="T94" fmla="*/ 85 w 128"/>
                <a:gd name="T95" fmla="*/ 29 h 128"/>
                <a:gd name="T96" fmla="*/ 100 w 128"/>
                <a:gd name="T97" fmla="*/ 21 h 128"/>
                <a:gd name="T98" fmla="*/ 101 w 128"/>
                <a:gd name="T99" fmla="*/ 39 h 128"/>
                <a:gd name="T100" fmla="*/ 102 w 128"/>
                <a:gd name="T101" fmla="*/ 51 h 128"/>
                <a:gd name="T102" fmla="*/ 120 w 128"/>
                <a:gd name="T103" fmla="*/ 59 h 128"/>
                <a:gd name="T104" fmla="*/ 108 w 128"/>
                <a:gd name="T105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8" h="128">
                  <a:moveTo>
                    <a:pt x="122" y="51"/>
                  </a:moveTo>
                  <a:cubicBezTo>
                    <a:pt x="109" y="48"/>
                    <a:pt x="109" y="48"/>
                    <a:pt x="109" y="48"/>
                  </a:cubicBezTo>
                  <a:cubicBezTo>
                    <a:pt x="109" y="46"/>
                    <a:pt x="108" y="45"/>
                    <a:pt x="107" y="43"/>
                  </a:cubicBezTo>
                  <a:cubicBezTo>
                    <a:pt x="114" y="33"/>
                    <a:pt x="114" y="33"/>
                    <a:pt x="114" y="33"/>
                  </a:cubicBezTo>
                  <a:cubicBezTo>
                    <a:pt x="116" y="30"/>
                    <a:pt x="116" y="25"/>
                    <a:pt x="113" y="23"/>
                  </a:cubicBezTo>
                  <a:cubicBezTo>
                    <a:pt x="105" y="15"/>
                    <a:pt x="105" y="15"/>
                    <a:pt x="105" y="15"/>
                  </a:cubicBezTo>
                  <a:cubicBezTo>
                    <a:pt x="104" y="13"/>
                    <a:pt x="102" y="13"/>
                    <a:pt x="100" y="13"/>
                  </a:cubicBezTo>
                  <a:cubicBezTo>
                    <a:pt x="98" y="13"/>
                    <a:pt x="97" y="13"/>
                    <a:pt x="95" y="14"/>
                  </a:cubicBezTo>
                  <a:cubicBezTo>
                    <a:pt x="85" y="21"/>
                    <a:pt x="85" y="21"/>
                    <a:pt x="85" y="21"/>
                  </a:cubicBezTo>
                  <a:cubicBezTo>
                    <a:pt x="83" y="20"/>
                    <a:pt x="82" y="19"/>
                    <a:pt x="80" y="19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7" y="3"/>
                    <a:pt x="73" y="0"/>
                    <a:pt x="6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5" y="0"/>
                    <a:pt x="51" y="3"/>
                    <a:pt x="51" y="6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6" y="19"/>
                    <a:pt x="45" y="20"/>
                    <a:pt x="43" y="21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1" y="13"/>
                    <a:pt x="30" y="13"/>
                    <a:pt x="28" y="13"/>
                  </a:cubicBezTo>
                  <a:cubicBezTo>
                    <a:pt x="26" y="13"/>
                    <a:pt x="24" y="13"/>
                    <a:pt x="23" y="15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2" y="25"/>
                    <a:pt x="12" y="30"/>
                    <a:pt x="14" y="3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5"/>
                    <a:pt x="19" y="46"/>
                    <a:pt x="19" y="48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3" y="51"/>
                    <a:pt x="0" y="55"/>
                    <a:pt x="0" y="5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3"/>
                    <a:pt x="3" y="77"/>
                    <a:pt x="6" y="77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2" y="98"/>
                    <a:pt x="12" y="103"/>
                    <a:pt x="15" y="105"/>
                  </a:cubicBezTo>
                  <a:cubicBezTo>
                    <a:pt x="23" y="113"/>
                    <a:pt x="23" y="113"/>
                    <a:pt x="23" y="113"/>
                  </a:cubicBezTo>
                  <a:cubicBezTo>
                    <a:pt x="24" y="115"/>
                    <a:pt x="26" y="115"/>
                    <a:pt x="28" y="115"/>
                  </a:cubicBezTo>
                  <a:cubicBezTo>
                    <a:pt x="30" y="115"/>
                    <a:pt x="31" y="115"/>
                    <a:pt x="33" y="114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5" y="108"/>
                    <a:pt x="46" y="109"/>
                    <a:pt x="48" y="109"/>
                  </a:cubicBezTo>
                  <a:cubicBezTo>
                    <a:pt x="51" y="122"/>
                    <a:pt x="51" y="122"/>
                    <a:pt x="51" y="122"/>
                  </a:cubicBezTo>
                  <a:cubicBezTo>
                    <a:pt x="51" y="125"/>
                    <a:pt x="55" y="128"/>
                    <a:pt x="59" y="128"/>
                  </a:cubicBezTo>
                  <a:cubicBezTo>
                    <a:pt x="69" y="128"/>
                    <a:pt x="69" y="128"/>
                    <a:pt x="69" y="128"/>
                  </a:cubicBezTo>
                  <a:cubicBezTo>
                    <a:pt x="73" y="128"/>
                    <a:pt x="77" y="125"/>
                    <a:pt x="77" y="122"/>
                  </a:cubicBezTo>
                  <a:cubicBezTo>
                    <a:pt x="80" y="109"/>
                    <a:pt x="80" y="109"/>
                    <a:pt x="80" y="109"/>
                  </a:cubicBezTo>
                  <a:cubicBezTo>
                    <a:pt x="82" y="109"/>
                    <a:pt x="83" y="108"/>
                    <a:pt x="85" y="107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97" y="115"/>
                    <a:pt x="98" y="115"/>
                    <a:pt x="100" y="115"/>
                  </a:cubicBezTo>
                  <a:cubicBezTo>
                    <a:pt x="102" y="115"/>
                    <a:pt x="104" y="115"/>
                    <a:pt x="105" y="113"/>
                  </a:cubicBezTo>
                  <a:cubicBezTo>
                    <a:pt x="113" y="105"/>
                    <a:pt x="113" y="105"/>
                    <a:pt x="113" y="105"/>
                  </a:cubicBezTo>
                  <a:cubicBezTo>
                    <a:pt x="116" y="103"/>
                    <a:pt x="116" y="98"/>
                    <a:pt x="114" y="95"/>
                  </a:cubicBezTo>
                  <a:cubicBezTo>
                    <a:pt x="107" y="85"/>
                    <a:pt x="107" y="85"/>
                    <a:pt x="107" y="85"/>
                  </a:cubicBezTo>
                  <a:cubicBezTo>
                    <a:pt x="108" y="83"/>
                    <a:pt x="109" y="82"/>
                    <a:pt x="109" y="80"/>
                  </a:cubicBezTo>
                  <a:cubicBezTo>
                    <a:pt x="122" y="77"/>
                    <a:pt x="122" y="77"/>
                    <a:pt x="122" y="77"/>
                  </a:cubicBezTo>
                  <a:cubicBezTo>
                    <a:pt x="125" y="77"/>
                    <a:pt x="128" y="73"/>
                    <a:pt x="128" y="69"/>
                  </a:cubicBezTo>
                  <a:cubicBezTo>
                    <a:pt x="128" y="59"/>
                    <a:pt x="128" y="59"/>
                    <a:pt x="128" y="59"/>
                  </a:cubicBezTo>
                  <a:cubicBezTo>
                    <a:pt x="128" y="55"/>
                    <a:pt x="125" y="51"/>
                    <a:pt x="122" y="51"/>
                  </a:cubicBezTo>
                  <a:close/>
                  <a:moveTo>
                    <a:pt x="108" y="72"/>
                  </a:moveTo>
                  <a:cubicBezTo>
                    <a:pt x="105" y="72"/>
                    <a:pt x="103" y="74"/>
                    <a:pt x="102" y="77"/>
                  </a:cubicBezTo>
                  <a:cubicBezTo>
                    <a:pt x="101" y="79"/>
                    <a:pt x="101" y="80"/>
                    <a:pt x="100" y="81"/>
                  </a:cubicBezTo>
                  <a:cubicBezTo>
                    <a:pt x="99" y="84"/>
                    <a:pt x="99" y="87"/>
                    <a:pt x="101" y="89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0" y="107"/>
                    <a:pt x="100" y="107"/>
                    <a:pt x="100" y="107"/>
                  </a:cubicBezTo>
                  <a:cubicBezTo>
                    <a:pt x="89" y="101"/>
                    <a:pt x="89" y="101"/>
                    <a:pt x="89" y="101"/>
                  </a:cubicBezTo>
                  <a:cubicBezTo>
                    <a:pt x="88" y="100"/>
                    <a:pt x="86" y="99"/>
                    <a:pt x="85" y="99"/>
                  </a:cubicBezTo>
                  <a:cubicBezTo>
                    <a:pt x="84" y="99"/>
                    <a:pt x="83" y="99"/>
                    <a:pt x="81" y="100"/>
                  </a:cubicBezTo>
                  <a:cubicBezTo>
                    <a:pt x="80" y="101"/>
                    <a:pt x="79" y="101"/>
                    <a:pt x="77" y="102"/>
                  </a:cubicBezTo>
                  <a:cubicBezTo>
                    <a:pt x="74" y="103"/>
                    <a:pt x="72" y="105"/>
                    <a:pt x="72" y="108"/>
                  </a:cubicBezTo>
                  <a:cubicBezTo>
                    <a:pt x="69" y="120"/>
                    <a:pt x="69" y="120"/>
                    <a:pt x="6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5"/>
                    <a:pt x="54" y="103"/>
                    <a:pt x="51" y="102"/>
                  </a:cubicBezTo>
                  <a:cubicBezTo>
                    <a:pt x="49" y="101"/>
                    <a:pt x="48" y="101"/>
                    <a:pt x="47" y="100"/>
                  </a:cubicBezTo>
                  <a:cubicBezTo>
                    <a:pt x="45" y="99"/>
                    <a:pt x="44" y="99"/>
                    <a:pt x="43" y="99"/>
                  </a:cubicBezTo>
                  <a:cubicBezTo>
                    <a:pt x="42" y="99"/>
                    <a:pt x="40" y="100"/>
                    <a:pt x="39" y="101"/>
                  </a:cubicBezTo>
                  <a:cubicBezTo>
                    <a:pt x="28" y="107"/>
                    <a:pt x="28" y="107"/>
                    <a:pt x="28" y="107"/>
                  </a:cubicBezTo>
                  <a:cubicBezTo>
                    <a:pt x="21" y="100"/>
                    <a:pt x="21" y="100"/>
                    <a:pt x="21" y="100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9" y="87"/>
                    <a:pt x="29" y="84"/>
                    <a:pt x="28" y="81"/>
                  </a:cubicBezTo>
                  <a:cubicBezTo>
                    <a:pt x="27" y="80"/>
                    <a:pt x="27" y="79"/>
                    <a:pt x="26" y="77"/>
                  </a:cubicBezTo>
                  <a:cubicBezTo>
                    <a:pt x="25" y="74"/>
                    <a:pt x="23" y="72"/>
                    <a:pt x="20" y="72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3" y="56"/>
                    <a:pt x="25" y="54"/>
                    <a:pt x="26" y="51"/>
                  </a:cubicBezTo>
                  <a:cubicBezTo>
                    <a:pt x="27" y="49"/>
                    <a:pt x="27" y="48"/>
                    <a:pt x="28" y="47"/>
                  </a:cubicBezTo>
                  <a:cubicBezTo>
                    <a:pt x="29" y="44"/>
                    <a:pt x="29" y="41"/>
                    <a:pt x="27" y="39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8"/>
                    <a:pt x="42" y="29"/>
                    <a:pt x="43" y="29"/>
                  </a:cubicBezTo>
                  <a:cubicBezTo>
                    <a:pt x="44" y="29"/>
                    <a:pt x="45" y="29"/>
                    <a:pt x="47" y="28"/>
                  </a:cubicBezTo>
                  <a:cubicBezTo>
                    <a:pt x="48" y="27"/>
                    <a:pt x="49" y="27"/>
                    <a:pt x="51" y="26"/>
                  </a:cubicBezTo>
                  <a:cubicBezTo>
                    <a:pt x="54" y="25"/>
                    <a:pt x="56" y="23"/>
                    <a:pt x="56" y="20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23"/>
                    <a:pt x="74" y="25"/>
                    <a:pt x="77" y="26"/>
                  </a:cubicBezTo>
                  <a:cubicBezTo>
                    <a:pt x="79" y="27"/>
                    <a:pt x="80" y="27"/>
                    <a:pt x="81" y="28"/>
                  </a:cubicBezTo>
                  <a:cubicBezTo>
                    <a:pt x="83" y="29"/>
                    <a:pt x="84" y="29"/>
                    <a:pt x="85" y="29"/>
                  </a:cubicBezTo>
                  <a:cubicBezTo>
                    <a:pt x="86" y="29"/>
                    <a:pt x="88" y="28"/>
                    <a:pt x="89" y="27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99" y="41"/>
                    <a:pt x="99" y="44"/>
                    <a:pt x="100" y="47"/>
                  </a:cubicBezTo>
                  <a:cubicBezTo>
                    <a:pt x="101" y="48"/>
                    <a:pt x="101" y="49"/>
                    <a:pt x="102" y="51"/>
                  </a:cubicBezTo>
                  <a:cubicBezTo>
                    <a:pt x="103" y="54"/>
                    <a:pt x="105" y="56"/>
                    <a:pt x="108" y="56"/>
                  </a:cubicBezTo>
                  <a:cubicBezTo>
                    <a:pt x="120" y="59"/>
                    <a:pt x="120" y="59"/>
                    <a:pt x="120" y="59"/>
                  </a:cubicBezTo>
                  <a:cubicBezTo>
                    <a:pt x="120" y="69"/>
                    <a:pt x="120" y="69"/>
                    <a:pt x="120" y="69"/>
                  </a:cubicBezTo>
                  <a:lnTo>
                    <a:pt x="108" y="7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" name="Freeform 125">
              <a:extLst>
                <a:ext uri="{FF2B5EF4-FFF2-40B4-BE49-F238E27FC236}">
                  <a16:creationId xmlns:a16="http://schemas.microsoft.com/office/drawing/2014/main" id="{7615CAA9-B580-4B6A-A298-99DEEAD43F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9612" y="1257048"/>
              <a:ext cx="174268" cy="174268"/>
            </a:xfrm>
            <a:custGeom>
              <a:avLst/>
              <a:gdLst>
                <a:gd name="T0" fmla="*/ 28 w 56"/>
                <a:gd name="T1" fmla="*/ 0 h 56"/>
                <a:gd name="T2" fmla="*/ 0 w 56"/>
                <a:gd name="T3" fmla="*/ 28 h 56"/>
                <a:gd name="T4" fmla="*/ 28 w 56"/>
                <a:gd name="T5" fmla="*/ 56 h 56"/>
                <a:gd name="T6" fmla="*/ 56 w 56"/>
                <a:gd name="T7" fmla="*/ 28 h 56"/>
                <a:gd name="T8" fmla="*/ 28 w 56"/>
                <a:gd name="T9" fmla="*/ 0 h 56"/>
                <a:gd name="T10" fmla="*/ 28 w 56"/>
                <a:gd name="T11" fmla="*/ 53 h 56"/>
                <a:gd name="T12" fmla="*/ 4 w 56"/>
                <a:gd name="T13" fmla="*/ 28 h 56"/>
                <a:gd name="T14" fmla="*/ 28 w 56"/>
                <a:gd name="T15" fmla="*/ 4 h 56"/>
                <a:gd name="T16" fmla="*/ 53 w 56"/>
                <a:gd name="T17" fmla="*/ 28 h 56"/>
                <a:gd name="T18" fmla="*/ 28 w 56"/>
                <a:gd name="T19" fmla="*/ 5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  <a:moveTo>
                    <a:pt x="28" y="53"/>
                  </a:moveTo>
                  <a:cubicBezTo>
                    <a:pt x="14" y="53"/>
                    <a:pt x="4" y="42"/>
                    <a:pt x="4" y="28"/>
                  </a:cubicBezTo>
                  <a:cubicBezTo>
                    <a:pt x="4" y="14"/>
                    <a:pt x="14" y="4"/>
                    <a:pt x="28" y="4"/>
                  </a:cubicBezTo>
                  <a:cubicBezTo>
                    <a:pt x="42" y="4"/>
                    <a:pt x="53" y="14"/>
                    <a:pt x="53" y="28"/>
                  </a:cubicBezTo>
                  <a:cubicBezTo>
                    <a:pt x="53" y="42"/>
                    <a:pt x="42" y="53"/>
                    <a:pt x="28" y="5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" name="Freeform 126">
              <a:extLst>
                <a:ext uri="{FF2B5EF4-FFF2-40B4-BE49-F238E27FC236}">
                  <a16:creationId xmlns:a16="http://schemas.microsoft.com/office/drawing/2014/main" id="{26D40100-7E27-4F97-9A36-0D460E0219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86578" y="1294013"/>
              <a:ext cx="100336" cy="100336"/>
            </a:xfrm>
            <a:custGeom>
              <a:avLst/>
              <a:gdLst>
                <a:gd name="T0" fmla="*/ 16 w 32"/>
                <a:gd name="T1" fmla="*/ 0 h 32"/>
                <a:gd name="T2" fmla="*/ 0 w 32"/>
                <a:gd name="T3" fmla="*/ 16 h 32"/>
                <a:gd name="T4" fmla="*/ 16 w 32"/>
                <a:gd name="T5" fmla="*/ 32 h 32"/>
                <a:gd name="T6" fmla="*/ 32 w 32"/>
                <a:gd name="T7" fmla="*/ 16 h 32"/>
                <a:gd name="T8" fmla="*/ 16 w 32"/>
                <a:gd name="T9" fmla="*/ 0 h 32"/>
                <a:gd name="T10" fmla="*/ 16 w 32"/>
                <a:gd name="T11" fmla="*/ 28 h 32"/>
                <a:gd name="T12" fmla="*/ 4 w 32"/>
                <a:gd name="T13" fmla="*/ 16 h 32"/>
                <a:gd name="T14" fmla="*/ 16 w 32"/>
                <a:gd name="T15" fmla="*/ 4 h 32"/>
                <a:gd name="T16" fmla="*/ 28 w 32"/>
                <a:gd name="T17" fmla="*/ 16 h 32"/>
                <a:gd name="T18" fmla="*/ 16 w 32"/>
                <a:gd name="T1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ubicBezTo>
                    <a:pt x="25" y="32"/>
                    <a:pt x="32" y="25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lose/>
                  <a:moveTo>
                    <a:pt x="16" y="28"/>
                  </a:moveTo>
                  <a:cubicBezTo>
                    <a:pt x="9" y="28"/>
                    <a:pt x="4" y="23"/>
                    <a:pt x="4" y="16"/>
                  </a:cubicBezTo>
                  <a:cubicBezTo>
                    <a:pt x="4" y="9"/>
                    <a:pt x="9" y="4"/>
                    <a:pt x="16" y="4"/>
                  </a:cubicBezTo>
                  <a:cubicBezTo>
                    <a:pt x="23" y="4"/>
                    <a:pt x="28" y="9"/>
                    <a:pt x="28" y="16"/>
                  </a:cubicBezTo>
                  <a:cubicBezTo>
                    <a:pt x="28" y="23"/>
                    <a:pt x="23" y="28"/>
                    <a:pt x="16" y="2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1187F02-6FB2-428A-B57E-A69F71216C28}"/>
              </a:ext>
            </a:extLst>
          </p:cNvPr>
          <p:cNvGrpSpPr/>
          <p:nvPr/>
        </p:nvGrpSpPr>
        <p:grpSpPr>
          <a:xfrm>
            <a:off x="2282382" y="1830389"/>
            <a:ext cx="491681" cy="656296"/>
            <a:chOff x="3796828" y="2743604"/>
            <a:chExt cx="299688" cy="400024"/>
          </a:xfrm>
          <a:solidFill>
            <a:schemeClr val="bg1">
              <a:lumMod val="65000"/>
            </a:schemeClr>
          </a:solidFill>
        </p:grpSpPr>
        <p:sp>
          <p:nvSpPr>
            <p:cNvPr id="13" name="Freeform 109">
              <a:extLst>
                <a:ext uri="{FF2B5EF4-FFF2-40B4-BE49-F238E27FC236}">
                  <a16:creationId xmlns:a16="http://schemas.microsoft.com/office/drawing/2014/main" id="{BB4FD5D7-F979-42E3-BE07-29F2C04A6D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72080" y="2814896"/>
              <a:ext cx="149184" cy="150504"/>
            </a:xfrm>
            <a:custGeom>
              <a:avLst/>
              <a:gdLst>
                <a:gd name="T0" fmla="*/ 24 w 48"/>
                <a:gd name="T1" fmla="*/ 48 h 48"/>
                <a:gd name="T2" fmla="*/ 48 w 48"/>
                <a:gd name="T3" fmla="*/ 24 h 48"/>
                <a:gd name="T4" fmla="*/ 24 w 48"/>
                <a:gd name="T5" fmla="*/ 0 h 48"/>
                <a:gd name="T6" fmla="*/ 0 w 48"/>
                <a:gd name="T7" fmla="*/ 24 h 48"/>
                <a:gd name="T8" fmla="*/ 24 w 48"/>
                <a:gd name="T9" fmla="*/ 48 h 48"/>
                <a:gd name="T10" fmla="*/ 24 w 48"/>
                <a:gd name="T11" fmla="*/ 4 h 48"/>
                <a:gd name="T12" fmla="*/ 44 w 48"/>
                <a:gd name="T13" fmla="*/ 24 h 48"/>
                <a:gd name="T14" fmla="*/ 24 w 48"/>
                <a:gd name="T15" fmla="*/ 44 h 48"/>
                <a:gd name="T16" fmla="*/ 4 w 48"/>
                <a:gd name="T17" fmla="*/ 24 h 48"/>
                <a:gd name="T18" fmla="*/ 24 w 48"/>
                <a:gd name="T19" fmla="*/ 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37" y="48"/>
                    <a:pt x="48" y="37"/>
                    <a:pt x="48" y="24"/>
                  </a:cubicBezTo>
                  <a:cubicBezTo>
                    <a:pt x="48" y="11"/>
                    <a:pt x="37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lose/>
                  <a:moveTo>
                    <a:pt x="24" y="4"/>
                  </a:moveTo>
                  <a:cubicBezTo>
                    <a:pt x="35" y="4"/>
                    <a:pt x="44" y="13"/>
                    <a:pt x="44" y="24"/>
                  </a:cubicBezTo>
                  <a:cubicBezTo>
                    <a:pt x="44" y="35"/>
                    <a:pt x="35" y="44"/>
                    <a:pt x="24" y="44"/>
                  </a:cubicBezTo>
                  <a:cubicBezTo>
                    <a:pt x="13" y="44"/>
                    <a:pt x="4" y="35"/>
                    <a:pt x="4" y="24"/>
                  </a:cubicBezTo>
                  <a:cubicBezTo>
                    <a:pt x="4" y="13"/>
                    <a:pt x="13" y="4"/>
                    <a:pt x="24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10">
              <a:extLst>
                <a:ext uri="{FF2B5EF4-FFF2-40B4-BE49-F238E27FC236}">
                  <a16:creationId xmlns:a16="http://schemas.microsoft.com/office/drawing/2014/main" id="{45C6C43E-6DCD-4066-B280-59D40F7377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96828" y="2743604"/>
              <a:ext cx="299688" cy="400024"/>
            </a:xfrm>
            <a:custGeom>
              <a:avLst/>
              <a:gdLst>
                <a:gd name="T0" fmla="*/ 48 w 96"/>
                <a:gd name="T1" fmla="*/ 0 h 128"/>
                <a:gd name="T2" fmla="*/ 0 w 96"/>
                <a:gd name="T3" fmla="*/ 48 h 128"/>
                <a:gd name="T4" fmla="*/ 41 w 96"/>
                <a:gd name="T5" fmla="*/ 125 h 128"/>
                <a:gd name="T6" fmla="*/ 48 w 96"/>
                <a:gd name="T7" fmla="*/ 128 h 128"/>
                <a:gd name="T8" fmla="*/ 48 w 96"/>
                <a:gd name="T9" fmla="*/ 128 h 128"/>
                <a:gd name="T10" fmla="*/ 54 w 96"/>
                <a:gd name="T11" fmla="*/ 125 h 128"/>
                <a:gd name="T12" fmla="*/ 96 w 96"/>
                <a:gd name="T13" fmla="*/ 48 h 128"/>
                <a:gd name="T14" fmla="*/ 48 w 96"/>
                <a:gd name="T15" fmla="*/ 0 h 128"/>
                <a:gd name="T16" fmla="*/ 48 w 96"/>
                <a:gd name="T17" fmla="*/ 120 h 128"/>
                <a:gd name="T18" fmla="*/ 48 w 96"/>
                <a:gd name="T19" fmla="*/ 120 h 128"/>
                <a:gd name="T20" fmla="*/ 47 w 96"/>
                <a:gd name="T21" fmla="*/ 119 h 128"/>
                <a:gd name="T22" fmla="*/ 8 w 96"/>
                <a:gd name="T23" fmla="*/ 48 h 128"/>
                <a:gd name="T24" fmla="*/ 48 w 96"/>
                <a:gd name="T25" fmla="*/ 8 h 128"/>
                <a:gd name="T26" fmla="*/ 88 w 96"/>
                <a:gd name="T27" fmla="*/ 48 h 128"/>
                <a:gd name="T28" fmla="*/ 48 w 96"/>
                <a:gd name="T29" fmla="*/ 12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6" h="128">
                  <a:moveTo>
                    <a:pt x="48" y="0"/>
                  </a:moveTo>
                  <a:cubicBezTo>
                    <a:pt x="22" y="0"/>
                    <a:pt x="0" y="21"/>
                    <a:pt x="0" y="48"/>
                  </a:cubicBezTo>
                  <a:cubicBezTo>
                    <a:pt x="0" y="76"/>
                    <a:pt x="24" y="105"/>
                    <a:pt x="41" y="125"/>
                  </a:cubicBezTo>
                  <a:cubicBezTo>
                    <a:pt x="42" y="125"/>
                    <a:pt x="44" y="128"/>
                    <a:pt x="48" y="128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2" y="128"/>
                    <a:pt x="54" y="125"/>
                    <a:pt x="54" y="125"/>
                  </a:cubicBezTo>
                  <a:cubicBezTo>
                    <a:pt x="72" y="105"/>
                    <a:pt x="96" y="76"/>
                    <a:pt x="96" y="48"/>
                  </a:cubicBezTo>
                  <a:cubicBezTo>
                    <a:pt x="96" y="21"/>
                    <a:pt x="74" y="0"/>
                    <a:pt x="48" y="0"/>
                  </a:cubicBezTo>
                  <a:close/>
                  <a:moveTo>
                    <a:pt x="48" y="120"/>
                  </a:move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8" y="120"/>
                    <a:pt x="47" y="119"/>
                  </a:cubicBezTo>
                  <a:cubicBezTo>
                    <a:pt x="33" y="103"/>
                    <a:pt x="8" y="74"/>
                    <a:pt x="8" y="48"/>
                  </a:cubicBezTo>
                  <a:cubicBezTo>
                    <a:pt x="8" y="26"/>
                    <a:pt x="26" y="8"/>
                    <a:pt x="48" y="8"/>
                  </a:cubicBezTo>
                  <a:cubicBezTo>
                    <a:pt x="70" y="8"/>
                    <a:pt x="88" y="26"/>
                    <a:pt x="88" y="48"/>
                  </a:cubicBezTo>
                  <a:cubicBezTo>
                    <a:pt x="88" y="74"/>
                    <a:pt x="63" y="103"/>
                    <a:pt x="48" y="12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29392009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528575" y="2560808"/>
            <a:ext cx="2046402" cy="344902"/>
          </a:xfrm>
        </p:spPr>
        <p:txBody>
          <a:bodyPr/>
          <a:lstStyle/>
          <a:p>
            <a:pPr algn="ctr"/>
            <a:r>
              <a:rPr lang="en-GB" sz="1600" b="0" dirty="0"/>
              <a:t>Paid analytics tools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9EB4FCE-2DA4-4D34-9B3E-15792940EC19}"/>
              </a:ext>
            </a:extLst>
          </p:cNvPr>
          <p:cNvGrpSpPr/>
          <p:nvPr/>
        </p:nvGrpSpPr>
        <p:grpSpPr>
          <a:xfrm>
            <a:off x="7328674" y="1853025"/>
            <a:ext cx="446205" cy="649998"/>
            <a:chOff x="3299397" y="1943557"/>
            <a:chExt cx="274604" cy="400024"/>
          </a:xfrm>
          <a:solidFill>
            <a:schemeClr val="bg1">
              <a:lumMod val="65000"/>
            </a:schemeClr>
          </a:solidFill>
        </p:grpSpPr>
        <p:sp>
          <p:nvSpPr>
            <p:cNvPr id="20" name="Freeform 114">
              <a:extLst>
                <a:ext uri="{FF2B5EF4-FFF2-40B4-BE49-F238E27FC236}">
                  <a16:creationId xmlns:a16="http://schemas.microsoft.com/office/drawing/2014/main" id="{E848A2F2-52A8-48BB-A3FF-E567DD8941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9397" y="1943557"/>
              <a:ext cx="274604" cy="400024"/>
            </a:xfrm>
            <a:custGeom>
              <a:avLst/>
              <a:gdLst>
                <a:gd name="T0" fmla="*/ 44 w 88"/>
                <a:gd name="T1" fmla="*/ 0 h 128"/>
                <a:gd name="T2" fmla="*/ 0 w 88"/>
                <a:gd name="T3" fmla="*/ 44 h 128"/>
                <a:gd name="T4" fmla="*/ 20 w 88"/>
                <a:gd name="T5" fmla="*/ 92 h 128"/>
                <a:gd name="T6" fmla="*/ 44 w 88"/>
                <a:gd name="T7" fmla="*/ 128 h 128"/>
                <a:gd name="T8" fmla="*/ 68 w 88"/>
                <a:gd name="T9" fmla="*/ 92 h 128"/>
                <a:gd name="T10" fmla="*/ 88 w 88"/>
                <a:gd name="T11" fmla="*/ 44 h 128"/>
                <a:gd name="T12" fmla="*/ 44 w 88"/>
                <a:gd name="T13" fmla="*/ 0 h 128"/>
                <a:gd name="T14" fmla="*/ 54 w 88"/>
                <a:gd name="T15" fmla="*/ 109 h 128"/>
                <a:gd name="T16" fmla="*/ 35 w 88"/>
                <a:gd name="T17" fmla="*/ 111 h 128"/>
                <a:gd name="T18" fmla="*/ 32 w 88"/>
                <a:gd name="T19" fmla="*/ 104 h 128"/>
                <a:gd name="T20" fmla="*/ 32 w 88"/>
                <a:gd name="T21" fmla="*/ 103 h 128"/>
                <a:gd name="T22" fmla="*/ 57 w 88"/>
                <a:gd name="T23" fmla="*/ 100 h 128"/>
                <a:gd name="T24" fmla="*/ 56 w 88"/>
                <a:gd name="T25" fmla="*/ 104 h 128"/>
                <a:gd name="T26" fmla="*/ 54 w 88"/>
                <a:gd name="T27" fmla="*/ 109 h 128"/>
                <a:gd name="T28" fmla="*/ 31 w 88"/>
                <a:gd name="T29" fmla="*/ 100 h 128"/>
                <a:gd name="T30" fmla="*/ 28 w 88"/>
                <a:gd name="T31" fmla="*/ 92 h 128"/>
                <a:gd name="T32" fmla="*/ 60 w 88"/>
                <a:gd name="T33" fmla="*/ 92 h 128"/>
                <a:gd name="T34" fmla="*/ 58 w 88"/>
                <a:gd name="T35" fmla="*/ 96 h 128"/>
                <a:gd name="T36" fmla="*/ 31 w 88"/>
                <a:gd name="T37" fmla="*/ 100 h 128"/>
                <a:gd name="T38" fmla="*/ 44 w 88"/>
                <a:gd name="T39" fmla="*/ 120 h 128"/>
                <a:gd name="T40" fmla="*/ 36 w 88"/>
                <a:gd name="T41" fmla="*/ 115 h 128"/>
                <a:gd name="T42" fmla="*/ 53 w 88"/>
                <a:gd name="T43" fmla="*/ 113 h 128"/>
                <a:gd name="T44" fmla="*/ 44 w 88"/>
                <a:gd name="T45" fmla="*/ 120 h 128"/>
                <a:gd name="T46" fmla="*/ 63 w 88"/>
                <a:gd name="T47" fmla="*/ 84 h 128"/>
                <a:gd name="T48" fmla="*/ 25 w 88"/>
                <a:gd name="T49" fmla="*/ 84 h 128"/>
                <a:gd name="T50" fmla="*/ 19 w 88"/>
                <a:gd name="T51" fmla="*/ 71 h 128"/>
                <a:gd name="T52" fmla="*/ 8 w 88"/>
                <a:gd name="T53" fmla="*/ 44 h 128"/>
                <a:gd name="T54" fmla="*/ 44 w 88"/>
                <a:gd name="T55" fmla="*/ 8 h 128"/>
                <a:gd name="T56" fmla="*/ 80 w 88"/>
                <a:gd name="T57" fmla="*/ 44 h 128"/>
                <a:gd name="T58" fmla="*/ 69 w 88"/>
                <a:gd name="T59" fmla="*/ 71 h 128"/>
                <a:gd name="T60" fmla="*/ 63 w 88"/>
                <a:gd name="T61" fmla="*/ 8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" h="128">
                  <a:moveTo>
                    <a:pt x="44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0"/>
                    <a:pt x="15" y="77"/>
                    <a:pt x="20" y="92"/>
                  </a:cubicBezTo>
                  <a:cubicBezTo>
                    <a:pt x="28" y="115"/>
                    <a:pt x="27" y="128"/>
                    <a:pt x="44" y="128"/>
                  </a:cubicBezTo>
                  <a:cubicBezTo>
                    <a:pt x="61" y="128"/>
                    <a:pt x="60" y="115"/>
                    <a:pt x="68" y="92"/>
                  </a:cubicBezTo>
                  <a:cubicBezTo>
                    <a:pt x="73" y="77"/>
                    <a:pt x="88" y="60"/>
                    <a:pt x="88" y="44"/>
                  </a:cubicBezTo>
                  <a:cubicBezTo>
                    <a:pt x="88" y="20"/>
                    <a:pt x="68" y="0"/>
                    <a:pt x="44" y="0"/>
                  </a:cubicBezTo>
                  <a:close/>
                  <a:moveTo>
                    <a:pt x="54" y="109"/>
                  </a:moveTo>
                  <a:cubicBezTo>
                    <a:pt x="35" y="111"/>
                    <a:pt x="35" y="111"/>
                    <a:pt x="35" y="111"/>
                  </a:cubicBezTo>
                  <a:cubicBezTo>
                    <a:pt x="34" y="109"/>
                    <a:pt x="33" y="107"/>
                    <a:pt x="32" y="104"/>
                  </a:cubicBezTo>
                  <a:cubicBezTo>
                    <a:pt x="32" y="104"/>
                    <a:pt x="32" y="104"/>
                    <a:pt x="32" y="103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7" y="102"/>
                    <a:pt x="56" y="103"/>
                    <a:pt x="56" y="104"/>
                  </a:cubicBezTo>
                  <a:cubicBezTo>
                    <a:pt x="55" y="106"/>
                    <a:pt x="55" y="107"/>
                    <a:pt x="54" y="109"/>
                  </a:cubicBezTo>
                  <a:close/>
                  <a:moveTo>
                    <a:pt x="31" y="100"/>
                  </a:moveTo>
                  <a:cubicBezTo>
                    <a:pt x="30" y="97"/>
                    <a:pt x="29" y="95"/>
                    <a:pt x="28" y="92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59" y="93"/>
                    <a:pt x="59" y="95"/>
                    <a:pt x="58" y="96"/>
                  </a:cubicBezTo>
                  <a:lnTo>
                    <a:pt x="31" y="100"/>
                  </a:lnTo>
                  <a:close/>
                  <a:moveTo>
                    <a:pt x="44" y="120"/>
                  </a:moveTo>
                  <a:cubicBezTo>
                    <a:pt x="40" y="120"/>
                    <a:pt x="38" y="120"/>
                    <a:pt x="36" y="115"/>
                  </a:cubicBezTo>
                  <a:cubicBezTo>
                    <a:pt x="53" y="113"/>
                    <a:pt x="53" y="113"/>
                    <a:pt x="53" y="113"/>
                  </a:cubicBezTo>
                  <a:cubicBezTo>
                    <a:pt x="51" y="119"/>
                    <a:pt x="49" y="120"/>
                    <a:pt x="44" y="120"/>
                  </a:cubicBezTo>
                  <a:close/>
                  <a:moveTo>
                    <a:pt x="63" y="84"/>
                  </a:moveTo>
                  <a:cubicBezTo>
                    <a:pt x="25" y="84"/>
                    <a:pt x="25" y="84"/>
                    <a:pt x="25" y="84"/>
                  </a:cubicBezTo>
                  <a:cubicBezTo>
                    <a:pt x="23" y="80"/>
                    <a:pt x="21" y="75"/>
                    <a:pt x="19" y="71"/>
                  </a:cubicBezTo>
                  <a:cubicBezTo>
                    <a:pt x="13" y="62"/>
                    <a:pt x="8" y="52"/>
                    <a:pt x="8" y="44"/>
                  </a:cubicBezTo>
                  <a:cubicBezTo>
                    <a:pt x="8" y="24"/>
                    <a:pt x="24" y="8"/>
                    <a:pt x="44" y="8"/>
                  </a:cubicBezTo>
                  <a:cubicBezTo>
                    <a:pt x="64" y="8"/>
                    <a:pt x="80" y="24"/>
                    <a:pt x="80" y="44"/>
                  </a:cubicBezTo>
                  <a:cubicBezTo>
                    <a:pt x="80" y="52"/>
                    <a:pt x="75" y="62"/>
                    <a:pt x="69" y="71"/>
                  </a:cubicBezTo>
                  <a:cubicBezTo>
                    <a:pt x="67" y="75"/>
                    <a:pt x="65" y="80"/>
                    <a:pt x="63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115">
              <a:extLst>
                <a:ext uri="{FF2B5EF4-FFF2-40B4-BE49-F238E27FC236}">
                  <a16:creationId xmlns:a16="http://schemas.microsoft.com/office/drawing/2014/main" id="{30FFCEC9-119E-4596-833A-5564702F7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447" y="2006927"/>
              <a:ext cx="81853" cy="80533"/>
            </a:xfrm>
            <a:custGeom>
              <a:avLst/>
              <a:gdLst>
                <a:gd name="T0" fmla="*/ 24 w 26"/>
                <a:gd name="T1" fmla="*/ 0 h 26"/>
                <a:gd name="T2" fmla="*/ 0 w 26"/>
                <a:gd name="T3" fmla="*/ 24 h 26"/>
                <a:gd name="T4" fmla="*/ 2 w 26"/>
                <a:gd name="T5" fmla="*/ 26 h 26"/>
                <a:gd name="T6" fmla="*/ 4 w 26"/>
                <a:gd name="T7" fmla="*/ 24 h 26"/>
                <a:gd name="T8" fmla="*/ 24 w 26"/>
                <a:gd name="T9" fmla="*/ 4 h 26"/>
                <a:gd name="T10" fmla="*/ 26 w 26"/>
                <a:gd name="T11" fmla="*/ 2 h 26"/>
                <a:gd name="T12" fmla="*/ 24 w 26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6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25"/>
                    <a:pt x="1" y="26"/>
                    <a:pt x="2" y="26"/>
                  </a:cubicBezTo>
                  <a:cubicBezTo>
                    <a:pt x="3" y="26"/>
                    <a:pt x="4" y="25"/>
                    <a:pt x="4" y="24"/>
                  </a:cubicBezTo>
                  <a:cubicBezTo>
                    <a:pt x="4" y="13"/>
                    <a:pt x="13" y="4"/>
                    <a:pt x="24" y="4"/>
                  </a:cubicBezTo>
                  <a:cubicBezTo>
                    <a:pt x="25" y="4"/>
                    <a:pt x="26" y="3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6404DE8-19F4-6143-A043-BC7A0A9A6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411" y="2337039"/>
            <a:ext cx="2046403" cy="6562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1A27712-46C4-5940-A16A-52D2853CF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257" y="2284591"/>
            <a:ext cx="2046402" cy="746903"/>
          </a:xfrm>
          <a:prstGeom prst="rect">
            <a:avLst/>
          </a:prstGeom>
        </p:spPr>
      </p:pic>
      <p:pic>
        <p:nvPicPr>
          <p:cNvPr id="27" name="Graphic 5">
            <a:extLst>
              <a:ext uri="{FF2B5EF4-FFF2-40B4-BE49-F238E27FC236}">
                <a16:creationId xmlns:a16="http://schemas.microsoft.com/office/drawing/2014/main" id="{7D0F0C56-C1B7-4CA4-9ABB-BD10FF3DE1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618DD85-3A95-46F0-801D-04D10851F631}"/>
              </a:ext>
            </a:extLst>
          </p:cNvPr>
          <p:cNvCxnSpPr>
            <a:cxnSpLocks/>
            <a:stCxn id="30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2AB164D-DA18-43CD-911F-E0CDF1308C75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E7C47AD-A83E-49C6-8A4D-402C09752A77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7EAE060-DF08-4462-AF01-F36BE2E69AC4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8D7A79F-9E14-4C74-A3C0-A2D757D37477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148828F-F0A9-41FA-ACE4-CCB28CEA8255}"/>
                </a:ext>
              </a:extLst>
            </p:cNvPr>
            <p:cNvCxnSpPr>
              <a:stCxn id="30" idx="6"/>
              <a:endCxn id="32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F424F3F-3A84-419C-BB62-AEC1C9643D6F}"/>
              </a:ext>
            </a:extLst>
          </p:cNvPr>
          <p:cNvCxnSpPr>
            <a:cxnSpLocks/>
            <a:endCxn id="30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4E74ABB-02E0-45C2-AF21-1F59AE108C3F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 title here maybe?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A26685-6EA7-41D2-9EE1-7FCC573A4B5A}"/>
              </a:ext>
            </a:extLst>
          </p:cNvPr>
          <p:cNvGrpSpPr/>
          <p:nvPr/>
        </p:nvGrpSpPr>
        <p:grpSpPr>
          <a:xfrm>
            <a:off x="4660224" y="1816100"/>
            <a:ext cx="658469" cy="656296"/>
            <a:chOff x="4037394" y="1144829"/>
            <a:chExt cx="400024" cy="398703"/>
          </a:xfrm>
          <a:solidFill>
            <a:schemeClr val="bg1">
              <a:lumMod val="65000"/>
            </a:schemeClr>
          </a:solidFill>
        </p:grpSpPr>
        <p:sp>
          <p:nvSpPr>
            <p:cNvPr id="16" name="Freeform 124">
              <a:extLst>
                <a:ext uri="{FF2B5EF4-FFF2-40B4-BE49-F238E27FC236}">
                  <a16:creationId xmlns:a16="http://schemas.microsoft.com/office/drawing/2014/main" id="{4F091A5E-A22A-4422-9C53-7E2672122B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37394" y="1144829"/>
              <a:ext cx="400024" cy="398703"/>
            </a:xfrm>
            <a:custGeom>
              <a:avLst/>
              <a:gdLst>
                <a:gd name="T0" fmla="*/ 109 w 128"/>
                <a:gd name="T1" fmla="*/ 48 h 128"/>
                <a:gd name="T2" fmla="*/ 114 w 128"/>
                <a:gd name="T3" fmla="*/ 33 h 128"/>
                <a:gd name="T4" fmla="*/ 105 w 128"/>
                <a:gd name="T5" fmla="*/ 15 h 128"/>
                <a:gd name="T6" fmla="*/ 95 w 128"/>
                <a:gd name="T7" fmla="*/ 14 h 128"/>
                <a:gd name="T8" fmla="*/ 80 w 128"/>
                <a:gd name="T9" fmla="*/ 19 h 128"/>
                <a:gd name="T10" fmla="*/ 69 w 128"/>
                <a:gd name="T11" fmla="*/ 0 h 128"/>
                <a:gd name="T12" fmla="*/ 51 w 128"/>
                <a:gd name="T13" fmla="*/ 6 h 128"/>
                <a:gd name="T14" fmla="*/ 43 w 128"/>
                <a:gd name="T15" fmla="*/ 21 h 128"/>
                <a:gd name="T16" fmla="*/ 28 w 128"/>
                <a:gd name="T17" fmla="*/ 13 h 128"/>
                <a:gd name="T18" fmla="*/ 15 w 128"/>
                <a:gd name="T19" fmla="*/ 23 h 128"/>
                <a:gd name="T20" fmla="*/ 21 w 128"/>
                <a:gd name="T21" fmla="*/ 43 h 128"/>
                <a:gd name="T22" fmla="*/ 6 w 128"/>
                <a:gd name="T23" fmla="*/ 51 h 128"/>
                <a:gd name="T24" fmla="*/ 0 w 128"/>
                <a:gd name="T25" fmla="*/ 69 h 128"/>
                <a:gd name="T26" fmla="*/ 19 w 128"/>
                <a:gd name="T27" fmla="*/ 80 h 128"/>
                <a:gd name="T28" fmla="*/ 14 w 128"/>
                <a:gd name="T29" fmla="*/ 95 h 128"/>
                <a:gd name="T30" fmla="*/ 23 w 128"/>
                <a:gd name="T31" fmla="*/ 113 h 128"/>
                <a:gd name="T32" fmla="*/ 33 w 128"/>
                <a:gd name="T33" fmla="*/ 114 h 128"/>
                <a:gd name="T34" fmla="*/ 48 w 128"/>
                <a:gd name="T35" fmla="*/ 109 h 128"/>
                <a:gd name="T36" fmla="*/ 59 w 128"/>
                <a:gd name="T37" fmla="*/ 128 h 128"/>
                <a:gd name="T38" fmla="*/ 77 w 128"/>
                <a:gd name="T39" fmla="*/ 122 h 128"/>
                <a:gd name="T40" fmla="*/ 85 w 128"/>
                <a:gd name="T41" fmla="*/ 107 h 128"/>
                <a:gd name="T42" fmla="*/ 100 w 128"/>
                <a:gd name="T43" fmla="*/ 115 h 128"/>
                <a:gd name="T44" fmla="*/ 113 w 128"/>
                <a:gd name="T45" fmla="*/ 105 h 128"/>
                <a:gd name="T46" fmla="*/ 107 w 128"/>
                <a:gd name="T47" fmla="*/ 85 h 128"/>
                <a:gd name="T48" fmla="*/ 122 w 128"/>
                <a:gd name="T49" fmla="*/ 77 h 128"/>
                <a:gd name="T50" fmla="*/ 128 w 128"/>
                <a:gd name="T51" fmla="*/ 59 h 128"/>
                <a:gd name="T52" fmla="*/ 108 w 128"/>
                <a:gd name="T53" fmla="*/ 72 h 128"/>
                <a:gd name="T54" fmla="*/ 100 w 128"/>
                <a:gd name="T55" fmla="*/ 81 h 128"/>
                <a:gd name="T56" fmla="*/ 107 w 128"/>
                <a:gd name="T57" fmla="*/ 100 h 128"/>
                <a:gd name="T58" fmla="*/ 89 w 128"/>
                <a:gd name="T59" fmla="*/ 101 h 128"/>
                <a:gd name="T60" fmla="*/ 81 w 128"/>
                <a:gd name="T61" fmla="*/ 100 h 128"/>
                <a:gd name="T62" fmla="*/ 72 w 128"/>
                <a:gd name="T63" fmla="*/ 108 h 128"/>
                <a:gd name="T64" fmla="*/ 59 w 128"/>
                <a:gd name="T65" fmla="*/ 120 h 128"/>
                <a:gd name="T66" fmla="*/ 51 w 128"/>
                <a:gd name="T67" fmla="*/ 102 h 128"/>
                <a:gd name="T68" fmla="*/ 43 w 128"/>
                <a:gd name="T69" fmla="*/ 99 h 128"/>
                <a:gd name="T70" fmla="*/ 28 w 128"/>
                <a:gd name="T71" fmla="*/ 107 h 128"/>
                <a:gd name="T72" fmla="*/ 27 w 128"/>
                <a:gd name="T73" fmla="*/ 89 h 128"/>
                <a:gd name="T74" fmla="*/ 26 w 128"/>
                <a:gd name="T75" fmla="*/ 77 h 128"/>
                <a:gd name="T76" fmla="*/ 8 w 128"/>
                <a:gd name="T77" fmla="*/ 69 h 128"/>
                <a:gd name="T78" fmla="*/ 20 w 128"/>
                <a:gd name="T79" fmla="*/ 56 h 128"/>
                <a:gd name="T80" fmla="*/ 28 w 128"/>
                <a:gd name="T81" fmla="*/ 47 h 128"/>
                <a:gd name="T82" fmla="*/ 21 w 128"/>
                <a:gd name="T83" fmla="*/ 28 h 128"/>
                <a:gd name="T84" fmla="*/ 39 w 128"/>
                <a:gd name="T85" fmla="*/ 27 h 128"/>
                <a:gd name="T86" fmla="*/ 47 w 128"/>
                <a:gd name="T87" fmla="*/ 28 h 128"/>
                <a:gd name="T88" fmla="*/ 56 w 128"/>
                <a:gd name="T89" fmla="*/ 20 h 128"/>
                <a:gd name="T90" fmla="*/ 69 w 128"/>
                <a:gd name="T91" fmla="*/ 8 h 128"/>
                <a:gd name="T92" fmla="*/ 77 w 128"/>
                <a:gd name="T93" fmla="*/ 26 h 128"/>
                <a:gd name="T94" fmla="*/ 85 w 128"/>
                <a:gd name="T95" fmla="*/ 29 h 128"/>
                <a:gd name="T96" fmla="*/ 100 w 128"/>
                <a:gd name="T97" fmla="*/ 21 h 128"/>
                <a:gd name="T98" fmla="*/ 101 w 128"/>
                <a:gd name="T99" fmla="*/ 39 h 128"/>
                <a:gd name="T100" fmla="*/ 102 w 128"/>
                <a:gd name="T101" fmla="*/ 51 h 128"/>
                <a:gd name="T102" fmla="*/ 120 w 128"/>
                <a:gd name="T103" fmla="*/ 59 h 128"/>
                <a:gd name="T104" fmla="*/ 108 w 128"/>
                <a:gd name="T105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8" h="128">
                  <a:moveTo>
                    <a:pt x="122" y="51"/>
                  </a:moveTo>
                  <a:cubicBezTo>
                    <a:pt x="109" y="48"/>
                    <a:pt x="109" y="48"/>
                    <a:pt x="109" y="48"/>
                  </a:cubicBezTo>
                  <a:cubicBezTo>
                    <a:pt x="109" y="46"/>
                    <a:pt x="108" y="45"/>
                    <a:pt x="107" y="43"/>
                  </a:cubicBezTo>
                  <a:cubicBezTo>
                    <a:pt x="114" y="33"/>
                    <a:pt x="114" y="33"/>
                    <a:pt x="114" y="33"/>
                  </a:cubicBezTo>
                  <a:cubicBezTo>
                    <a:pt x="116" y="30"/>
                    <a:pt x="116" y="25"/>
                    <a:pt x="113" y="23"/>
                  </a:cubicBezTo>
                  <a:cubicBezTo>
                    <a:pt x="105" y="15"/>
                    <a:pt x="105" y="15"/>
                    <a:pt x="105" y="15"/>
                  </a:cubicBezTo>
                  <a:cubicBezTo>
                    <a:pt x="104" y="13"/>
                    <a:pt x="102" y="13"/>
                    <a:pt x="100" y="13"/>
                  </a:cubicBezTo>
                  <a:cubicBezTo>
                    <a:pt x="98" y="13"/>
                    <a:pt x="97" y="13"/>
                    <a:pt x="95" y="14"/>
                  </a:cubicBezTo>
                  <a:cubicBezTo>
                    <a:pt x="85" y="21"/>
                    <a:pt x="85" y="21"/>
                    <a:pt x="85" y="21"/>
                  </a:cubicBezTo>
                  <a:cubicBezTo>
                    <a:pt x="83" y="20"/>
                    <a:pt x="82" y="19"/>
                    <a:pt x="80" y="19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7" y="3"/>
                    <a:pt x="73" y="0"/>
                    <a:pt x="6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5" y="0"/>
                    <a:pt x="51" y="3"/>
                    <a:pt x="51" y="6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6" y="19"/>
                    <a:pt x="45" y="20"/>
                    <a:pt x="43" y="21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1" y="13"/>
                    <a:pt x="30" y="13"/>
                    <a:pt x="28" y="13"/>
                  </a:cubicBezTo>
                  <a:cubicBezTo>
                    <a:pt x="26" y="13"/>
                    <a:pt x="24" y="13"/>
                    <a:pt x="23" y="15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2" y="25"/>
                    <a:pt x="12" y="30"/>
                    <a:pt x="14" y="3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5"/>
                    <a:pt x="19" y="46"/>
                    <a:pt x="19" y="48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3" y="51"/>
                    <a:pt x="0" y="55"/>
                    <a:pt x="0" y="5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3"/>
                    <a:pt x="3" y="77"/>
                    <a:pt x="6" y="77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2" y="98"/>
                    <a:pt x="12" y="103"/>
                    <a:pt x="15" y="105"/>
                  </a:cubicBezTo>
                  <a:cubicBezTo>
                    <a:pt x="23" y="113"/>
                    <a:pt x="23" y="113"/>
                    <a:pt x="23" y="113"/>
                  </a:cubicBezTo>
                  <a:cubicBezTo>
                    <a:pt x="24" y="115"/>
                    <a:pt x="26" y="115"/>
                    <a:pt x="28" y="115"/>
                  </a:cubicBezTo>
                  <a:cubicBezTo>
                    <a:pt x="30" y="115"/>
                    <a:pt x="31" y="115"/>
                    <a:pt x="33" y="114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5" y="108"/>
                    <a:pt x="46" y="109"/>
                    <a:pt x="48" y="109"/>
                  </a:cubicBezTo>
                  <a:cubicBezTo>
                    <a:pt x="51" y="122"/>
                    <a:pt x="51" y="122"/>
                    <a:pt x="51" y="122"/>
                  </a:cubicBezTo>
                  <a:cubicBezTo>
                    <a:pt x="51" y="125"/>
                    <a:pt x="55" y="128"/>
                    <a:pt x="59" y="128"/>
                  </a:cubicBezTo>
                  <a:cubicBezTo>
                    <a:pt x="69" y="128"/>
                    <a:pt x="69" y="128"/>
                    <a:pt x="69" y="128"/>
                  </a:cubicBezTo>
                  <a:cubicBezTo>
                    <a:pt x="73" y="128"/>
                    <a:pt x="77" y="125"/>
                    <a:pt x="77" y="122"/>
                  </a:cubicBezTo>
                  <a:cubicBezTo>
                    <a:pt x="80" y="109"/>
                    <a:pt x="80" y="109"/>
                    <a:pt x="80" y="109"/>
                  </a:cubicBezTo>
                  <a:cubicBezTo>
                    <a:pt x="82" y="109"/>
                    <a:pt x="83" y="108"/>
                    <a:pt x="85" y="107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97" y="115"/>
                    <a:pt x="98" y="115"/>
                    <a:pt x="100" y="115"/>
                  </a:cubicBezTo>
                  <a:cubicBezTo>
                    <a:pt x="102" y="115"/>
                    <a:pt x="104" y="115"/>
                    <a:pt x="105" y="113"/>
                  </a:cubicBezTo>
                  <a:cubicBezTo>
                    <a:pt x="113" y="105"/>
                    <a:pt x="113" y="105"/>
                    <a:pt x="113" y="105"/>
                  </a:cubicBezTo>
                  <a:cubicBezTo>
                    <a:pt x="116" y="103"/>
                    <a:pt x="116" y="98"/>
                    <a:pt x="114" y="95"/>
                  </a:cubicBezTo>
                  <a:cubicBezTo>
                    <a:pt x="107" y="85"/>
                    <a:pt x="107" y="85"/>
                    <a:pt x="107" y="85"/>
                  </a:cubicBezTo>
                  <a:cubicBezTo>
                    <a:pt x="108" y="83"/>
                    <a:pt x="109" y="82"/>
                    <a:pt x="109" y="80"/>
                  </a:cubicBezTo>
                  <a:cubicBezTo>
                    <a:pt x="122" y="77"/>
                    <a:pt x="122" y="77"/>
                    <a:pt x="122" y="77"/>
                  </a:cubicBezTo>
                  <a:cubicBezTo>
                    <a:pt x="125" y="77"/>
                    <a:pt x="128" y="73"/>
                    <a:pt x="128" y="69"/>
                  </a:cubicBezTo>
                  <a:cubicBezTo>
                    <a:pt x="128" y="59"/>
                    <a:pt x="128" y="59"/>
                    <a:pt x="128" y="59"/>
                  </a:cubicBezTo>
                  <a:cubicBezTo>
                    <a:pt x="128" y="55"/>
                    <a:pt x="125" y="51"/>
                    <a:pt x="122" y="51"/>
                  </a:cubicBezTo>
                  <a:close/>
                  <a:moveTo>
                    <a:pt x="108" y="72"/>
                  </a:moveTo>
                  <a:cubicBezTo>
                    <a:pt x="105" y="72"/>
                    <a:pt x="103" y="74"/>
                    <a:pt x="102" y="77"/>
                  </a:cubicBezTo>
                  <a:cubicBezTo>
                    <a:pt x="101" y="79"/>
                    <a:pt x="101" y="80"/>
                    <a:pt x="100" y="81"/>
                  </a:cubicBezTo>
                  <a:cubicBezTo>
                    <a:pt x="99" y="84"/>
                    <a:pt x="99" y="87"/>
                    <a:pt x="101" y="89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0" y="107"/>
                    <a:pt x="100" y="107"/>
                    <a:pt x="100" y="107"/>
                  </a:cubicBezTo>
                  <a:cubicBezTo>
                    <a:pt x="89" y="101"/>
                    <a:pt x="89" y="101"/>
                    <a:pt x="89" y="101"/>
                  </a:cubicBezTo>
                  <a:cubicBezTo>
                    <a:pt x="88" y="100"/>
                    <a:pt x="86" y="99"/>
                    <a:pt x="85" y="99"/>
                  </a:cubicBezTo>
                  <a:cubicBezTo>
                    <a:pt x="84" y="99"/>
                    <a:pt x="83" y="99"/>
                    <a:pt x="81" y="100"/>
                  </a:cubicBezTo>
                  <a:cubicBezTo>
                    <a:pt x="80" y="101"/>
                    <a:pt x="79" y="101"/>
                    <a:pt x="77" y="102"/>
                  </a:cubicBezTo>
                  <a:cubicBezTo>
                    <a:pt x="74" y="103"/>
                    <a:pt x="72" y="105"/>
                    <a:pt x="72" y="108"/>
                  </a:cubicBezTo>
                  <a:cubicBezTo>
                    <a:pt x="69" y="120"/>
                    <a:pt x="69" y="120"/>
                    <a:pt x="6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5"/>
                    <a:pt x="54" y="103"/>
                    <a:pt x="51" y="102"/>
                  </a:cubicBezTo>
                  <a:cubicBezTo>
                    <a:pt x="49" y="101"/>
                    <a:pt x="48" y="101"/>
                    <a:pt x="47" y="100"/>
                  </a:cubicBezTo>
                  <a:cubicBezTo>
                    <a:pt x="45" y="99"/>
                    <a:pt x="44" y="99"/>
                    <a:pt x="43" y="99"/>
                  </a:cubicBezTo>
                  <a:cubicBezTo>
                    <a:pt x="42" y="99"/>
                    <a:pt x="40" y="100"/>
                    <a:pt x="39" y="101"/>
                  </a:cubicBezTo>
                  <a:cubicBezTo>
                    <a:pt x="28" y="107"/>
                    <a:pt x="28" y="107"/>
                    <a:pt x="28" y="107"/>
                  </a:cubicBezTo>
                  <a:cubicBezTo>
                    <a:pt x="21" y="100"/>
                    <a:pt x="21" y="100"/>
                    <a:pt x="21" y="100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9" y="87"/>
                    <a:pt x="29" y="84"/>
                    <a:pt x="28" y="81"/>
                  </a:cubicBezTo>
                  <a:cubicBezTo>
                    <a:pt x="27" y="80"/>
                    <a:pt x="27" y="79"/>
                    <a:pt x="26" y="77"/>
                  </a:cubicBezTo>
                  <a:cubicBezTo>
                    <a:pt x="25" y="74"/>
                    <a:pt x="23" y="72"/>
                    <a:pt x="20" y="72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3" y="56"/>
                    <a:pt x="25" y="54"/>
                    <a:pt x="26" y="51"/>
                  </a:cubicBezTo>
                  <a:cubicBezTo>
                    <a:pt x="27" y="49"/>
                    <a:pt x="27" y="48"/>
                    <a:pt x="28" y="47"/>
                  </a:cubicBezTo>
                  <a:cubicBezTo>
                    <a:pt x="29" y="44"/>
                    <a:pt x="29" y="41"/>
                    <a:pt x="27" y="39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8"/>
                    <a:pt x="42" y="29"/>
                    <a:pt x="43" y="29"/>
                  </a:cubicBezTo>
                  <a:cubicBezTo>
                    <a:pt x="44" y="29"/>
                    <a:pt x="45" y="29"/>
                    <a:pt x="47" y="28"/>
                  </a:cubicBezTo>
                  <a:cubicBezTo>
                    <a:pt x="48" y="27"/>
                    <a:pt x="49" y="27"/>
                    <a:pt x="51" y="26"/>
                  </a:cubicBezTo>
                  <a:cubicBezTo>
                    <a:pt x="54" y="25"/>
                    <a:pt x="56" y="23"/>
                    <a:pt x="56" y="20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23"/>
                    <a:pt x="74" y="25"/>
                    <a:pt x="77" y="26"/>
                  </a:cubicBezTo>
                  <a:cubicBezTo>
                    <a:pt x="79" y="27"/>
                    <a:pt x="80" y="27"/>
                    <a:pt x="81" y="28"/>
                  </a:cubicBezTo>
                  <a:cubicBezTo>
                    <a:pt x="83" y="29"/>
                    <a:pt x="84" y="29"/>
                    <a:pt x="85" y="29"/>
                  </a:cubicBezTo>
                  <a:cubicBezTo>
                    <a:pt x="86" y="29"/>
                    <a:pt x="88" y="28"/>
                    <a:pt x="89" y="27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99" y="41"/>
                    <a:pt x="99" y="44"/>
                    <a:pt x="100" y="47"/>
                  </a:cubicBezTo>
                  <a:cubicBezTo>
                    <a:pt x="101" y="48"/>
                    <a:pt x="101" y="49"/>
                    <a:pt x="102" y="51"/>
                  </a:cubicBezTo>
                  <a:cubicBezTo>
                    <a:pt x="103" y="54"/>
                    <a:pt x="105" y="56"/>
                    <a:pt x="108" y="56"/>
                  </a:cubicBezTo>
                  <a:cubicBezTo>
                    <a:pt x="120" y="59"/>
                    <a:pt x="120" y="59"/>
                    <a:pt x="120" y="59"/>
                  </a:cubicBezTo>
                  <a:cubicBezTo>
                    <a:pt x="120" y="69"/>
                    <a:pt x="120" y="69"/>
                    <a:pt x="120" y="69"/>
                  </a:cubicBezTo>
                  <a:lnTo>
                    <a:pt x="108" y="7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" name="Freeform 125">
              <a:extLst>
                <a:ext uri="{FF2B5EF4-FFF2-40B4-BE49-F238E27FC236}">
                  <a16:creationId xmlns:a16="http://schemas.microsoft.com/office/drawing/2014/main" id="{7615CAA9-B580-4B6A-A298-99DEEAD43F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9612" y="1257048"/>
              <a:ext cx="174268" cy="174268"/>
            </a:xfrm>
            <a:custGeom>
              <a:avLst/>
              <a:gdLst>
                <a:gd name="T0" fmla="*/ 28 w 56"/>
                <a:gd name="T1" fmla="*/ 0 h 56"/>
                <a:gd name="T2" fmla="*/ 0 w 56"/>
                <a:gd name="T3" fmla="*/ 28 h 56"/>
                <a:gd name="T4" fmla="*/ 28 w 56"/>
                <a:gd name="T5" fmla="*/ 56 h 56"/>
                <a:gd name="T6" fmla="*/ 56 w 56"/>
                <a:gd name="T7" fmla="*/ 28 h 56"/>
                <a:gd name="T8" fmla="*/ 28 w 56"/>
                <a:gd name="T9" fmla="*/ 0 h 56"/>
                <a:gd name="T10" fmla="*/ 28 w 56"/>
                <a:gd name="T11" fmla="*/ 53 h 56"/>
                <a:gd name="T12" fmla="*/ 4 w 56"/>
                <a:gd name="T13" fmla="*/ 28 h 56"/>
                <a:gd name="T14" fmla="*/ 28 w 56"/>
                <a:gd name="T15" fmla="*/ 4 h 56"/>
                <a:gd name="T16" fmla="*/ 53 w 56"/>
                <a:gd name="T17" fmla="*/ 28 h 56"/>
                <a:gd name="T18" fmla="*/ 28 w 56"/>
                <a:gd name="T19" fmla="*/ 5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  <a:moveTo>
                    <a:pt x="28" y="53"/>
                  </a:moveTo>
                  <a:cubicBezTo>
                    <a:pt x="14" y="53"/>
                    <a:pt x="4" y="42"/>
                    <a:pt x="4" y="28"/>
                  </a:cubicBezTo>
                  <a:cubicBezTo>
                    <a:pt x="4" y="14"/>
                    <a:pt x="14" y="4"/>
                    <a:pt x="28" y="4"/>
                  </a:cubicBezTo>
                  <a:cubicBezTo>
                    <a:pt x="42" y="4"/>
                    <a:pt x="53" y="14"/>
                    <a:pt x="53" y="28"/>
                  </a:cubicBezTo>
                  <a:cubicBezTo>
                    <a:pt x="53" y="42"/>
                    <a:pt x="42" y="53"/>
                    <a:pt x="28" y="5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" name="Freeform 126">
              <a:extLst>
                <a:ext uri="{FF2B5EF4-FFF2-40B4-BE49-F238E27FC236}">
                  <a16:creationId xmlns:a16="http://schemas.microsoft.com/office/drawing/2014/main" id="{26D40100-7E27-4F97-9A36-0D460E0219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86578" y="1294013"/>
              <a:ext cx="100336" cy="100336"/>
            </a:xfrm>
            <a:custGeom>
              <a:avLst/>
              <a:gdLst>
                <a:gd name="T0" fmla="*/ 16 w 32"/>
                <a:gd name="T1" fmla="*/ 0 h 32"/>
                <a:gd name="T2" fmla="*/ 0 w 32"/>
                <a:gd name="T3" fmla="*/ 16 h 32"/>
                <a:gd name="T4" fmla="*/ 16 w 32"/>
                <a:gd name="T5" fmla="*/ 32 h 32"/>
                <a:gd name="T6" fmla="*/ 32 w 32"/>
                <a:gd name="T7" fmla="*/ 16 h 32"/>
                <a:gd name="T8" fmla="*/ 16 w 32"/>
                <a:gd name="T9" fmla="*/ 0 h 32"/>
                <a:gd name="T10" fmla="*/ 16 w 32"/>
                <a:gd name="T11" fmla="*/ 28 h 32"/>
                <a:gd name="T12" fmla="*/ 4 w 32"/>
                <a:gd name="T13" fmla="*/ 16 h 32"/>
                <a:gd name="T14" fmla="*/ 16 w 32"/>
                <a:gd name="T15" fmla="*/ 4 h 32"/>
                <a:gd name="T16" fmla="*/ 28 w 32"/>
                <a:gd name="T17" fmla="*/ 16 h 32"/>
                <a:gd name="T18" fmla="*/ 16 w 32"/>
                <a:gd name="T1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ubicBezTo>
                    <a:pt x="25" y="32"/>
                    <a:pt x="32" y="25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lose/>
                  <a:moveTo>
                    <a:pt x="16" y="28"/>
                  </a:moveTo>
                  <a:cubicBezTo>
                    <a:pt x="9" y="28"/>
                    <a:pt x="4" y="23"/>
                    <a:pt x="4" y="16"/>
                  </a:cubicBezTo>
                  <a:cubicBezTo>
                    <a:pt x="4" y="9"/>
                    <a:pt x="9" y="4"/>
                    <a:pt x="16" y="4"/>
                  </a:cubicBezTo>
                  <a:cubicBezTo>
                    <a:pt x="23" y="4"/>
                    <a:pt x="28" y="9"/>
                    <a:pt x="28" y="16"/>
                  </a:cubicBezTo>
                  <a:cubicBezTo>
                    <a:pt x="28" y="23"/>
                    <a:pt x="23" y="28"/>
                    <a:pt x="16" y="2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1187F02-6FB2-428A-B57E-A69F71216C28}"/>
              </a:ext>
            </a:extLst>
          </p:cNvPr>
          <p:cNvGrpSpPr/>
          <p:nvPr/>
        </p:nvGrpSpPr>
        <p:grpSpPr>
          <a:xfrm>
            <a:off x="2247772" y="1830389"/>
            <a:ext cx="491681" cy="656296"/>
            <a:chOff x="3796828" y="2743604"/>
            <a:chExt cx="299688" cy="400024"/>
          </a:xfrm>
          <a:solidFill>
            <a:schemeClr val="bg1">
              <a:lumMod val="65000"/>
            </a:schemeClr>
          </a:solidFill>
        </p:grpSpPr>
        <p:sp>
          <p:nvSpPr>
            <p:cNvPr id="13" name="Freeform 109">
              <a:extLst>
                <a:ext uri="{FF2B5EF4-FFF2-40B4-BE49-F238E27FC236}">
                  <a16:creationId xmlns:a16="http://schemas.microsoft.com/office/drawing/2014/main" id="{BB4FD5D7-F979-42E3-BE07-29F2C04A6D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72080" y="2814896"/>
              <a:ext cx="149184" cy="150504"/>
            </a:xfrm>
            <a:custGeom>
              <a:avLst/>
              <a:gdLst>
                <a:gd name="T0" fmla="*/ 24 w 48"/>
                <a:gd name="T1" fmla="*/ 48 h 48"/>
                <a:gd name="T2" fmla="*/ 48 w 48"/>
                <a:gd name="T3" fmla="*/ 24 h 48"/>
                <a:gd name="T4" fmla="*/ 24 w 48"/>
                <a:gd name="T5" fmla="*/ 0 h 48"/>
                <a:gd name="T6" fmla="*/ 0 w 48"/>
                <a:gd name="T7" fmla="*/ 24 h 48"/>
                <a:gd name="T8" fmla="*/ 24 w 48"/>
                <a:gd name="T9" fmla="*/ 48 h 48"/>
                <a:gd name="T10" fmla="*/ 24 w 48"/>
                <a:gd name="T11" fmla="*/ 4 h 48"/>
                <a:gd name="T12" fmla="*/ 44 w 48"/>
                <a:gd name="T13" fmla="*/ 24 h 48"/>
                <a:gd name="T14" fmla="*/ 24 w 48"/>
                <a:gd name="T15" fmla="*/ 44 h 48"/>
                <a:gd name="T16" fmla="*/ 4 w 48"/>
                <a:gd name="T17" fmla="*/ 24 h 48"/>
                <a:gd name="T18" fmla="*/ 24 w 48"/>
                <a:gd name="T19" fmla="*/ 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37" y="48"/>
                    <a:pt x="48" y="37"/>
                    <a:pt x="48" y="24"/>
                  </a:cubicBezTo>
                  <a:cubicBezTo>
                    <a:pt x="48" y="11"/>
                    <a:pt x="37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lose/>
                  <a:moveTo>
                    <a:pt x="24" y="4"/>
                  </a:moveTo>
                  <a:cubicBezTo>
                    <a:pt x="35" y="4"/>
                    <a:pt x="44" y="13"/>
                    <a:pt x="44" y="24"/>
                  </a:cubicBezTo>
                  <a:cubicBezTo>
                    <a:pt x="44" y="35"/>
                    <a:pt x="35" y="44"/>
                    <a:pt x="24" y="44"/>
                  </a:cubicBezTo>
                  <a:cubicBezTo>
                    <a:pt x="13" y="44"/>
                    <a:pt x="4" y="35"/>
                    <a:pt x="4" y="24"/>
                  </a:cubicBezTo>
                  <a:cubicBezTo>
                    <a:pt x="4" y="13"/>
                    <a:pt x="13" y="4"/>
                    <a:pt x="24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10">
              <a:extLst>
                <a:ext uri="{FF2B5EF4-FFF2-40B4-BE49-F238E27FC236}">
                  <a16:creationId xmlns:a16="http://schemas.microsoft.com/office/drawing/2014/main" id="{45C6C43E-6DCD-4066-B280-59D40F7377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96828" y="2743604"/>
              <a:ext cx="299688" cy="400024"/>
            </a:xfrm>
            <a:custGeom>
              <a:avLst/>
              <a:gdLst>
                <a:gd name="T0" fmla="*/ 48 w 96"/>
                <a:gd name="T1" fmla="*/ 0 h 128"/>
                <a:gd name="T2" fmla="*/ 0 w 96"/>
                <a:gd name="T3" fmla="*/ 48 h 128"/>
                <a:gd name="T4" fmla="*/ 41 w 96"/>
                <a:gd name="T5" fmla="*/ 125 h 128"/>
                <a:gd name="T6" fmla="*/ 48 w 96"/>
                <a:gd name="T7" fmla="*/ 128 h 128"/>
                <a:gd name="T8" fmla="*/ 48 w 96"/>
                <a:gd name="T9" fmla="*/ 128 h 128"/>
                <a:gd name="T10" fmla="*/ 54 w 96"/>
                <a:gd name="T11" fmla="*/ 125 h 128"/>
                <a:gd name="T12" fmla="*/ 96 w 96"/>
                <a:gd name="T13" fmla="*/ 48 h 128"/>
                <a:gd name="T14" fmla="*/ 48 w 96"/>
                <a:gd name="T15" fmla="*/ 0 h 128"/>
                <a:gd name="T16" fmla="*/ 48 w 96"/>
                <a:gd name="T17" fmla="*/ 120 h 128"/>
                <a:gd name="T18" fmla="*/ 48 w 96"/>
                <a:gd name="T19" fmla="*/ 120 h 128"/>
                <a:gd name="T20" fmla="*/ 47 w 96"/>
                <a:gd name="T21" fmla="*/ 119 h 128"/>
                <a:gd name="T22" fmla="*/ 8 w 96"/>
                <a:gd name="T23" fmla="*/ 48 h 128"/>
                <a:gd name="T24" fmla="*/ 48 w 96"/>
                <a:gd name="T25" fmla="*/ 8 h 128"/>
                <a:gd name="T26" fmla="*/ 88 w 96"/>
                <a:gd name="T27" fmla="*/ 48 h 128"/>
                <a:gd name="T28" fmla="*/ 48 w 96"/>
                <a:gd name="T29" fmla="*/ 12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6" h="128">
                  <a:moveTo>
                    <a:pt x="48" y="0"/>
                  </a:moveTo>
                  <a:cubicBezTo>
                    <a:pt x="22" y="0"/>
                    <a:pt x="0" y="21"/>
                    <a:pt x="0" y="48"/>
                  </a:cubicBezTo>
                  <a:cubicBezTo>
                    <a:pt x="0" y="76"/>
                    <a:pt x="24" y="105"/>
                    <a:pt x="41" y="125"/>
                  </a:cubicBezTo>
                  <a:cubicBezTo>
                    <a:pt x="42" y="125"/>
                    <a:pt x="44" y="128"/>
                    <a:pt x="48" y="128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2" y="128"/>
                    <a:pt x="54" y="125"/>
                    <a:pt x="54" y="125"/>
                  </a:cubicBezTo>
                  <a:cubicBezTo>
                    <a:pt x="72" y="105"/>
                    <a:pt x="96" y="76"/>
                    <a:pt x="96" y="48"/>
                  </a:cubicBezTo>
                  <a:cubicBezTo>
                    <a:pt x="96" y="21"/>
                    <a:pt x="74" y="0"/>
                    <a:pt x="48" y="0"/>
                  </a:cubicBezTo>
                  <a:close/>
                  <a:moveTo>
                    <a:pt x="48" y="120"/>
                  </a:move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8" y="120"/>
                    <a:pt x="47" y="119"/>
                  </a:cubicBezTo>
                  <a:cubicBezTo>
                    <a:pt x="33" y="103"/>
                    <a:pt x="8" y="74"/>
                    <a:pt x="8" y="48"/>
                  </a:cubicBezTo>
                  <a:cubicBezTo>
                    <a:pt x="8" y="26"/>
                    <a:pt x="26" y="8"/>
                    <a:pt x="48" y="8"/>
                  </a:cubicBezTo>
                  <a:cubicBezTo>
                    <a:pt x="70" y="8"/>
                    <a:pt x="88" y="26"/>
                    <a:pt x="88" y="48"/>
                  </a:cubicBezTo>
                  <a:cubicBezTo>
                    <a:pt x="88" y="74"/>
                    <a:pt x="63" y="103"/>
                    <a:pt x="48" y="12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68A2118-0F06-499E-8B2D-FE8AF891F0EB}"/>
              </a:ext>
            </a:extLst>
          </p:cNvPr>
          <p:cNvSpPr txBox="1"/>
          <p:nvPr/>
        </p:nvSpPr>
        <p:spPr>
          <a:xfrm>
            <a:off x="1623417" y="2925227"/>
            <a:ext cx="1740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Maecenas cursus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nunc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pretium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efficitur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lacus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eu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malesuada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ipsum.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86945EB-06C1-4D7C-9BC9-EB6EA023D65B}"/>
              </a:ext>
            </a:extLst>
          </p:cNvPr>
          <p:cNvSpPr txBox="1"/>
          <p:nvPr/>
        </p:nvSpPr>
        <p:spPr>
          <a:xfrm>
            <a:off x="4152193" y="2927607"/>
            <a:ext cx="1674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Maecenas cursus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nunc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pretium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efficitur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lacus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eu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malesuada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ipsum.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D2D6242-B106-499D-82F2-0301F13FFD73}"/>
              </a:ext>
            </a:extLst>
          </p:cNvPr>
          <p:cNvSpPr txBox="1"/>
          <p:nvPr/>
        </p:nvSpPr>
        <p:spPr>
          <a:xfrm>
            <a:off x="6692297" y="2927607"/>
            <a:ext cx="1718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Maecenas cursus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nunc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pretium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efficitur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lacus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eu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malesuada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ipsum. </a:t>
            </a:r>
          </a:p>
        </p:txBody>
      </p:sp>
    </p:spTree>
    <p:extLst>
      <p:ext uri="{BB962C8B-B14F-4D97-AF65-F5344CB8AC3E}">
        <p14:creationId xmlns:p14="http://schemas.microsoft.com/office/powerpoint/2010/main" val="22615636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528575" y="2560808"/>
            <a:ext cx="2046402" cy="344902"/>
          </a:xfrm>
        </p:spPr>
        <p:txBody>
          <a:bodyPr/>
          <a:lstStyle/>
          <a:p>
            <a:pPr algn="ctr"/>
            <a:r>
              <a:rPr lang="en-GB" sz="1600" b="0" dirty="0"/>
              <a:t>Paid analytics tools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9EB4FCE-2DA4-4D34-9B3E-15792940EC19}"/>
              </a:ext>
            </a:extLst>
          </p:cNvPr>
          <p:cNvGrpSpPr/>
          <p:nvPr/>
        </p:nvGrpSpPr>
        <p:grpSpPr>
          <a:xfrm>
            <a:off x="7314387" y="1853025"/>
            <a:ext cx="446205" cy="649998"/>
            <a:chOff x="3299397" y="1943557"/>
            <a:chExt cx="274604" cy="400024"/>
          </a:xfrm>
          <a:solidFill>
            <a:schemeClr val="bg1">
              <a:lumMod val="65000"/>
            </a:schemeClr>
          </a:solidFill>
        </p:grpSpPr>
        <p:sp>
          <p:nvSpPr>
            <p:cNvPr id="20" name="Freeform 114">
              <a:extLst>
                <a:ext uri="{FF2B5EF4-FFF2-40B4-BE49-F238E27FC236}">
                  <a16:creationId xmlns:a16="http://schemas.microsoft.com/office/drawing/2014/main" id="{E848A2F2-52A8-48BB-A3FF-E567DD8941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9397" y="1943557"/>
              <a:ext cx="274604" cy="400024"/>
            </a:xfrm>
            <a:custGeom>
              <a:avLst/>
              <a:gdLst>
                <a:gd name="T0" fmla="*/ 44 w 88"/>
                <a:gd name="T1" fmla="*/ 0 h 128"/>
                <a:gd name="T2" fmla="*/ 0 w 88"/>
                <a:gd name="T3" fmla="*/ 44 h 128"/>
                <a:gd name="T4" fmla="*/ 20 w 88"/>
                <a:gd name="T5" fmla="*/ 92 h 128"/>
                <a:gd name="T6" fmla="*/ 44 w 88"/>
                <a:gd name="T7" fmla="*/ 128 h 128"/>
                <a:gd name="T8" fmla="*/ 68 w 88"/>
                <a:gd name="T9" fmla="*/ 92 h 128"/>
                <a:gd name="T10" fmla="*/ 88 w 88"/>
                <a:gd name="T11" fmla="*/ 44 h 128"/>
                <a:gd name="T12" fmla="*/ 44 w 88"/>
                <a:gd name="T13" fmla="*/ 0 h 128"/>
                <a:gd name="T14" fmla="*/ 54 w 88"/>
                <a:gd name="T15" fmla="*/ 109 h 128"/>
                <a:gd name="T16" fmla="*/ 35 w 88"/>
                <a:gd name="T17" fmla="*/ 111 h 128"/>
                <a:gd name="T18" fmla="*/ 32 w 88"/>
                <a:gd name="T19" fmla="*/ 104 h 128"/>
                <a:gd name="T20" fmla="*/ 32 w 88"/>
                <a:gd name="T21" fmla="*/ 103 h 128"/>
                <a:gd name="T22" fmla="*/ 57 w 88"/>
                <a:gd name="T23" fmla="*/ 100 h 128"/>
                <a:gd name="T24" fmla="*/ 56 w 88"/>
                <a:gd name="T25" fmla="*/ 104 h 128"/>
                <a:gd name="T26" fmla="*/ 54 w 88"/>
                <a:gd name="T27" fmla="*/ 109 h 128"/>
                <a:gd name="T28" fmla="*/ 31 w 88"/>
                <a:gd name="T29" fmla="*/ 100 h 128"/>
                <a:gd name="T30" fmla="*/ 28 w 88"/>
                <a:gd name="T31" fmla="*/ 92 h 128"/>
                <a:gd name="T32" fmla="*/ 60 w 88"/>
                <a:gd name="T33" fmla="*/ 92 h 128"/>
                <a:gd name="T34" fmla="*/ 58 w 88"/>
                <a:gd name="T35" fmla="*/ 96 h 128"/>
                <a:gd name="T36" fmla="*/ 31 w 88"/>
                <a:gd name="T37" fmla="*/ 100 h 128"/>
                <a:gd name="T38" fmla="*/ 44 w 88"/>
                <a:gd name="T39" fmla="*/ 120 h 128"/>
                <a:gd name="T40" fmla="*/ 36 w 88"/>
                <a:gd name="T41" fmla="*/ 115 h 128"/>
                <a:gd name="T42" fmla="*/ 53 w 88"/>
                <a:gd name="T43" fmla="*/ 113 h 128"/>
                <a:gd name="T44" fmla="*/ 44 w 88"/>
                <a:gd name="T45" fmla="*/ 120 h 128"/>
                <a:gd name="T46" fmla="*/ 63 w 88"/>
                <a:gd name="T47" fmla="*/ 84 h 128"/>
                <a:gd name="T48" fmla="*/ 25 w 88"/>
                <a:gd name="T49" fmla="*/ 84 h 128"/>
                <a:gd name="T50" fmla="*/ 19 w 88"/>
                <a:gd name="T51" fmla="*/ 71 h 128"/>
                <a:gd name="T52" fmla="*/ 8 w 88"/>
                <a:gd name="T53" fmla="*/ 44 h 128"/>
                <a:gd name="T54" fmla="*/ 44 w 88"/>
                <a:gd name="T55" fmla="*/ 8 h 128"/>
                <a:gd name="T56" fmla="*/ 80 w 88"/>
                <a:gd name="T57" fmla="*/ 44 h 128"/>
                <a:gd name="T58" fmla="*/ 69 w 88"/>
                <a:gd name="T59" fmla="*/ 71 h 128"/>
                <a:gd name="T60" fmla="*/ 63 w 88"/>
                <a:gd name="T61" fmla="*/ 8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" h="128">
                  <a:moveTo>
                    <a:pt x="44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0"/>
                    <a:pt x="15" y="77"/>
                    <a:pt x="20" y="92"/>
                  </a:cubicBezTo>
                  <a:cubicBezTo>
                    <a:pt x="28" y="115"/>
                    <a:pt x="27" y="128"/>
                    <a:pt x="44" y="128"/>
                  </a:cubicBezTo>
                  <a:cubicBezTo>
                    <a:pt x="61" y="128"/>
                    <a:pt x="60" y="115"/>
                    <a:pt x="68" y="92"/>
                  </a:cubicBezTo>
                  <a:cubicBezTo>
                    <a:pt x="73" y="77"/>
                    <a:pt x="88" y="60"/>
                    <a:pt x="88" y="44"/>
                  </a:cubicBezTo>
                  <a:cubicBezTo>
                    <a:pt x="88" y="20"/>
                    <a:pt x="68" y="0"/>
                    <a:pt x="44" y="0"/>
                  </a:cubicBezTo>
                  <a:close/>
                  <a:moveTo>
                    <a:pt x="54" y="109"/>
                  </a:moveTo>
                  <a:cubicBezTo>
                    <a:pt x="35" y="111"/>
                    <a:pt x="35" y="111"/>
                    <a:pt x="35" y="111"/>
                  </a:cubicBezTo>
                  <a:cubicBezTo>
                    <a:pt x="34" y="109"/>
                    <a:pt x="33" y="107"/>
                    <a:pt x="32" y="104"/>
                  </a:cubicBezTo>
                  <a:cubicBezTo>
                    <a:pt x="32" y="104"/>
                    <a:pt x="32" y="104"/>
                    <a:pt x="32" y="103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7" y="102"/>
                    <a:pt x="56" y="103"/>
                    <a:pt x="56" y="104"/>
                  </a:cubicBezTo>
                  <a:cubicBezTo>
                    <a:pt x="55" y="106"/>
                    <a:pt x="55" y="107"/>
                    <a:pt x="54" y="109"/>
                  </a:cubicBezTo>
                  <a:close/>
                  <a:moveTo>
                    <a:pt x="31" y="100"/>
                  </a:moveTo>
                  <a:cubicBezTo>
                    <a:pt x="30" y="97"/>
                    <a:pt x="29" y="95"/>
                    <a:pt x="28" y="92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59" y="93"/>
                    <a:pt x="59" y="95"/>
                    <a:pt x="58" y="96"/>
                  </a:cubicBezTo>
                  <a:lnTo>
                    <a:pt x="31" y="100"/>
                  </a:lnTo>
                  <a:close/>
                  <a:moveTo>
                    <a:pt x="44" y="120"/>
                  </a:moveTo>
                  <a:cubicBezTo>
                    <a:pt x="40" y="120"/>
                    <a:pt x="38" y="120"/>
                    <a:pt x="36" y="115"/>
                  </a:cubicBezTo>
                  <a:cubicBezTo>
                    <a:pt x="53" y="113"/>
                    <a:pt x="53" y="113"/>
                    <a:pt x="53" y="113"/>
                  </a:cubicBezTo>
                  <a:cubicBezTo>
                    <a:pt x="51" y="119"/>
                    <a:pt x="49" y="120"/>
                    <a:pt x="44" y="120"/>
                  </a:cubicBezTo>
                  <a:close/>
                  <a:moveTo>
                    <a:pt x="63" y="84"/>
                  </a:moveTo>
                  <a:cubicBezTo>
                    <a:pt x="25" y="84"/>
                    <a:pt x="25" y="84"/>
                    <a:pt x="25" y="84"/>
                  </a:cubicBezTo>
                  <a:cubicBezTo>
                    <a:pt x="23" y="80"/>
                    <a:pt x="21" y="75"/>
                    <a:pt x="19" y="71"/>
                  </a:cubicBezTo>
                  <a:cubicBezTo>
                    <a:pt x="13" y="62"/>
                    <a:pt x="8" y="52"/>
                    <a:pt x="8" y="44"/>
                  </a:cubicBezTo>
                  <a:cubicBezTo>
                    <a:pt x="8" y="24"/>
                    <a:pt x="24" y="8"/>
                    <a:pt x="44" y="8"/>
                  </a:cubicBezTo>
                  <a:cubicBezTo>
                    <a:pt x="64" y="8"/>
                    <a:pt x="80" y="24"/>
                    <a:pt x="80" y="44"/>
                  </a:cubicBezTo>
                  <a:cubicBezTo>
                    <a:pt x="80" y="52"/>
                    <a:pt x="75" y="62"/>
                    <a:pt x="69" y="71"/>
                  </a:cubicBezTo>
                  <a:cubicBezTo>
                    <a:pt x="67" y="75"/>
                    <a:pt x="65" y="80"/>
                    <a:pt x="63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115">
              <a:extLst>
                <a:ext uri="{FF2B5EF4-FFF2-40B4-BE49-F238E27FC236}">
                  <a16:creationId xmlns:a16="http://schemas.microsoft.com/office/drawing/2014/main" id="{30FFCEC9-119E-4596-833A-5564702F7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447" y="2006927"/>
              <a:ext cx="81853" cy="80533"/>
            </a:xfrm>
            <a:custGeom>
              <a:avLst/>
              <a:gdLst>
                <a:gd name="T0" fmla="*/ 24 w 26"/>
                <a:gd name="T1" fmla="*/ 0 h 26"/>
                <a:gd name="T2" fmla="*/ 0 w 26"/>
                <a:gd name="T3" fmla="*/ 24 h 26"/>
                <a:gd name="T4" fmla="*/ 2 w 26"/>
                <a:gd name="T5" fmla="*/ 26 h 26"/>
                <a:gd name="T6" fmla="*/ 4 w 26"/>
                <a:gd name="T7" fmla="*/ 24 h 26"/>
                <a:gd name="T8" fmla="*/ 24 w 26"/>
                <a:gd name="T9" fmla="*/ 4 h 26"/>
                <a:gd name="T10" fmla="*/ 26 w 26"/>
                <a:gd name="T11" fmla="*/ 2 h 26"/>
                <a:gd name="T12" fmla="*/ 24 w 26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6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25"/>
                    <a:pt x="1" y="26"/>
                    <a:pt x="2" y="26"/>
                  </a:cubicBezTo>
                  <a:cubicBezTo>
                    <a:pt x="3" y="26"/>
                    <a:pt x="4" y="25"/>
                    <a:pt x="4" y="24"/>
                  </a:cubicBezTo>
                  <a:cubicBezTo>
                    <a:pt x="4" y="13"/>
                    <a:pt x="13" y="4"/>
                    <a:pt x="24" y="4"/>
                  </a:cubicBezTo>
                  <a:cubicBezTo>
                    <a:pt x="25" y="4"/>
                    <a:pt x="26" y="3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6404DE8-19F4-6143-A043-BC7A0A9A6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411" y="2337039"/>
            <a:ext cx="2046403" cy="6562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1A27712-46C4-5940-A16A-52D2853CF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257" y="2284591"/>
            <a:ext cx="2046402" cy="746903"/>
          </a:xfrm>
          <a:prstGeom prst="rect">
            <a:avLst/>
          </a:prstGeom>
        </p:spPr>
      </p:pic>
      <p:pic>
        <p:nvPicPr>
          <p:cNvPr id="27" name="Graphic 5">
            <a:extLst>
              <a:ext uri="{FF2B5EF4-FFF2-40B4-BE49-F238E27FC236}">
                <a16:creationId xmlns:a16="http://schemas.microsoft.com/office/drawing/2014/main" id="{7D0F0C56-C1B7-4CA4-9ABB-BD10FF3DE1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618DD85-3A95-46F0-801D-04D10851F631}"/>
              </a:ext>
            </a:extLst>
          </p:cNvPr>
          <p:cNvCxnSpPr>
            <a:cxnSpLocks/>
            <a:stCxn id="30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2AB164D-DA18-43CD-911F-E0CDF1308C75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E7C47AD-A83E-49C6-8A4D-402C09752A77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7EAE060-DF08-4462-AF01-F36BE2E69AC4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8D7A79F-9E14-4C74-A3C0-A2D757D37477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148828F-F0A9-41FA-ACE4-CCB28CEA8255}"/>
                </a:ext>
              </a:extLst>
            </p:cNvPr>
            <p:cNvCxnSpPr>
              <a:stCxn id="30" idx="6"/>
              <a:endCxn id="32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F424F3F-3A84-419C-BB62-AEC1C9643D6F}"/>
              </a:ext>
            </a:extLst>
          </p:cNvPr>
          <p:cNvCxnSpPr>
            <a:cxnSpLocks/>
            <a:endCxn id="30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4E74ABB-02E0-45C2-AF21-1F59AE108C3F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 title here maybe?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A26685-6EA7-41D2-9EE1-7FCC573A4B5A}"/>
              </a:ext>
            </a:extLst>
          </p:cNvPr>
          <p:cNvGrpSpPr/>
          <p:nvPr/>
        </p:nvGrpSpPr>
        <p:grpSpPr>
          <a:xfrm>
            <a:off x="4660224" y="1816100"/>
            <a:ext cx="658469" cy="656296"/>
            <a:chOff x="4037394" y="1144829"/>
            <a:chExt cx="400024" cy="398703"/>
          </a:xfrm>
          <a:solidFill>
            <a:schemeClr val="bg1">
              <a:lumMod val="65000"/>
            </a:schemeClr>
          </a:solidFill>
        </p:grpSpPr>
        <p:sp>
          <p:nvSpPr>
            <p:cNvPr id="16" name="Freeform 124">
              <a:extLst>
                <a:ext uri="{FF2B5EF4-FFF2-40B4-BE49-F238E27FC236}">
                  <a16:creationId xmlns:a16="http://schemas.microsoft.com/office/drawing/2014/main" id="{4F091A5E-A22A-4422-9C53-7E2672122B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37394" y="1144829"/>
              <a:ext cx="400024" cy="398703"/>
            </a:xfrm>
            <a:custGeom>
              <a:avLst/>
              <a:gdLst>
                <a:gd name="T0" fmla="*/ 109 w 128"/>
                <a:gd name="T1" fmla="*/ 48 h 128"/>
                <a:gd name="T2" fmla="*/ 114 w 128"/>
                <a:gd name="T3" fmla="*/ 33 h 128"/>
                <a:gd name="T4" fmla="*/ 105 w 128"/>
                <a:gd name="T5" fmla="*/ 15 h 128"/>
                <a:gd name="T6" fmla="*/ 95 w 128"/>
                <a:gd name="T7" fmla="*/ 14 h 128"/>
                <a:gd name="T8" fmla="*/ 80 w 128"/>
                <a:gd name="T9" fmla="*/ 19 h 128"/>
                <a:gd name="T10" fmla="*/ 69 w 128"/>
                <a:gd name="T11" fmla="*/ 0 h 128"/>
                <a:gd name="T12" fmla="*/ 51 w 128"/>
                <a:gd name="T13" fmla="*/ 6 h 128"/>
                <a:gd name="T14" fmla="*/ 43 w 128"/>
                <a:gd name="T15" fmla="*/ 21 h 128"/>
                <a:gd name="T16" fmla="*/ 28 w 128"/>
                <a:gd name="T17" fmla="*/ 13 h 128"/>
                <a:gd name="T18" fmla="*/ 15 w 128"/>
                <a:gd name="T19" fmla="*/ 23 h 128"/>
                <a:gd name="T20" fmla="*/ 21 w 128"/>
                <a:gd name="T21" fmla="*/ 43 h 128"/>
                <a:gd name="T22" fmla="*/ 6 w 128"/>
                <a:gd name="T23" fmla="*/ 51 h 128"/>
                <a:gd name="T24" fmla="*/ 0 w 128"/>
                <a:gd name="T25" fmla="*/ 69 h 128"/>
                <a:gd name="T26" fmla="*/ 19 w 128"/>
                <a:gd name="T27" fmla="*/ 80 h 128"/>
                <a:gd name="T28" fmla="*/ 14 w 128"/>
                <a:gd name="T29" fmla="*/ 95 h 128"/>
                <a:gd name="T30" fmla="*/ 23 w 128"/>
                <a:gd name="T31" fmla="*/ 113 h 128"/>
                <a:gd name="T32" fmla="*/ 33 w 128"/>
                <a:gd name="T33" fmla="*/ 114 h 128"/>
                <a:gd name="T34" fmla="*/ 48 w 128"/>
                <a:gd name="T35" fmla="*/ 109 h 128"/>
                <a:gd name="T36" fmla="*/ 59 w 128"/>
                <a:gd name="T37" fmla="*/ 128 h 128"/>
                <a:gd name="T38" fmla="*/ 77 w 128"/>
                <a:gd name="T39" fmla="*/ 122 h 128"/>
                <a:gd name="T40" fmla="*/ 85 w 128"/>
                <a:gd name="T41" fmla="*/ 107 h 128"/>
                <a:gd name="T42" fmla="*/ 100 w 128"/>
                <a:gd name="T43" fmla="*/ 115 h 128"/>
                <a:gd name="T44" fmla="*/ 113 w 128"/>
                <a:gd name="T45" fmla="*/ 105 h 128"/>
                <a:gd name="T46" fmla="*/ 107 w 128"/>
                <a:gd name="T47" fmla="*/ 85 h 128"/>
                <a:gd name="T48" fmla="*/ 122 w 128"/>
                <a:gd name="T49" fmla="*/ 77 h 128"/>
                <a:gd name="T50" fmla="*/ 128 w 128"/>
                <a:gd name="T51" fmla="*/ 59 h 128"/>
                <a:gd name="T52" fmla="*/ 108 w 128"/>
                <a:gd name="T53" fmla="*/ 72 h 128"/>
                <a:gd name="T54" fmla="*/ 100 w 128"/>
                <a:gd name="T55" fmla="*/ 81 h 128"/>
                <a:gd name="T56" fmla="*/ 107 w 128"/>
                <a:gd name="T57" fmla="*/ 100 h 128"/>
                <a:gd name="T58" fmla="*/ 89 w 128"/>
                <a:gd name="T59" fmla="*/ 101 h 128"/>
                <a:gd name="T60" fmla="*/ 81 w 128"/>
                <a:gd name="T61" fmla="*/ 100 h 128"/>
                <a:gd name="T62" fmla="*/ 72 w 128"/>
                <a:gd name="T63" fmla="*/ 108 h 128"/>
                <a:gd name="T64" fmla="*/ 59 w 128"/>
                <a:gd name="T65" fmla="*/ 120 h 128"/>
                <a:gd name="T66" fmla="*/ 51 w 128"/>
                <a:gd name="T67" fmla="*/ 102 h 128"/>
                <a:gd name="T68" fmla="*/ 43 w 128"/>
                <a:gd name="T69" fmla="*/ 99 h 128"/>
                <a:gd name="T70" fmla="*/ 28 w 128"/>
                <a:gd name="T71" fmla="*/ 107 h 128"/>
                <a:gd name="T72" fmla="*/ 27 w 128"/>
                <a:gd name="T73" fmla="*/ 89 h 128"/>
                <a:gd name="T74" fmla="*/ 26 w 128"/>
                <a:gd name="T75" fmla="*/ 77 h 128"/>
                <a:gd name="T76" fmla="*/ 8 w 128"/>
                <a:gd name="T77" fmla="*/ 69 h 128"/>
                <a:gd name="T78" fmla="*/ 20 w 128"/>
                <a:gd name="T79" fmla="*/ 56 h 128"/>
                <a:gd name="T80" fmla="*/ 28 w 128"/>
                <a:gd name="T81" fmla="*/ 47 h 128"/>
                <a:gd name="T82" fmla="*/ 21 w 128"/>
                <a:gd name="T83" fmla="*/ 28 h 128"/>
                <a:gd name="T84" fmla="*/ 39 w 128"/>
                <a:gd name="T85" fmla="*/ 27 h 128"/>
                <a:gd name="T86" fmla="*/ 47 w 128"/>
                <a:gd name="T87" fmla="*/ 28 h 128"/>
                <a:gd name="T88" fmla="*/ 56 w 128"/>
                <a:gd name="T89" fmla="*/ 20 h 128"/>
                <a:gd name="T90" fmla="*/ 69 w 128"/>
                <a:gd name="T91" fmla="*/ 8 h 128"/>
                <a:gd name="T92" fmla="*/ 77 w 128"/>
                <a:gd name="T93" fmla="*/ 26 h 128"/>
                <a:gd name="T94" fmla="*/ 85 w 128"/>
                <a:gd name="T95" fmla="*/ 29 h 128"/>
                <a:gd name="T96" fmla="*/ 100 w 128"/>
                <a:gd name="T97" fmla="*/ 21 h 128"/>
                <a:gd name="T98" fmla="*/ 101 w 128"/>
                <a:gd name="T99" fmla="*/ 39 h 128"/>
                <a:gd name="T100" fmla="*/ 102 w 128"/>
                <a:gd name="T101" fmla="*/ 51 h 128"/>
                <a:gd name="T102" fmla="*/ 120 w 128"/>
                <a:gd name="T103" fmla="*/ 59 h 128"/>
                <a:gd name="T104" fmla="*/ 108 w 128"/>
                <a:gd name="T105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8" h="128">
                  <a:moveTo>
                    <a:pt x="122" y="51"/>
                  </a:moveTo>
                  <a:cubicBezTo>
                    <a:pt x="109" y="48"/>
                    <a:pt x="109" y="48"/>
                    <a:pt x="109" y="48"/>
                  </a:cubicBezTo>
                  <a:cubicBezTo>
                    <a:pt x="109" y="46"/>
                    <a:pt x="108" y="45"/>
                    <a:pt x="107" y="43"/>
                  </a:cubicBezTo>
                  <a:cubicBezTo>
                    <a:pt x="114" y="33"/>
                    <a:pt x="114" y="33"/>
                    <a:pt x="114" y="33"/>
                  </a:cubicBezTo>
                  <a:cubicBezTo>
                    <a:pt x="116" y="30"/>
                    <a:pt x="116" y="25"/>
                    <a:pt x="113" y="23"/>
                  </a:cubicBezTo>
                  <a:cubicBezTo>
                    <a:pt x="105" y="15"/>
                    <a:pt x="105" y="15"/>
                    <a:pt x="105" y="15"/>
                  </a:cubicBezTo>
                  <a:cubicBezTo>
                    <a:pt x="104" y="13"/>
                    <a:pt x="102" y="13"/>
                    <a:pt x="100" y="13"/>
                  </a:cubicBezTo>
                  <a:cubicBezTo>
                    <a:pt x="98" y="13"/>
                    <a:pt x="97" y="13"/>
                    <a:pt x="95" y="14"/>
                  </a:cubicBezTo>
                  <a:cubicBezTo>
                    <a:pt x="85" y="21"/>
                    <a:pt x="85" y="21"/>
                    <a:pt x="85" y="21"/>
                  </a:cubicBezTo>
                  <a:cubicBezTo>
                    <a:pt x="83" y="20"/>
                    <a:pt x="82" y="19"/>
                    <a:pt x="80" y="19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7" y="3"/>
                    <a:pt x="73" y="0"/>
                    <a:pt x="6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5" y="0"/>
                    <a:pt x="51" y="3"/>
                    <a:pt x="51" y="6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6" y="19"/>
                    <a:pt x="45" y="20"/>
                    <a:pt x="43" y="21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1" y="13"/>
                    <a:pt x="30" y="13"/>
                    <a:pt x="28" y="13"/>
                  </a:cubicBezTo>
                  <a:cubicBezTo>
                    <a:pt x="26" y="13"/>
                    <a:pt x="24" y="13"/>
                    <a:pt x="23" y="15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2" y="25"/>
                    <a:pt x="12" y="30"/>
                    <a:pt x="14" y="3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5"/>
                    <a:pt x="19" y="46"/>
                    <a:pt x="19" y="48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3" y="51"/>
                    <a:pt x="0" y="55"/>
                    <a:pt x="0" y="5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3"/>
                    <a:pt x="3" y="77"/>
                    <a:pt x="6" y="77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2" y="98"/>
                    <a:pt x="12" y="103"/>
                    <a:pt x="15" y="105"/>
                  </a:cubicBezTo>
                  <a:cubicBezTo>
                    <a:pt x="23" y="113"/>
                    <a:pt x="23" y="113"/>
                    <a:pt x="23" y="113"/>
                  </a:cubicBezTo>
                  <a:cubicBezTo>
                    <a:pt x="24" y="115"/>
                    <a:pt x="26" y="115"/>
                    <a:pt x="28" y="115"/>
                  </a:cubicBezTo>
                  <a:cubicBezTo>
                    <a:pt x="30" y="115"/>
                    <a:pt x="31" y="115"/>
                    <a:pt x="33" y="114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5" y="108"/>
                    <a:pt x="46" y="109"/>
                    <a:pt x="48" y="109"/>
                  </a:cubicBezTo>
                  <a:cubicBezTo>
                    <a:pt x="51" y="122"/>
                    <a:pt x="51" y="122"/>
                    <a:pt x="51" y="122"/>
                  </a:cubicBezTo>
                  <a:cubicBezTo>
                    <a:pt x="51" y="125"/>
                    <a:pt x="55" y="128"/>
                    <a:pt x="59" y="128"/>
                  </a:cubicBezTo>
                  <a:cubicBezTo>
                    <a:pt x="69" y="128"/>
                    <a:pt x="69" y="128"/>
                    <a:pt x="69" y="128"/>
                  </a:cubicBezTo>
                  <a:cubicBezTo>
                    <a:pt x="73" y="128"/>
                    <a:pt x="77" y="125"/>
                    <a:pt x="77" y="122"/>
                  </a:cubicBezTo>
                  <a:cubicBezTo>
                    <a:pt x="80" y="109"/>
                    <a:pt x="80" y="109"/>
                    <a:pt x="80" y="109"/>
                  </a:cubicBezTo>
                  <a:cubicBezTo>
                    <a:pt x="82" y="109"/>
                    <a:pt x="83" y="108"/>
                    <a:pt x="85" y="107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97" y="115"/>
                    <a:pt x="98" y="115"/>
                    <a:pt x="100" y="115"/>
                  </a:cubicBezTo>
                  <a:cubicBezTo>
                    <a:pt x="102" y="115"/>
                    <a:pt x="104" y="115"/>
                    <a:pt x="105" y="113"/>
                  </a:cubicBezTo>
                  <a:cubicBezTo>
                    <a:pt x="113" y="105"/>
                    <a:pt x="113" y="105"/>
                    <a:pt x="113" y="105"/>
                  </a:cubicBezTo>
                  <a:cubicBezTo>
                    <a:pt x="116" y="103"/>
                    <a:pt x="116" y="98"/>
                    <a:pt x="114" y="95"/>
                  </a:cubicBezTo>
                  <a:cubicBezTo>
                    <a:pt x="107" y="85"/>
                    <a:pt x="107" y="85"/>
                    <a:pt x="107" y="85"/>
                  </a:cubicBezTo>
                  <a:cubicBezTo>
                    <a:pt x="108" y="83"/>
                    <a:pt x="109" y="82"/>
                    <a:pt x="109" y="80"/>
                  </a:cubicBezTo>
                  <a:cubicBezTo>
                    <a:pt x="122" y="77"/>
                    <a:pt x="122" y="77"/>
                    <a:pt x="122" y="77"/>
                  </a:cubicBezTo>
                  <a:cubicBezTo>
                    <a:pt x="125" y="77"/>
                    <a:pt x="128" y="73"/>
                    <a:pt x="128" y="69"/>
                  </a:cubicBezTo>
                  <a:cubicBezTo>
                    <a:pt x="128" y="59"/>
                    <a:pt x="128" y="59"/>
                    <a:pt x="128" y="59"/>
                  </a:cubicBezTo>
                  <a:cubicBezTo>
                    <a:pt x="128" y="55"/>
                    <a:pt x="125" y="51"/>
                    <a:pt x="122" y="51"/>
                  </a:cubicBezTo>
                  <a:close/>
                  <a:moveTo>
                    <a:pt x="108" y="72"/>
                  </a:moveTo>
                  <a:cubicBezTo>
                    <a:pt x="105" y="72"/>
                    <a:pt x="103" y="74"/>
                    <a:pt x="102" y="77"/>
                  </a:cubicBezTo>
                  <a:cubicBezTo>
                    <a:pt x="101" y="79"/>
                    <a:pt x="101" y="80"/>
                    <a:pt x="100" y="81"/>
                  </a:cubicBezTo>
                  <a:cubicBezTo>
                    <a:pt x="99" y="84"/>
                    <a:pt x="99" y="87"/>
                    <a:pt x="101" y="89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0" y="107"/>
                    <a:pt x="100" y="107"/>
                    <a:pt x="100" y="107"/>
                  </a:cubicBezTo>
                  <a:cubicBezTo>
                    <a:pt x="89" y="101"/>
                    <a:pt x="89" y="101"/>
                    <a:pt x="89" y="101"/>
                  </a:cubicBezTo>
                  <a:cubicBezTo>
                    <a:pt x="88" y="100"/>
                    <a:pt x="86" y="99"/>
                    <a:pt x="85" y="99"/>
                  </a:cubicBezTo>
                  <a:cubicBezTo>
                    <a:pt x="84" y="99"/>
                    <a:pt x="83" y="99"/>
                    <a:pt x="81" y="100"/>
                  </a:cubicBezTo>
                  <a:cubicBezTo>
                    <a:pt x="80" y="101"/>
                    <a:pt x="79" y="101"/>
                    <a:pt x="77" y="102"/>
                  </a:cubicBezTo>
                  <a:cubicBezTo>
                    <a:pt x="74" y="103"/>
                    <a:pt x="72" y="105"/>
                    <a:pt x="72" y="108"/>
                  </a:cubicBezTo>
                  <a:cubicBezTo>
                    <a:pt x="69" y="120"/>
                    <a:pt x="69" y="120"/>
                    <a:pt x="6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5"/>
                    <a:pt x="54" y="103"/>
                    <a:pt x="51" y="102"/>
                  </a:cubicBezTo>
                  <a:cubicBezTo>
                    <a:pt x="49" y="101"/>
                    <a:pt x="48" y="101"/>
                    <a:pt x="47" y="100"/>
                  </a:cubicBezTo>
                  <a:cubicBezTo>
                    <a:pt x="45" y="99"/>
                    <a:pt x="44" y="99"/>
                    <a:pt x="43" y="99"/>
                  </a:cubicBezTo>
                  <a:cubicBezTo>
                    <a:pt x="42" y="99"/>
                    <a:pt x="40" y="100"/>
                    <a:pt x="39" y="101"/>
                  </a:cubicBezTo>
                  <a:cubicBezTo>
                    <a:pt x="28" y="107"/>
                    <a:pt x="28" y="107"/>
                    <a:pt x="28" y="107"/>
                  </a:cubicBezTo>
                  <a:cubicBezTo>
                    <a:pt x="21" y="100"/>
                    <a:pt x="21" y="100"/>
                    <a:pt x="21" y="100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9" y="87"/>
                    <a:pt x="29" y="84"/>
                    <a:pt x="28" y="81"/>
                  </a:cubicBezTo>
                  <a:cubicBezTo>
                    <a:pt x="27" y="80"/>
                    <a:pt x="27" y="79"/>
                    <a:pt x="26" y="77"/>
                  </a:cubicBezTo>
                  <a:cubicBezTo>
                    <a:pt x="25" y="74"/>
                    <a:pt x="23" y="72"/>
                    <a:pt x="20" y="72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3" y="56"/>
                    <a:pt x="25" y="54"/>
                    <a:pt x="26" y="51"/>
                  </a:cubicBezTo>
                  <a:cubicBezTo>
                    <a:pt x="27" y="49"/>
                    <a:pt x="27" y="48"/>
                    <a:pt x="28" y="47"/>
                  </a:cubicBezTo>
                  <a:cubicBezTo>
                    <a:pt x="29" y="44"/>
                    <a:pt x="29" y="41"/>
                    <a:pt x="27" y="39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8"/>
                    <a:pt x="42" y="29"/>
                    <a:pt x="43" y="29"/>
                  </a:cubicBezTo>
                  <a:cubicBezTo>
                    <a:pt x="44" y="29"/>
                    <a:pt x="45" y="29"/>
                    <a:pt x="47" y="28"/>
                  </a:cubicBezTo>
                  <a:cubicBezTo>
                    <a:pt x="48" y="27"/>
                    <a:pt x="49" y="27"/>
                    <a:pt x="51" y="26"/>
                  </a:cubicBezTo>
                  <a:cubicBezTo>
                    <a:pt x="54" y="25"/>
                    <a:pt x="56" y="23"/>
                    <a:pt x="56" y="20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23"/>
                    <a:pt x="74" y="25"/>
                    <a:pt x="77" y="26"/>
                  </a:cubicBezTo>
                  <a:cubicBezTo>
                    <a:pt x="79" y="27"/>
                    <a:pt x="80" y="27"/>
                    <a:pt x="81" y="28"/>
                  </a:cubicBezTo>
                  <a:cubicBezTo>
                    <a:pt x="83" y="29"/>
                    <a:pt x="84" y="29"/>
                    <a:pt x="85" y="29"/>
                  </a:cubicBezTo>
                  <a:cubicBezTo>
                    <a:pt x="86" y="29"/>
                    <a:pt x="88" y="28"/>
                    <a:pt x="89" y="27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99" y="41"/>
                    <a:pt x="99" y="44"/>
                    <a:pt x="100" y="47"/>
                  </a:cubicBezTo>
                  <a:cubicBezTo>
                    <a:pt x="101" y="48"/>
                    <a:pt x="101" y="49"/>
                    <a:pt x="102" y="51"/>
                  </a:cubicBezTo>
                  <a:cubicBezTo>
                    <a:pt x="103" y="54"/>
                    <a:pt x="105" y="56"/>
                    <a:pt x="108" y="56"/>
                  </a:cubicBezTo>
                  <a:cubicBezTo>
                    <a:pt x="120" y="59"/>
                    <a:pt x="120" y="59"/>
                    <a:pt x="120" y="59"/>
                  </a:cubicBezTo>
                  <a:cubicBezTo>
                    <a:pt x="120" y="69"/>
                    <a:pt x="120" y="69"/>
                    <a:pt x="120" y="69"/>
                  </a:cubicBezTo>
                  <a:lnTo>
                    <a:pt x="108" y="7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" name="Freeform 125">
              <a:extLst>
                <a:ext uri="{FF2B5EF4-FFF2-40B4-BE49-F238E27FC236}">
                  <a16:creationId xmlns:a16="http://schemas.microsoft.com/office/drawing/2014/main" id="{7615CAA9-B580-4B6A-A298-99DEEAD43F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9612" y="1257048"/>
              <a:ext cx="174268" cy="174268"/>
            </a:xfrm>
            <a:custGeom>
              <a:avLst/>
              <a:gdLst>
                <a:gd name="T0" fmla="*/ 28 w 56"/>
                <a:gd name="T1" fmla="*/ 0 h 56"/>
                <a:gd name="T2" fmla="*/ 0 w 56"/>
                <a:gd name="T3" fmla="*/ 28 h 56"/>
                <a:gd name="T4" fmla="*/ 28 w 56"/>
                <a:gd name="T5" fmla="*/ 56 h 56"/>
                <a:gd name="T6" fmla="*/ 56 w 56"/>
                <a:gd name="T7" fmla="*/ 28 h 56"/>
                <a:gd name="T8" fmla="*/ 28 w 56"/>
                <a:gd name="T9" fmla="*/ 0 h 56"/>
                <a:gd name="T10" fmla="*/ 28 w 56"/>
                <a:gd name="T11" fmla="*/ 53 h 56"/>
                <a:gd name="T12" fmla="*/ 4 w 56"/>
                <a:gd name="T13" fmla="*/ 28 h 56"/>
                <a:gd name="T14" fmla="*/ 28 w 56"/>
                <a:gd name="T15" fmla="*/ 4 h 56"/>
                <a:gd name="T16" fmla="*/ 53 w 56"/>
                <a:gd name="T17" fmla="*/ 28 h 56"/>
                <a:gd name="T18" fmla="*/ 28 w 56"/>
                <a:gd name="T19" fmla="*/ 5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  <a:moveTo>
                    <a:pt x="28" y="53"/>
                  </a:moveTo>
                  <a:cubicBezTo>
                    <a:pt x="14" y="53"/>
                    <a:pt x="4" y="42"/>
                    <a:pt x="4" y="28"/>
                  </a:cubicBezTo>
                  <a:cubicBezTo>
                    <a:pt x="4" y="14"/>
                    <a:pt x="14" y="4"/>
                    <a:pt x="28" y="4"/>
                  </a:cubicBezTo>
                  <a:cubicBezTo>
                    <a:pt x="42" y="4"/>
                    <a:pt x="53" y="14"/>
                    <a:pt x="53" y="28"/>
                  </a:cubicBezTo>
                  <a:cubicBezTo>
                    <a:pt x="53" y="42"/>
                    <a:pt x="42" y="53"/>
                    <a:pt x="28" y="5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" name="Freeform 126">
              <a:extLst>
                <a:ext uri="{FF2B5EF4-FFF2-40B4-BE49-F238E27FC236}">
                  <a16:creationId xmlns:a16="http://schemas.microsoft.com/office/drawing/2014/main" id="{26D40100-7E27-4F97-9A36-0D460E0219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86578" y="1294013"/>
              <a:ext cx="100336" cy="100336"/>
            </a:xfrm>
            <a:custGeom>
              <a:avLst/>
              <a:gdLst>
                <a:gd name="T0" fmla="*/ 16 w 32"/>
                <a:gd name="T1" fmla="*/ 0 h 32"/>
                <a:gd name="T2" fmla="*/ 0 w 32"/>
                <a:gd name="T3" fmla="*/ 16 h 32"/>
                <a:gd name="T4" fmla="*/ 16 w 32"/>
                <a:gd name="T5" fmla="*/ 32 h 32"/>
                <a:gd name="T6" fmla="*/ 32 w 32"/>
                <a:gd name="T7" fmla="*/ 16 h 32"/>
                <a:gd name="T8" fmla="*/ 16 w 32"/>
                <a:gd name="T9" fmla="*/ 0 h 32"/>
                <a:gd name="T10" fmla="*/ 16 w 32"/>
                <a:gd name="T11" fmla="*/ 28 h 32"/>
                <a:gd name="T12" fmla="*/ 4 w 32"/>
                <a:gd name="T13" fmla="*/ 16 h 32"/>
                <a:gd name="T14" fmla="*/ 16 w 32"/>
                <a:gd name="T15" fmla="*/ 4 h 32"/>
                <a:gd name="T16" fmla="*/ 28 w 32"/>
                <a:gd name="T17" fmla="*/ 16 h 32"/>
                <a:gd name="T18" fmla="*/ 16 w 32"/>
                <a:gd name="T1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ubicBezTo>
                    <a:pt x="25" y="32"/>
                    <a:pt x="32" y="25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lose/>
                  <a:moveTo>
                    <a:pt x="16" y="28"/>
                  </a:moveTo>
                  <a:cubicBezTo>
                    <a:pt x="9" y="28"/>
                    <a:pt x="4" y="23"/>
                    <a:pt x="4" y="16"/>
                  </a:cubicBezTo>
                  <a:cubicBezTo>
                    <a:pt x="4" y="9"/>
                    <a:pt x="9" y="4"/>
                    <a:pt x="16" y="4"/>
                  </a:cubicBezTo>
                  <a:cubicBezTo>
                    <a:pt x="23" y="4"/>
                    <a:pt x="28" y="9"/>
                    <a:pt x="28" y="16"/>
                  </a:cubicBezTo>
                  <a:cubicBezTo>
                    <a:pt x="28" y="23"/>
                    <a:pt x="23" y="28"/>
                    <a:pt x="16" y="2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1187F02-6FB2-428A-B57E-A69F71216C28}"/>
              </a:ext>
            </a:extLst>
          </p:cNvPr>
          <p:cNvGrpSpPr/>
          <p:nvPr/>
        </p:nvGrpSpPr>
        <p:grpSpPr>
          <a:xfrm>
            <a:off x="2282382" y="1830389"/>
            <a:ext cx="491681" cy="656296"/>
            <a:chOff x="3796828" y="2743604"/>
            <a:chExt cx="299688" cy="400024"/>
          </a:xfrm>
          <a:solidFill>
            <a:schemeClr val="bg1">
              <a:lumMod val="65000"/>
            </a:schemeClr>
          </a:solidFill>
        </p:grpSpPr>
        <p:sp>
          <p:nvSpPr>
            <p:cNvPr id="13" name="Freeform 109">
              <a:extLst>
                <a:ext uri="{FF2B5EF4-FFF2-40B4-BE49-F238E27FC236}">
                  <a16:creationId xmlns:a16="http://schemas.microsoft.com/office/drawing/2014/main" id="{BB4FD5D7-F979-42E3-BE07-29F2C04A6D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72080" y="2814896"/>
              <a:ext cx="149184" cy="150504"/>
            </a:xfrm>
            <a:custGeom>
              <a:avLst/>
              <a:gdLst>
                <a:gd name="T0" fmla="*/ 24 w 48"/>
                <a:gd name="T1" fmla="*/ 48 h 48"/>
                <a:gd name="T2" fmla="*/ 48 w 48"/>
                <a:gd name="T3" fmla="*/ 24 h 48"/>
                <a:gd name="T4" fmla="*/ 24 w 48"/>
                <a:gd name="T5" fmla="*/ 0 h 48"/>
                <a:gd name="T6" fmla="*/ 0 w 48"/>
                <a:gd name="T7" fmla="*/ 24 h 48"/>
                <a:gd name="T8" fmla="*/ 24 w 48"/>
                <a:gd name="T9" fmla="*/ 48 h 48"/>
                <a:gd name="T10" fmla="*/ 24 w 48"/>
                <a:gd name="T11" fmla="*/ 4 h 48"/>
                <a:gd name="T12" fmla="*/ 44 w 48"/>
                <a:gd name="T13" fmla="*/ 24 h 48"/>
                <a:gd name="T14" fmla="*/ 24 w 48"/>
                <a:gd name="T15" fmla="*/ 44 h 48"/>
                <a:gd name="T16" fmla="*/ 4 w 48"/>
                <a:gd name="T17" fmla="*/ 24 h 48"/>
                <a:gd name="T18" fmla="*/ 24 w 48"/>
                <a:gd name="T19" fmla="*/ 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37" y="48"/>
                    <a:pt x="48" y="37"/>
                    <a:pt x="48" y="24"/>
                  </a:cubicBezTo>
                  <a:cubicBezTo>
                    <a:pt x="48" y="11"/>
                    <a:pt x="37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lose/>
                  <a:moveTo>
                    <a:pt x="24" y="4"/>
                  </a:moveTo>
                  <a:cubicBezTo>
                    <a:pt x="35" y="4"/>
                    <a:pt x="44" y="13"/>
                    <a:pt x="44" y="24"/>
                  </a:cubicBezTo>
                  <a:cubicBezTo>
                    <a:pt x="44" y="35"/>
                    <a:pt x="35" y="44"/>
                    <a:pt x="24" y="44"/>
                  </a:cubicBezTo>
                  <a:cubicBezTo>
                    <a:pt x="13" y="44"/>
                    <a:pt x="4" y="35"/>
                    <a:pt x="4" y="24"/>
                  </a:cubicBezTo>
                  <a:cubicBezTo>
                    <a:pt x="4" y="13"/>
                    <a:pt x="13" y="4"/>
                    <a:pt x="24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10">
              <a:extLst>
                <a:ext uri="{FF2B5EF4-FFF2-40B4-BE49-F238E27FC236}">
                  <a16:creationId xmlns:a16="http://schemas.microsoft.com/office/drawing/2014/main" id="{45C6C43E-6DCD-4066-B280-59D40F7377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96828" y="2743604"/>
              <a:ext cx="299688" cy="400024"/>
            </a:xfrm>
            <a:custGeom>
              <a:avLst/>
              <a:gdLst>
                <a:gd name="T0" fmla="*/ 48 w 96"/>
                <a:gd name="T1" fmla="*/ 0 h 128"/>
                <a:gd name="T2" fmla="*/ 0 w 96"/>
                <a:gd name="T3" fmla="*/ 48 h 128"/>
                <a:gd name="T4" fmla="*/ 41 w 96"/>
                <a:gd name="T5" fmla="*/ 125 h 128"/>
                <a:gd name="T6" fmla="*/ 48 w 96"/>
                <a:gd name="T7" fmla="*/ 128 h 128"/>
                <a:gd name="T8" fmla="*/ 48 w 96"/>
                <a:gd name="T9" fmla="*/ 128 h 128"/>
                <a:gd name="T10" fmla="*/ 54 w 96"/>
                <a:gd name="T11" fmla="*/ 125 h 128"/>
                <a:gd name="T12" fmla="*/ 96 w 96"/>
                <a:gd name="T13" fmla="*/ 48 h 128"/>
                <a:gd name="T14" fmla="*/ 48 w 96"/>
                <a:gd name="T15" fmla="*/ 0 h 128"/>
                <a:gd name="T16" fmla="*/ 48 w 96"/>
                <a:gd name="T17" fmla="*/ 120 h 128"/>
                <a:gd name="T18" fmla="*/ 48 w 96"/>
                <a:gd name="T19" fmla="*/ 120 h 128"/>
                <a:gd name="T20" fmla="*/ 47 w 96"/>
                <a:gd name="T21" fmla="*/ 119 h 128"/>
                <a:gd name="T22" fmla="*/ 8 w 96"/>
                <a:gd name="T23" fmla="*/ 48 h 128"/>
                <a:gd name="T24" fmla="*/ 48 w 96"/>
                <a:gd name="T25" fmla="*/ 8 h 128"/>
                <a:gd name="T26" fmla="*/ 88 w 96"/>
                <a:gd name="T27" fmla="*/ 48 h 128"/>
                <a:gd name="T28" fmla="*/ 48 w 96"/>
                <a:gd name="T29" fmla="*/ 12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6" h="128">
                  <a:moveTo>
                    <a:pt x="48" y="0"/>
                  </a:moveTo>
                  <a:cubicBezTo>
                    <a:pt x="22" y="0"/>
                    <a:pt x="0" y="21"/>
                    <a:pt x="0" y="48"/>
                  </a:cubicBezTo>
                  <a:cubicBezTo>
                    <a:pt x="0" y="76"/>
                    <a:pt x="24" y="105"/>
                    <a:pt x="41" y="125"/>
                  </a:cubicBezTo>
                  <a:cubicBezTo>
                    <a:pt x="42" y="125"/>
                    <a:pt x="44" y="128"/>
                    <a:pt x="48" y="128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2" y="128"/>
                    <a:pt x="54" y="125"/>
                    <a:pt x="54" y="125"/>
                  </a:cubicBezTo>
                  <a:cubicBezTo>
                    <a:pt x="72" y="105"/>
                    <a:pt x="96" y="76"/>
                    <a:pt x="96" y="48"/>
                  </a:cubicBezTo>
                  <a:cubicBezTo>
                    <a:pt x="96" y="21"/>
                    <a:pt x="74" y="0"/>
                    <a:pt x="48" y="0"/>
                  </a:cubicBezTo>
                  <a:close/>
                  <a:moveTo>
                    <a:pt x="48" y="120"/>
                  </a:move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8" y="120"/>
                    <a:pt x="47" y="119"/>
                  </a:cubicBezTo>
                  <a:cubicBezTo>
                    <a:pt x="33" y="103"/>
                    <a:pt x="8" y="74"/>
                    <a:pt x="8" y="48"/>
                  </a:cubicBezTo>
                  <a:cubicBezTo>
                    <a:pt x="8" y="26"/>
                    <a:pt x="26" y="8"/>
                    <a:pt x="48" y="8"/>
                  </a:cubicBezTo>
                  <a:cubicBezTo>
                    <a:pt x="70" y="8"/>
                    <a:pt x="88" y="26"/>
                    <a:pt x="88" y="48"/>
                  </a:cubicBezTo>
                  <a:cubicBezTo>
                    <a:pt x="88" y="74"/>
                    <a:pt x="63" y="103"/>
                    <a:pt x="48" y="12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5C8F6DB5-839A-41A4-BD10-EE40846CD1D8}"/>
              </a:ext>
            </a:extLst>
          </p:cNvPr>
          <p:cNvSpPr txBox="1">
            <a:spLocks/>
          </p:cNvSpPr>
          <p:nvPr/>
        </p:nvSpPr>
        <p:spPr>
          <a:xfrm>
            <a:off x="2680475" y="3884783"/>
            <a:ext cx="2046402" cy="34490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0"/>
              <a:t>Paid analytics tools</a:t>
            </a:r>
            <a:endParaRPr lang="en-GB" sz="1600" b="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1A4600D-9DE2-4B38-9870-5A8ED4679C20}"/>
              </a:ext>
            </a:extLst>
          </p:cNvPr>
          <p:cNvGrpSpPr/>
          <p:nvPr/>
        </p:nvGrpSpPr>
        <p:grpSpPr>
          <a:xfrm>
            <a:off x="3466287" y="3177000"/>
            <a:ext cx="446205" cy="649998"/>
            <a:chOff x="3299397" y="1943557"/>
            <a:chExt cx="274604" cy="400024"/>
          </a:xfrm>
          <a:solidFill>
            <a:schemeClr val="bg1">
              <a:lumMod val="65000"/>
            </a:schemeClr>
          </a:solidFill>
        </p:grpSpPr>
        <p:sp>
          <p:nvSpPr>
            <p:cNvPr id="36" name="Freeform 114">
              <a:extLst>
                <a:ext uri="{FF2B5EF4-FFF2-40B4-BE49-F238E27FC236}">
                  <a16:creationId xmlns:a16="http://schemas.microsoft.com/office/drawing/2014/main" id="{0349A9DC-0E91-4F32-A0A9-396A740A83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9397" y="1943557"/>
              <a:ext cx="274604" cy="400024"/>
            </a:xfrm>
            <a:custGeom>
              <a:avLst/>
              <a:gdLst>
                <a:gd name="T0" fmla="*/ 44 w 88"/>
                <a:gd name="T1" fmla="*/ 0 h 128"/>
                <a:gd name="T2" fmla="*/ 0 w 88"/>
                <a:gd name="T3" fmla="*/ 44 h 128"/>
                <a:gd name="T4" fmla="*/ 20 w 88"/>
                <a:gd name="T5" fmla="*/ 92 h 128"/>
                <a:gd name="T6" fmla="*/ 44 w 88"/>
                <a:gd name="T7" fmla="*/ 128 h 128"/>
                <a:gd name="T8" fmla="*/ 68 w 88"/>
                <a:gd name="T9" fmla="*/ 92 h 128"/>
                <a:gd name="T10" fmla="*/ 88 w 88"/>
                <a:gd name="T11" fmla="*/ 44 h 128"/>
                <a:gd name="T12" fmla="*/ 44 w 88"/>
                <a:gd name="T13" fmla="*/ 0 h 128"/>
                <a:gd name="T14" fmla="*/ 54 w 88"/>
                <a:gd name="T15" fmla="*/ 109 h 128"/>
                <a:gd name="T16" fmla="*/ 35 w 88"/>
                <a:gd name="T17" fmla="*/ 111 h 128"/>
                <a:gd name="T18" fmla="*/ 32 w 88"/>
                <a:gd name="T19" fmla="*/ 104 h 128"/>
                <a:gd name="T20" fmla="*/ 32 w 88"/>
                <a:gd name="T21" fmla="*/ 103 h 128"/>
                <a:gd name="T22" fmla="*/ 57 w 88"/>
                <a:gd name="T23" fmla="*/ 100 h 128"/>
                <a:gd name="T24" fmla="*/ 56 w 88"/>
                <a:gd name="T25" fmla="*/ 104 h 128"/>
                <a:gd name="T26" fmla="*/ 54 w 88"/>
                <a:gd name="T27" fmla="*/ 109 h 128"/>
                <a:gd name="T28" fmla="*/ 31 w 88"/>
                <a:gd name="T29" fmla="*/ 100 h 128"/>
                <a:gd name="T30" fmla="*/ 28 w 88"/>
                <a:gd name="T31" fmla="*/ 92 h 128"/>
                <a:gd name="T32" fmla="*/ 60 w 88"/>
                <a:gd name="T33" fmla="*/ 92 h 128"/>
                <a:gd name="T34" fmla="*/ 58 w 88"/>
                <a:gd name="T35" fmla="*/ 96 h 128"/>
                <a:gd name="T36" fmla="*/ 31 w 88"/>
                <a:gd name="T37" fmla="*/ 100 h 128"/>
                <a:gd name="T38" fmla="*/ 44 w 88"/>
                <a:gd name="T39" fmla="*/ 120 h 128"/>
                <a:gd name="T40" fmla="*/ 36 w 88"/>
                <a:gd name="T41" fmla="*/ 115 h 128"/>
                <a:gd name="T42" fmla="*/ 53 w 88"/>
                <a:gd name="T43" fmla="*/ 113 h 128"/>
                <a:gd name="T44" fmla="*/ 44 w 88"/>
                <a:gd name="T45" fmla="*/ 120 h 128"/>
                <a:gd name="T46" fmla="*/ 63 w 88"/>
                <a:gd name="T47" fmla="*/ 84 h 128"/>
                <a:gd name="T48" fmla="*/ 25 w 88"/>
                <a:gd name="T49" fmla="*/ 84 h 128"/>
                <a:gd name="T50" fmla="*/ 19 w 88"/>
                <a:gd name="T51" fmla="*/ 71 h 128"/>
                <a:gd name="T52" fmla="*/ 8 w 88"/>
                <a:gd name="T53" fmla="*/ 44 h 128"/>
                <a:gd name="T54" fmla="*/ 44 w 88"/>
                <a:gd name="T55" fmla="*/ 8 h 128"/>
                <a:gd name="T56" fmla="*/ 80 w 88"/>
                <a:gd name="T57" fmla="*/ 44 h 128"/>
                <a:gd name="T58" fmla="*/ 69 w 88"/>
                <a:gd name="T59" fmla="*/ 71 h 128"/>
                <a:gd name="T60" fmla="*/ 63 w 88"/>
                <a:gd name="T61" fmla="*/ 8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" h="128">
                  <a:moveTo>
                    <a:pt x="44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0"/>
                    <a:pt x="15" y="77"/>
                    <a:pt x="20" y="92"/>
                  </a:cubicBezTo>
                  <a:cubicBezTo>
                    <a:pt x="28" y="115"/>
                    <a:pt x="27" y="128"/>
                    <a:pt x="44" y="128"/>
                  </a:cubicBezTo>
                  <a:cubicBezTo>
                    <a:pt x="61" y="128"/>
                    <a:pt x="60" y="115"/>
                    <a:pt x="68" y="92"/>
                  </a:cubicBezTo>
                  <a:cubicBezTo>
                    <a:pt x="73" y="77"/>
                    <a:pt x="88" y="60"/>
                    <a:pt x="88" y="44"/>
                  </a:cubicBezTo>
                  <a:cubicBezTo>
                    <a:pt x="88" y="20"/>
                    <a:pt x="68" y="0"/>
                    <a:pt x="44" y="0"/>
                  </a:cubicBezTo>
                  <a:close/>
                  <a:moveTo>
                    <a:pt x="54" y="109"/>
                  </a:moveTo>
                  <a:cubicBezTo>
                    <a:pt x="35" y="111"/>
                    <a:pt x="35" y="111"/>
                    <a:pt x="35" y="111"/>
                  </a:cubicBezTo>
                  <a:cubicBezTo>
                    <a:pt x="34" y="109"/>
                    <a:pt x="33" y="107"/>
                    <a:pt x="32" y="104"/>
                  </a:cubicBezTo>
                  <a:cubicBezTo>
                    <a:pt x="32" y="104"/>
                    <a:pt x="32" y="104"/>
                    <a:pt x="32" y="103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7" y="102"/>
                    <a:pt x="56" y="103"/>
                    <a:pt x="56" y="104"/>
                  </a:cubicBezTo>
                  <a:cubicBezTo>
                    <a:pt x="55" y="106"/>
                    <a:pt x="55" y="107"/>
                    <a:pt x="54" y="109"/>
                  </a:cubicBezTo>
                  <a:close/>
                  <a:moveTo>
                    <a:pt x="31" y="100"/>
                  </a:moveTo>
                  <a:cubicBezTo>
                    <a:pt x="30" y="97"/>
                    <a:pt x="29" y="95"/>
                    <a:pt x="28" y="92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59" y="93"/>
                    <a:pt x="59" y="95"/>
                    <a:pt x="58" y="96"/>
                  </a:cubicBezTo>
                  <a:lnTo>
                    <a:pt x="31" y="100"/>
                  </a:lnTo>
                  <a:close/>
                  <a:moveTo>
                    <a:pt x="44" y="120"/>
                  </a:moveTo>
                  <a:cubicBezTo>
                    <a:pt x="40" y="120"/>
                    <a:pt x="38" y="120"/>
                    <a:pt x="36" y="115"/>
                  </a:cubicBezTo>
                  <a:cubicBezTo>
                    <a:pt x="53" y="113"/>
                    <a:pt x="53" y="113"/>
                    <a:pt x="53" y="113"/>
                  </a:cubicBezTo>
                  <a:cubicBezTo>
                    <a:pt x="51" y="119"/>
                    <a:pt x="49" y="120"/>
                    <a:pt x="44" y="120"/>
                  </a:cubicBezTo>
                  <a:close/>
                  <a:moveTo>
                    <a:pt x="63" y="84"/>
                  </a:moveTo>
                  <a:cubicBezTo>
                    <a:pt x="25" y="84"/>
                    <a:pt x="25" y="84"/>
                    <a:pt x="25" y="84"/>
                  </a:cubicBezTo>
                  <a:cubicBezTo>
                    <a:pt x="23" y="80"/>
                    <a:pt x="21" y="75"/>
                    <a:pt x="19" y="71"/>
                  </a:cubicBezTo>
                  <a:cubicBezTo>
                    <a:pt x="13" y="62"/>
                    <a:pt x="8" y="52"/>
                    <a:pt x="8" y="44"/>
                  </a:cubicBezTo>
                  <a:cubicBezTo>
                    <a:pt x="8" y="24"/>
                    <a:pt x="24" y="8"/>
                    <a:pt x="44" y="8"/>
                  </a:cubicBezTo>
                  <a:cubicBezTo>
                    <a:pt x="64" y="8"/>
                    <a:pt x="80" y="24"/>
                    <a:pt x="80" y="44"/>
                  </a:cubicBezTo>
                  <a:cubicBezTo>
                    <a:pt x="80" y="52"/>
                    <a:pt x="75" y="62"/>
                    <a:pt x="69" y="71"/>
                  </a:cubicBezTo>
                  <a:cubicBezTo>
                    <a:pt x="67" y="75"/>
                    <a:pt x="65" y="80"/>
                    <a:pt x="63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" name="Freeform 115">
              <a:extLst>
                <a:ext uri="{FF2B5EF4-FFF2-40B4-BE49-F238E27FC236}">
                  <a16:creationId xmlns:a16="http://schemas.microsoft.com/office/drawing/2014/main" id="{6963A94A-48EF-4BD4-BAFD-55DF3F2A30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447" y="2006927"/>
              <a:ext cx="81853" cy="80533"/>
            </a:xfrm>
            <a:custGeom>
              <a:avLst/>
              <a:gdLst>
                <a:gd name="T0" fmla="*/ 24 w 26"/>
                <a:gd name="T1" fmla="*/ 0 h 26"/>
                <a:gd name="T2" fmla="*/ 0 w 26"/>
                <a:gd name="T3" fmla="*/ 24 h 26"/>
                <a:gd name="T4" fmla="*/ 2 w 26"/>
                <a:gd name="T5" fmla="*/ 26 h 26"/>
                <a:gd name="T6" fmla="*/ 4 w 26"/>
                <a:gd name="T7" fmla="*/ 24 h 26"/>
                <a:gd name="T8" fmla="*/ 24 w 26"/>
                <a:gd name="T9" fmla="*/ 4 h 26"/>
                <a:gd name="T10" fmla="*/ 26 w 26"/>
                <a:gd name="T11" fmla="*/ 2 h 26"/>
                <a:gd name="T12" fmla="*/ 24 w 26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6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25"/>
                    <a:pt x="1" y="26"/>
                    <a:pt x="2" y="26"/>
                  </a:cubicBezTo>
                  <a:cubicBezTo>
                    <a:pt x="3" y="26"/>
                    <a:pt x="4" y="25"/>
                    <a:pt x="4" y="24"/>
                  </a:cubicBezTo>
                  <a:cubicBezTo>
                    <a:pt x="4" y="13"/>
                    <a:pt x="13" y="4"/>
                    <a:pt x="24" y="4"/>
                  </a:cubicBezTo>
                  <a:cubicBezTo>
                    <a:pt x="25" y="4"/>
                    <a:pt x="26" y="3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5E6FDDAA-AF25-4279-8CB3-7344CF215307}"/>
              </a:ext>
            </a:extLst>
          </p:cNvPr>
          <p:cNvSpPr txBox="1">
            <a:spLocks/>
          </p:cNvSpPr>
          <p:nvPr/>
        </p:nvSpPr>
        <p:spPr>
          <a:xfrm>
            <a:off x="5273656" y="3884783"/>
            <a:ext cx="2046402" cy="34490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0"/>
              <a:t>Paid analytics tools</a:t>
            </a:r>
            <a:endParaRPr lang="en-GB" sz="1600" b="0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358B4D8-B9C3-42B0-AF87-370A705B6E51}"/>
              </a:ext>
            </a:extLst>
          </p:cNvPr>
          <p:cNvGrpSpPr/>
          <p:nvPr/>
        </p:nvGrpSpPr>
        <p:grpSpPr>
          <a:xfrm>
            <a:off x="6059468" y="3177000"/>
            <a:ext cx="446205" cy="649998"/>
            <a:chOff x="3299397" y="1943557"/>
            <a:chExt cx="274604" cy="400024"/>
          </a:xfrm>
          <a:solidFill>
            <a:schemeClr val="bg1">
              <a:lumMod val="65000"/>
            </a:schemeClr>
          </a:solidFill>
        </p:grpSpPr>
        <p:sp>
          <p:nvSpPr>
            <p:cNvPr id="40" name="Freeform 114">
              <a:extLst>
                <a:ext uri="{FF2B5EF4-FFF2-40B4-BE49-F238E27FC236}">
                  <a16:creationId xmlns:a16="http://schemas.microsoft.com/office/drawing/2014/main" id="{5EFA76C6-D651-47D0-A2F6-AE05402494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9397" y="1943557"/>
              <a:ext cx="274604" cy="400024"/>
            </a:xfrm>
            <a:custGeom>
              <a:avLst/>
              <a:gdLst>
                <a:gd name="T0" fmla="*/ 44 w 88"/>
                <a:gd name="T1" fmla="*/ 0 h 128"/>
                <a:gd name="T2" fmla="*/ 0 w 88"/>
                <a:gd name="T3" fmla="*/ 44 h 128"/>
                <a:gd name="T4" fmla="*/ 20 w 88"/>
                <a:gd name="T5" fmla="*/ 92 h 128"/>
                <a:gd name="T6" fmla="*/ 44 w 88"/>
                <a:gd name="T7" fmla="*/ 128 h 128"/>
                <a:gd name="T8" fmla="*/ 68 w 88"/>
                <a:gd name="T9" fmla="*/ 92 h 128"/>
                <a:gd name="T10" fmla="*/ 88 w 88"/>
                <a:gd name="T11" fmla="*/ 44 h 128"/>
                <a:gd name="T12" fmla="*/ 44 w 88"/>
                <a:gd name="T13" fmla="*/ 0 h 128"/>
                <a:gd name="T14" fmla="*/ 54 w 88"/>
                <a:gd name="T15" fmla="*/ 109 h 128"/>
                <a:gd name="T16" fmla="*/ 35 w 88"/>
                <a:gd name="T17" fmla="*/ 111 h 128"/>
                <a:gd name="T18" fmla="*/ 32 w 88"/>
                <a:gd name="T19" fmla="*/ 104 h 128"/>
                <a:gd name="T20" fmla="*/ 32 w 88"/>
                <a:gd name="T21" fmla="*/ 103 h 128"/>
                <a:gd name="T22" fmla="*/ 57 w 88"/>
                <a:gd name="T23" fmla="*/ 100 h 128"/>
                <a:gd name="T24" fmla="*/ 56 w 88"/>
                <a:gd name="T25" fmla="*/ 104 h 128"/>
                <a:gd name="T26" fmla="*/ 54 w 88"/>
                <a:gd name="T27" fmla="*/ 109 h 128"/>
                <a:gd name="T28" fmla="*/ 31 w 88"/>
                <a:gd name="T29" fmla="*/ 100 h 128"/>
                <a:gd name="T30" fmla="*/ 28 w 88"/>
                <a:gd name="T31" fmla="*/ 92 h 128"/>
                <a:gd name="T32" fmla="*/ 60 w 88"/>
                <a:gd name="T33" fmla="*/ 92 h 128"/>
                <a:gd name="T34" fmla="*/ 58 w 88"/>
                <a:gd name="T35" fmla="*/ 96 h 128"/>
                <a:gd name="T36" fmla="*/ 31 w 88"/>
                <a:gd name="T37" fmla="*/ 100 h 128"/>
                <a:gd name="T38" fmla="*/ 44 w 88"/>
                <a:gd name="T39" fmla="*/ 120 h 128"/>
                <a:gd name="T40" fmla="*/ 36 w 88"/>
                <a:gd name="T41" fmla="*/ 115 h 128"/>
                <a:gd name="T42" fmla="*/ 53 w 88"/>
                <a:gd name="T43" fmla="*/ 113 h 128"/>
                <a:gd name="T44" fmla="*/ 44 w 88"/>
                <a:gd name="T45" fmla="*/ 120 h 128"/>
                <a:gd name="T46" fmla="*/ 63 w 88"/>
                <a:gd name="T47" fmla="*/ 84 h 128"/>
                <a:gd name="T48" fmla="*/ 25 w 88"/>
                <a:gd name="T49" fmla="*/ 84 h 128"/>
                <a:gd name="T50" fmla="*/ 19 w 88"/>
                <a:gd name="T51" fmla="*/ 71 h 128"/>
                <a:gd name="T52" fmla="*/ 8 w 88"/>
                <a:gd name="T53" fmla="*/ 44 h 128"/>
                <a:gd name="T54" fmla="*/ 44 w 88"/>
                <a:gd name="T55" fmla="*/ 8 h 128"/>
                <a:gd name="T56" fmla="*/ 80 w 88"/>
                <a:gd name="T57" fmla="*/ 44 h 128"/>
                <a:gd name="T58" fmla="*/ 69 w 88"/>
                <a:gd name="T59" fmla="*/ 71 h 128"/>
                <a:gd name="T60" fmla="*/ 63 w 88"/>
                <a:gd name="T61" fmla="*/ 8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" h="128">
                  <a:moveTo>
                    <a:pt x="44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0"/>
                    <a:pt x="15" y="77"/>
                    <a:pt x="20" y="92"/>
                  </a:cubicBezTo>
                  <a:cubicBezTo>
                    <a:pt x="28" y="115"/>
                    <a:pt x="27" y="128"/>
                    <a:pt x="44" y="128"/>
                  </a:cubicBezTo>
                  <a:cubicBezTo>
                    <a:pt x="61" y="128"/>
                    <a:pt x="60" y="115"/>
                    <a:pt x="68" y="92"/>
                  </a:cubicBezTo>
                  <a:cubicBezTo>
                    <a:pt x="73" y="77"/>
                    <a:pt x="88" y="60"/>
                    <a:pt x="88" y="44"/>
                  </a:cubicBezTo>
                  <a:cubicBezTo>
                    <a:pt x="88" y="20"/>
                    <a:pt x="68" y="0"/>
                    <a:pt x="44" y="0"/>
                  </a:cubicBezTo>
                  <a:close/>
                  <a:moveTo>
                    <a:pt x="54" y="109"/>
                  </a:moveTo>
                  <a:cubicBezTo>
                    <a:pt x="35" y="111"/>
                    <a:pt x="35" y="111"/>
                    <a:pt x="35" y="111"/>
                  </a:cubicBezTo>
                  <a:cubicBezTo>
                    <a:pt x="34" y="109"/>
                    <a:pt x="33" y="107"/>
                    <a:pt x="32" y="104"/>
                  </a:cubicBezTo>
                  <a:cubicBezTo>
                    <a:pt x="32" y="104"/>
                    <a:pt x="32" y="104"/>
                    <a:pt x="32" y="103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7" y="102"/>
                    <a:pt x="56" y="103"/>
                    <a:pt x="56" y="104"/>
                  </a:cubicBezTo>
                  <a:cubicBezTo>
                    <a:pt x="55" y="106"/>
                    <a:pt x="55" y="107"/>
                    <a:pt x="54" y="109"/>
                  </a:cubicBezTo>
                  <a:close/>
                  <a:moveTo>
                    <a:pt x="31" y="100"/>
                  </a:moveTo>
                  <a:cubicBezTo>
                    <a:pt x="30" y="97"/>
                    <a:pt x="29" y="95"/>
                    <a:pt x="28" y="92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59" y="93"/>
                    <a:pt x="59" y="95"/>
                    <a:pt x="58" y="96"/>
                  </a:cubicBezTo>
                  <a:lnTo>
                    <a:pt x="31" y="100"/>
                  </a:lnTo>
                  <a:close/>
                  <a:moveTo>
                    <a:pt x="44" y="120"/>
                  </a:moveTo>
                  <a:cubicBezTo>
                    <a:pt x="40" y="120"/>
                    <a:pt x="38" y="120"/>
                    <a:pt x="36" y="115"/>
                  </a:cubicBezTo>
                  <a:cubicBezTo>
                    <a:pt x="53" y="113"/>
                    <a:pt x="53" y="113"/>
                    <a:pt x="53" y="113"/>
                  </a:cubicBezTo>
                  <a:cubicBezTo>
                    <a:pt x="51" y="119"/>
                    <a:pt x="49" y="120"/>
                    <a:pt x="44" y="120"/>
                  </a:cubicBezTo>
                  <a:close/>
                  <a:moveTo>
                    <a:pt x="63" y="84"/>
                  </a:moveTo>
                  <a:cubicBezTo>
                    <a:pt x="25" y="84"/>
                    <a:pt x="25" y="84"/>
                    <a:pt x="25" y="84"/>
                  </a:cubicBezTo>
                  <a:cubicBezTo>
                    <a:pt x="23" y="80"/>
                    <a:pt x="21" y="75"/>
                    <a:pt x="19" y="71"/>
                  </a:cubicBezTo>
                  <a:cubicBezTo>
                    <a:pt x="13" y="62"/>
                    <a:pt x="8" y="52"/>
                    <a:pt x="8" y="44"/>
                  </a:cubicBezTo>
                  <a:cubicBezTo>
                    <a:pt x="8" y="24"/>
                    <a:pt x="24" y="8"/>
                    <a:pt x="44" y="8"/>
                  </a:cubicBezTo>
                  <a:cubicBezTo>
                    <a:pt x="64" y="8"/>
                    <a:pt x="80" y="24"/>
                    <a:pt x="80" y="44"/>
                  </a:cubicBezTo>
                  <a:cubicBezTo>
                    <a:pt x="80" y="52"/>
                    <a:pt x="75" y="62"/>
                    <a:pt x="69" y="71"/>
                  </a:cubicBezTo>
                  <a:cubicBezTo>
                    <a:pt x="67" y="75"/>
                    <a:pt x="65" y="80"/>
                    <a:pt x="63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1" name="Freeform 115">
              <a:extLst>
                <a:ext uri="{FF2B5EF4-FFF2-40B4-BE49-F238E27FC236}">
                  <a16:creationId xmlns:a16="http://schemas.microsoft.com/office/drawing/2014/main" id="{3C4F3F03-E2A2-419A-AEDD-9FD526AD0B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447" y="2006927"/>
              <a:ext cx="81853" cy="80533"/>
            </a:xfrm>
            <a:custGeom>
              <a:avLst/>
              <a:gdLst>
                <a:gd name="T0" fmla="*/ 24 w 26"/>
                <a:gd name="T1" fmla="*/ 0 h 26"/>
                <a:gd name="T2" fmla="*/ 0 w 26"/>
                <a:gd name="T3" fmla="*/ 24 h 26"/>
                <a:gd name="T4" fmla="*/ 2 w 26"/>
                <a:gd name="T5" fmla="*/ 26 h 26"/>
                <a:gd name="T6" fmla="*/ 4 w 26"/>
                <a:gd name="T7" fmla="*/ 24 h 26"/>
                <a:gd name="T8" fmla="*/ 24 w 26"/>
                <a:gd name="T9" fmla="*/ 4 h 26"/>
                <a:gd name="T10" fmla="*/ 26 w 26"/>
                <a:gd name="T11" fmla="*/ 2 h 26"/>
                <a:gd name="T12" fmla="*/ 24 w 26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6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25"/>
                    <a:pt x="1" y="26"/>
                    <a:pt x="2" y="26"/>
                  </a:cubicBezTo>
                  <a:cubicBezTo>
                    <a:pt x="3" y="26"/>
                    <a:pt x="4" y="25"/>
                    <a:pt x="4" y="24"/>
                  </a:cubicBezTo>
                  <a:cubicBezTo>
                    <a:pt x="4" y="13"/>
                    <a:pt x="13" y="4"/>
                    <a:pt x="24" y="4"/>
                  </a:cubicBezTo>
                  <a:cubicBezTo>
                    <a:pt x="25" y="4"/>
                    <a:pt x="26" y="3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26840703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5">
            <a:extLst>
              <a:ext uri="{FF2B5EF4-FFF2-40B4-BE49-F238E27FC236}">
                <a16:creationId xmlns:a16="http://schemas.microsoft.com/office/drawing/2014/main" id="{7D0F0C56-C1B7-4CA4-9ABB-BD10FF3DE1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618DD85-3A95-46F0-801D-04D10851F631}"/>
              </a:ext>
            </a:extLst>
          </p:cNvPr>
          <p:cNvCxnSpPr>
            <a:cxnSpLocks/>
            <a:stCxn id="30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2AB164D-DA18-43CD-911F-E0CDF1308C75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E7C47AD-A83E-49C6-8A4D-402C09752A77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7EAE060-DF08-4462-AF01-F36BE2E69AC4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8D7A79F-9E14-4C74-A3C0-A2D757D37477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148828F-F0A9-41FA-ACE4-CCB28CEA8255}"/>
                </a:ext>
              </a:extLst>
            </p:cNvPr>
            <p:cNvCxnSpPr>
              <a:stCxn id="30" idx="6"/>
              <a:endCxn id="32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F424F3F-3A84-419C-BB62-AEC1C9643D6F}"/>
              </a:ext>
            </a:extLst>
          </p:cNvPr>
          <p:cNvCxnSpPr>
            <a:cxnSpLocks/>
            <a:endCxn id="30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4E74ABB-02E0-45C2-AF21-1F59AE108C3F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 title here maybe?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1A27712-46C4-5940-A16A-52D2853CF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257" y="3663336"/>
            <a:ext cx="2046402" cy="7469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404DE8-19F4-6143-A043-BC7A0A9A6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0411" y="3715784"/>
            <a:ext cx="2046403" cy="656296"/>
          </a:xfrm>
          <a:prstGeom prst="rect">
            <a:avLst/>
          </a:prstGeom>
        </p:spPr>
      </p:pic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5C8F6DB5-839A-41A4-BD10-EE40846CD1D8}"/>
              </a:ext>
            </a:extLst>
          </p:cNvPr>
          <p:cNvSpPr txBox="1">
            <a:spLocks/>
          </p:cNvSpPr>
          <p:nvPr/>
        </p:nvSpPr>
        <p:spPr>
          <a:xfrm>
            <a:off x="2680475" y="2420314"/>
            <a:ext cx="2046402" cy="34490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0" dirty="0"/>
              <a:t>Paid analytics tools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5E6FDDAA-AF25-4279-8CB3-7344CF215307}"/>
              </a:ext>
            </a:extLst>
          </p:cNvPr>
          <p:cNvSpPr txBox="1">
            <a:spLocks/>
          </p:cNvSpPr>
          <p:nvPr/>
        </p:nvSpPr>
        <p:spPr>
          <a:xfrm>
            <a:off x="5273656" y="2420314"/>
            <a:ext cx="2046402" cy="34490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0" dirty="0"/>
              <a:t>Paid analytics tools</a:t>
            </a:r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6D2567C5-A2C1-45E1-B6A8-1DD545E4DB47}"/>
              </a:ext>
            </a:extLst>
          </p:cNvPr>
          <p:cNvSpPr txBox="1">
            <a:spLocks/>
          </p:cNvSpPr>
          <p:nvPr/>
        </p:nvSpPr>
        <p:spPr>
          <a:xfrm>
            <a:off x="6459518" y="3941933"/>
            <a:ext cx="2046402" cy="34490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0" dirty="0"/>
              <a:t>Paid analytics tools</a:t>
            </a:r>
          </a:p>
        </p:txBody>
      </p:sp>
      <p:pic>
        <p:nvPicPr>
          <p:cNvPr id="52" name="Picture 5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7C99EA-B4FC-4084-B8D9-CC8C2B59EA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9116" y="3286127"/>
            <a:ext cx="507206" cy="507206"/>
          </a:xfrm>
          <a:prstGeom prst="rect">
            <a:avLst/>
          </a:prstGeom>
        </p:spPr>
      </p:pic>
      <p:pic>
        <p:nvPicPr>
          <p:cNvPr id="53" name="Picture 5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49E2F6E-2D13-4AF2-A2F8-75FEA0443C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5855" y="3257553"/>
            <a:ext cx="507206" cy="507206"/>
          </a:xfrm>
          <a:prstGeom prst="rect">
            <a:avLst/>
          </a:prstGeom>
        </p:spPr>
      </p:pic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B30B14EA-588A-4E43-8077-8F1E09A6B1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0009" y="3271840"/>
            <a:ext cx="507206" cy="507206"/>
          </a:xfrm>
          <a:prstGeom prst="rect">
            <a:avLst/>
          </a:prstGeom>
        </p:spPr>
      </p:pic>
      <p:pic>
        <p:nvPicPr>
          <p:cNvPr id="55" name="Picture 54" descr="A picture containing clipart&#10;&#10;Description automatically generated">
            <a:extLst>
              <a:ext uri="{FF2B5EF4-FFF2-40B4-BE49-F238E27FC236}">
                <a16:creationId xmlns:a16="http://schemas.microsoft.com/office/drawing/2014/main" id="{F5E97849-1BFF-4E21-BB81-927E289208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3254" y="1757365"/>
            <a:ext cx="507206" cy="507206"/>
          </a:xfrm>
          <a:prstGeom prst="rect">
            <a:avLst/>
          </a:prstGeom>
        </p:spPr>
      </p:pic>
      <p:pic>
        <p:nvPicPr>
          <p:cNvPr id="56" name="Picture 5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C7CA7CC-0721-447B-915A-CB5F4C3382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50073" y="1750221"/>
            <a:ext cx="507206" cy="50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434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5">
            <a:extLst>
              <a:ext uri="{FF2B5EF4-FFF2-40B4-BE49-F238E27FC236}">
                <a16:creationId xmlns:a16="http://schemas.microsoft.com/office/drawing/2014/main" id="{7D0F0C56-C1B7-4CA4-9ABB-BD10FF3DE1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618DD85-3A95-46F0-801D-04D10851F631}"/>
              </a:ext>
            </a:extLst>
          </p:cNvPr>
          <p:cNvCxnSpPr>
            <a:cxnSpLocks/>
            <a:stCxn id="30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2AB164D-DA18-43CD-911F-E0CDF1308C75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E7C47AD-A83E-49C6-8A4D-402C09752A77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7EAE060-DF08-4462-AF01-F36BE2E69AC4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8D7A79F-9E14-4C74-A3C0-A2D757D37477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148828F-F0A9-41FA-ACE4-CCB28CEA8255}"/>
                </a:ext>
              </a:extLst>
            </p:cNvPr>
            <p:cNvCxnSpPr>
              <a:stCxn id="30" idx="6"/>
              <a:endCxn id="32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F424F3F-3A84-419C-BB62-AEC1C9643D6F}"/>
              </a:ext>
            </a:extLst>
          </p:cNvPr>
          <p:cNvCxnSpPr>
            <a:cxnSpLocks/>
            <a:endCxn id="30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4E74ABB-02E0-45C2-AF21-1F59AE108C3F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UserTesting.com (qualitative)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5C8F6DB5-839A-41A4-BD10-EE40846CD1D8}"/>
              </a:ext>
            </a:extLst>
          </p:cNvPr>
          <p:cNvSpPr txBox="1">
            <a:spLocks/>
          </p:cNvSpPr>
          <p:nvPr/>
        </p:nvSpPr>
        <p:spPr>
          <a:xfrm>
            <a:off x="2109382" y="2070269"/>
            <a:ext cx="2046402" cy="34490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0" dirty="0"/>
              <a:t>1. Target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5E6FDDAA-AF25-4279-8CB3-7344CF215307}"/>
              </a:ext>
            </a:extLst>
          </p:cNvPr>
          <p:cNvSpPr txBox="1">
            <a:spLocks/>
          </p:cNvSpPr>
          <p:nvPr/>
        </p:nvSpPr>
        <p:spPr>
          <a:xfrm>
            <a:off x="5451011" y="2055981"/>
            <a:ext cx="2046402" cy="34490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0" dirty="0"/>
              <a:t>2. Engage</a:t>
            </a:r>
          </a:p>
        </p:txBody>
      </p:sp>
      <p:pic>
        <p:nvPicPr>
          <p:cNvPr id="55" name="Picture 54" descr="A picture containing clipart&#10;&#10;Description automatically generated">
            <a:extLst>
              <a:ext uri="{FF2B5EF4-FFF2-40B4-BE49-F238E27FC236}">
                <a16:creationId xmlns:a16="http://schemas.microsoft.com/office/drawing/2014/main" id="{F5E97849-1BFF-4E21-BB81-927E28920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609" y="1478760"/>
            <a:ext cx="507206" cy="507206"/>
          </a:xfrm>
          <a:prstGeom prst="rect">
            <a:avLst/>
          </a:prstGeom>
        </p:spPr>
      </p:pic>
      <p:pic>
        <p:nvPicPr>
          <p:cNvPr id="56" name="Picture 5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C7CA7CC-0721-447B-915A-CB5F4C338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8980" y="1485904"/>
            <a:ext cx="507206" cy="50720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9E569DA-4409-44D5-8924-95E689635BB0}"/>
              </a:ext>
            </a:extLst>
          </p:cNvPr>
          <p:cNvSpPr txBox="1"/>
          <p:nvPr/>
        </p:nvSpPr>
        <p:spPr>
          <a:xfrm>
            <a:off x="1895779" y="2260858"/>
            <a:ext cx="2473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Maecenas cursus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nunc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pretium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efficitur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lacus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eu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malesuada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ipsum.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B3A6C1-0FC8-4892-AE59-C2573D1709FA}"/>
              </a:ext>
            </a:extLst>
          </p:cNvPr>
          <p:cNvSpPr txBox="1"/>
          <p:nvPr/>
        </p:nvSpPr>
        <p:spPr>
          <a:xfrm>
            <a:off x="5104890" y="2256095"/>
            <a:ext cx="273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Maecenas cursus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nunc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pretium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efficitur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lacus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eu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malesuada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ipsum. 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D343E0D7-86E9-4568-9D24-533D7781B6CE}"/>
              </a:ext>
            </a:extLst>
          </p:cNvPr>
          <p:cNvSpPr txBox="1">
            <a:spLocks/>
          </p:cNvSpPr>
          <p:nvPr/>
        </p:nvSpPr>
        <p:spPr>
          <a:xfrm>
            <a:off x="2109382" y="3722855"/>
            <a:ext cx="2046402" cy="34490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0" dirty="0"/>
              <a:t>3. Discover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F35BD936-D4FB-4C8B-AD34-5E71EE991593}"/>
              </a:ext>
            </a:extLst>
          </p:cNvPr>
          <p:cNvSpPr txBox="1">
            <a:spLocks/>
          </p:cNvSpPr>
          <p:nvPr/>
        </p:nvSpPr>
        <p:spPr>
          <a:xfrm>
            <a:off x="5451011" y="3722855"/>
            <a:ext cx="2046402" cy="34490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0" dirty="0"/>
              <a:t>4. Share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89F0BA6-4AD1-4F3A-88FC-A5EA14F4A846}"/>
              </a:ext>
            </a:extLst>
          </p:cNvPr>
          <p:cNvSpPr txBox="1"/>
          <p:nvPr/>
        </p:nvSpPr>
        <p:spPr>
          <a:xfrm>
            <a:off x="1895779" y="3913444"/>
            <a:ext cx="2473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Maecenas cursus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nunc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pretium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efficitur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lacus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eu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malesuada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ipsum.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ACEC3AD-A9BF-4F29-A7C2-91D7764D7EF0}"/>
              </a:ext>
            </a:extLst>
          </p:cNvPr>
          <p:cNvSpPr txBox="1"/>
          <p:nvPr/>
        </p:nvSpPr>
        <p:spPr>
          <a:xfrm>
            <a:off x="5104890" y="3922969"/>
            <a:ext cx="273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Maecenas cursus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nunc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pretium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efficitur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lacus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eu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malesuada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ipsum. </a:t>
            </a:r>
          </a:p>
        </p:txBody>
      </p:sp>
      <p:pic>
        <p:nvPicPr>
          <p:cNvPr id="41" name="Picture 4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70FFD3B-4E06-4E1F-9665-EBC32B0748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0609" y="3143252"/>
            <a:ext cx="507206" cy="507206"/>
          </a:xfrm>
          <a:prstGeom prst="rect">
            <a:avLst/>
          </a:prstGeom>
        </p:spPr>
      </p:pic>
      <p:pic>
        <p:nvPicPr>
          <p:cNvPr id="42" name="Picture 4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1393A8C-A8AB-4233-8EDB-7CC79AEAA7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8980" y="3150396"/>
            <a:ext cx="507206" cy="50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210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FCDCD0EF-ED97-456F-8C46-B41ADF1563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8332956"/>
              </p:ext>
            </p:extLst>
          </p:nvPr>
        </p:nvGraphicFramePr>
        <p:xfrm>
          <a:off x="1514476" y="1851316"/>
          <a:ext cx="4381064" cy="2920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Graphic 5">
            <a:extLst>
              <a:ext uri="{FF2B5EF4-FFF2-40B4-BE49-F238E27FC236}">
                <a16:creationId xmlns:a16="http://schemas.microsoft.com/office/drawing/2014/main" id="{C5D66359-7D61-4B5E-9456-A5BD53B144B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EAFDD90-B300-4E94-AB6F-686EA3C46A3D}"/>
              </a:ext>
            </a:extLst>
          </p:cNvPr>
          <p:cNvCxnSpPr>
            <a:cxnSpLocks/>
            <a:stCxn id="15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CD94DA9-D9F6-4496-970F-6E25A0A9DE0B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A347E2F-E820-41A5-BA55-FAA9A9B54F98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A41D710-32B5-4462-A009-BD8AC067EA47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C9B233C-518D-4DE2-939A-CD73AC57860D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353E37D-D169-4261-9DCF-7FEAA294D856}"/>
                </a:ext>
              </a:extLst>
            </p:cNvPr>
            <p:cNvCxnSpPr>
              <a:stCxn id="15" idx="6"/>
              <a:endCxn id="17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057570B-E1E5-4C26-A177-97D38DC286DD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4864E67-83F2-48B9-B388-EF27EFB48E6B}"/>
              </a:ext>
            </a:extLst>
          </p:cNvPr>
          <p:cNvSpPr txBox="1"/>
          <p:nvPr/>
        </p:nvSpPr>
        <p:spPr>
          <a:xfrm>
            <a:off x="1419759" y="686789"/>
            <a:ext cx="7005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Your choice of advertising efforts will depend on which stage you are targeting:</a:t>
            </a:r>
          </a:p>
        </p:txBody>
      </p:sp>
    </p:spTree>
    <p:extLst>
      <p:ext uri="{BB962C8B-B14F-4D97-AF65-F5344CB8AC3E}">
        <p14:creationId xmlns:p14="http://schemas.microsoft.com/office/powerpoint/2010/main" val="2408410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F735854F-8438-4B2A-BB27-FA9A4D6B1253}"/>
              </a:ext>
            </a:extLst>
          </p:cNvPr>
          <p:cNvSpPr txBox="1"/>
          <p:nvPr/>
        </p:nvSpPr>
        <p:spPr>
          <a:xfrm>
            <a:off x="1410263" y="3508312"/>
            <a:ext cx="7014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What’s next? Action plan for starting in Russia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9864468-C1A3-4269-8169-7082C0A85A0A}"/>
              </a:ext>
            </a:extLst>
          </p:cNvPr>
          <p:cNvSpPr txBox="1"/>
          <p:nvPr/>
        </p:nvSpPr>
        <p:spPr>
          <a:xfrm>
            <a:off x="1410263" y="2860612"/>
            <a:ext cx="7014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What’s next? Action plan for starting in Russia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6893C46-5806-4F03-A3E7-A2FAF4FECE89}"/>
              </a:ext>
            </a:extLst>
          </p:cNvPr>
          <p:cNvSpPr txBox="1"/>
          <p:nvPr/>
        </p:nvSpPr>
        <p:spPr>
          <a:xfrm>
            <a:off x="1416613" y="2181162"/>
            <a:ext cx="70082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What’s next? Action plan for starting in Russia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701AECF-B019-4532-B125-A72AB97E477E}"/>
              </a:ext>
            </a:extLst>
          </p:cNvPr>
          <p:cNvCxnSpPr>
            <a:cxnSpLocks/>
          </p:cNvCxnSpPr>
          <p:nvPr/>
        </p:nvCxnSpPr>
        <p:spPr>
          <a:xfrm>
            <a:off x="792163" y="0"/>
            <a:ext cx="0" cy="5155412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270FC2CD-9E01-4FA1-980E-857F976AFF1F}"/>
              </a:ext>
            </a:extLst>
          </p:cNvPr>
          <p:cNvSpPr txBox="1"/>
          <p:nvPr/>
        </p:nvSpPr>
        <p:spPr>
          <a:xfrm>
            <a:off x="1412985" y="1544655"/>
            <a:ext cx="70118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Market overview: Ten need-to-know facts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2D8E27-0AD8-46C8-8927-4B82DA96BA24}"/>
              </a:ext>
            </a:extLst>
          </p:cNvPr>
          <p:cNvSpPr txBox="1"/>
          <p:nvPr/>
        </p:nvSpPr>
        <p:spPr>
          <a:xfrm>
            <a:off x="1419759" y="655223"/>
            <a:ext cx="2720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GB" sz="3600" dirty="0">
                <a:latin typeface="Lato Light" panose="020F03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Agenda style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696F483-394B-483C-89B5-23B5F0ACCF22}"/>
              </a:ext>
            </a:extLst>
          </p:cNvPr>
          <p:cNvGrpSpPr/>
          <p:nvPr/>
        </p:nvGrpSpPr>
        <p:grpSpPr>
          <a:xfrm>
            <a:off x="675706" y="864097"/>
            <a:ext cx="691485" cy="238836"/>
            <a:chOff x="675706" y="972047"/>
            <a:chExt cx="691485" cy="23883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8431A1-98B5-4CE9-8632-01F45CF53EC1}"/>
                </a:ext>
              </a:extLst>
            </p:cNvPr>
            <p:cNvSpPr/>
            <p:nvPr userDrawn="1"/>
          </p:nvSpPr>
          <p:spPr>
            <a:xfrm>
              <a:off x="675706" y="972047"/>
              <a:ext cx="238836" cy="2388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B8930B6-BA15-443A-B2EA-F35EAE258650}"/>
                </a:ext>
              </a:extLst>
            </p:cNvPr>
            <p:cNvSpPr/>
            <p:nvPr userDrawn="1"/>
          </p:nvSpPr>
          <p:spPr>
            <a:xfrm>
              <a:off x="741670" y="104028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8F68589-DBD8-4C95-A98E-861216FB94DD}"/>
                </a:ext>
              </a:extLst>
            </p:cNvPr>
            <p:cNvSpPr/>
            <p:nvPr userDrawn="1"/>
          </p:nvSpPr>
          <p:spPr>
            <a:xfrm>
              <a:off x="1271657" y="104711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E6A5F22-902D-4C55-813C-01484AC2CF34}"/>
                </a:ext>
              </a:extLst>
            </p:cNvPr>
            <p:cNvCxnSpPr>
              <a:stCxn id="17" idx="6"/>
              <a:endCxn id="19" idx="2"/>
            </p:cNvCxnSpPr>
            <p:nvPr userDrawn="1"/>
          </p:nvCxnSpPr>
          <p:spPr>
            <a:xfrm>
              <a:off x="914542" y="109146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B34BA7A-D404-498B-8C53-89FBFA5A25CB}"/>
              </a:ext>
            </a:extLst>
          </p:cNvPr>
          <p:cNvGrpSpPr/>
          <p:nvPr/>
        </p:nvGrpSpPr>
        <p:grpSpPr>
          <a:xfrm>
            <a:off x="795265" y="1661781"/>
            <a:ext cx="571925" cy="95534"/>
            <a:chOff x="1989445" y="4205004"/>
            <a:chExt cx="571925" cy="9553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39F670A-7828-4BD9-891A-D80A985A3247}"/>
                </a:ext>
              </a:extLst>
            </p:cNvPr>
            <p:cNvSpPr/>
            <p:nvPr userDrawn="1"/>
          </p:nvSpPr>
          <p:spPr>
            <a:xfrm>
              <a:off x="2465836" y="420500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36A3C2C-D438-45EA-8849-E44C5335C18C}"/>
                </a:ext>
              </a:extLst>
            </p:cNvPr>
            <p:cNvCxnSpPr>
              <a:cxnSpLocks/>
              <a:endCxn id="22" idx="2"/>
            </p:cNvCxnSpPr>
            <p:nvPr userDrawn="1"/>
          </p:nvCxnSpPr>
          <p:spPr>
            <a:xfrm>
              <a:off x="1989445" y="425277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Graphic 5">
            <a:extLst>
              <a:ext uri="{FF2B5EF4-FFF2-40B4-BE49-F238E27FC236}">
                <a16:creationId xmlns:a16="http://schemas.microsoft.com/office/drawing/2014/main" id="{FB2FB1DB-8335-4F2E-95B8-92EDB0A154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CAF17A16-1E47-4055-8F11-1EF1E18915A8}"/>
              </a:ext>
            </a:extLst>
          </p:cNvPr>
          <p:cNvGrpSpPr/>
          <p:nvPr/>
        </p:nvGrpSpPr>
        <p:grpSpPr>
          <a:xfrm>
            <a:off x="788915" y="2315831"/>
            <a:ext cx="571925" cy="95534"/>
            <a:chOff x="1989445" y="4205004"/>
            <a:chExt cx="571925" cy="95534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CD908DF-94F5-4EF3-A9F0-8EA7BDD48321}"/>
                </a:ext>
              </a:extLst>
            </p:cNvPr>
            <p:cNvSpPr/>
            <p:nvPr userDrawn="1"/>
          </p:nvSpPr>
          <p:spPr>
            <a:xfrm>
              <a:off x="2465836" y="420500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1A81085-7659-4BD4-BB12-6315FB17C9C2}"/>
                </a:ext>
              </a:extLst>
            </p:cNvPr>
            <p:cNvCxnSpPr>
              <a:cxnSpLocks/>
              <a:endCxn id="31" idx="2"/>
            </p:cNvCxnSpPr>
            <p:nvPr userDrawn="1"/>
          </p:nvCxnSpPr>
          <p:spPr>
            <a:xfrm>
              <a:off x="1989445" y="425277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E06385E-7E6E-429B-8145-D00DCB578FB4}"/>
              </a:ext>
            </a:extLst>
          </p:cNvPr>
          <p:cNvGrpSpPr/>
          <p:nvPr/>
        </p:nvGrpSpPr>
        <p:grpSpPr>
          <a:xfrm>
            <a:off x="788915" y="2995281"/>
            <a:ext cx="571925" cy="95534"/>
            <a:chOff x="1989445" y="4205004"/>
            <a:chExt cx="571925" cy="95534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7E2AE8D-AF83-43F3-92D3-FC65135298CB}"/>
                </a:ext>
              </a:extLst>
            </p:cNvPr>
            <p:cNvSpPr/>
            <p:nvPr userDrawn="1"/>
          </p:nvSpPr>
          <p:spPr>
            <a:xfrm>
              <a:off x="2465836" y="420500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5EC1881-9BCD-4CC6-BF8D-EC929F715A7F}"/>
                </a:ext>
              </a:extLst>
            </p:cNvPr>
            <p:cNvCxnSpPr>
              <a:cxnSpLocks/>
              <a:endCxn id="38" idx="2"/>
            </p:cNvCxnSpPr>
            <p:nvPr userDrawn="1"/>
          </p:nvCxnSpPr>
          <p:spPr>
            <a:xfrm>
              <a:off x="1989445" y="425277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F4BF250-B769-44A8-8D43-3FBD77AB420E}"/>
              </a:ext>
            </a:extLst>
          </p:cNvPr>
          <p:cNvGrpSpPr/>
          <p:nvPr/>
        </p:nvGrpSpPr>
        <p:grpSpPr>
          <a:xfrm>
            <a:off x="788915" y="3642981"/>
            <a:ext cx="571925" cy="95534"/>
            <a:chOff x="1989445" y="4205004"/>
            <a:chExt cx="571925" cy="95534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BA781E6-71B3-4920-83C8-2CD4405A62A4}"/>
                </a:ext>
              </a:extLst>
            </p:cNvPr>
            <p:cNvSpPr/>
            <p:nvPr userDrawn="1"/>
          </p:nvSpPr>
          <p:spPr>
            <a:xfrm>
              <a:off x="2465836" y="420500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44958D5-CFB5-4FCD-91CD-E0D5811B9D56}"/>
                </a:ext>
              </a:extLst>
            </p:cNvPr>
            <p:cNvCxnSpPr>
              <a:cxnSpLocks/>
              <a:endCxn id="46" idx="2"/>
            </p:cNvCxnSpPr>
            <p:nvPr userDrawn="1"/>
          </p:nvCxnSpPr>
          <p:spPr>
            <a:xfrm>
              <a:off x="1989445" y="425277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436522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FCD12F2F-8FAD-416A-A2BF-A2DEED231CE6}"/>
              </a:ext>
            </a:extLst>
          </p:cNvPr>
          <p:cNvGrpSpPr/>
          <p:nvPr/>
        </p:nvGrpSpPr>
        <p:grpSpPr>
          <a:xfrm>
            <a:off x="1500189" y="1384299"/>
            <a:ext cx="3957636" cy="3267471"/>
            <a:chOff x="1500189" y="1384299"/>
            <a:chExt cx="3957636" cy="3267471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A311980-2E97-4ED9-9217-D0A8926C699B}"/>
                </a:ext>
              </a:extLst>
            </p:cNvPr>
            <p:cNvSpPr/>
            <p:nvPr/>
          </p:nvSpPr>
          <p:spPr>
            <a:xfrm>
              <a:off x="1500189" y="1384299"/>
              <a:ext cx="3957636" cy="515939"/>
            </a:xfrm>
            <a:custGeom>
              <a:avLst/>
              <a:gdLst>
                <a:gd name="connsiteX0" fmla="*/ 0 w 3932237"/>
                <a:gd name="connsiteY0" fmla="*/ 545835 h 545835"/>
                <a:gd name="connsiteX1" fmla="*/ 327687 w 3932237"/>
                <a:gd name="connsiteY1" fmla="*/ 0 h 545835"/>
                <a:gd name="connsiteX2" fmla="*/ 3604550 w 3932237"/>
                <a:gd name="connsiteY2" fmla="*/ 0 h 545835"/>
                <a:gd name="connsiteX3" fmla="*/ 3932237 w 3932237"/>
                <a:gd name="connsiteY3" fmla="*/ 545835 h 545835"/>
                <a:gd name="connsiteX4" fmla="*/ 0 w 3932237"/>
                <a:gd name="connsiteY4" fmla="*/ 545835 h 545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2237" h="545835">
                  <a:moveTo>
                    <a:pt x="3932237" y="1"/>
                  </a:moveTo>
                  <a:lnTo>
                    <a:pt x="3604550" y="545834"/>
                  </a:lnTo>
                  <a:lnTo>
                    <a:pt x="327687" y="545834"/>
                  </a:lnTo>
                  <a:lnTo>
                    <a:pt x="0" y="1"/>
                  </a:lnTo>
                  <a:lnTo>
                    <a:pt x="39322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5921" tIns="17781" rIns="705922" bIns="17781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A</a:t>
              </a:r>
              <a:r>
                <a:rPr lang="en-GB" sz="1400" b="0" i="0" kern="1200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wareness</a:t>
              </a:r>
              <a:endParaRPr lang="en-GB" sz="900" b="0" i="0" kern="12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A3DAE74-3148-4BD7-91CD-A76AA296AD3A}"/>
                </a:ext>
              </a:extLst>
            </p:cNvPr>
            <p:cNvSpPr/>
            <p:nvPr/>
          </p:nvSpPr>
          <p:spPr>
            <a:xfrm>
              <a:off x="1835944" y="1914525"/>
              <a:ext cx="3293269" cy="528638"/>
            </a:xfrm>
            <a:custGeom>
              <a:avLst/>
              <a:gdLst>
                <a:gd name="connsiteX0" fmla="*/ 0 w 3245865"/>
                <a:gd name="connsiteY0" fmla="*/ 545835 h 545835"/>
                <a:gd name="connsiteX1" fmla="*/ 327687 w 3245865"/>
                <a:gd name="connsiteY1" fmla="*/ 0 h 545835"/>
                <a:gd name="connsiteX2" fmla="*/ 2918178 w 3245865"/>
                <a:gd name="connsiteY2" fmla="*/ 0 h 545835"/>
                <a:gd name="connsiteX3" fmla="*/ 3245865 w 3245865"/>
                <a:gd name="connsiteY3" fmla="*/ 545835 h 545835"/>
                <a:gd name="connsiteX4" fmla="*/ 0 w 3245865"/>
                <a:gd name="connsiteY4" fmla="*/ 545835 h 545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5865" h="545835">
                  <a:moveTo>
                    <a:pt x="3245865" y="1"/>
                  </a:moveTo>
                  <a:lnTo>
                    <a:pt x="2918178" y="545834"/>
                  </a:lnTo>
                  <a:lnTo>
                    <a:pt x="327687" y="545834"/>
                  </a:lnTo>
                  <a:lnTo>
                    <a:pt x="0" y="1"/>
                  </a:lnTo>
                  <a:lnTo>
                    <a:pt x="3245865" y="1"/>
                  </a:lnTo>
                  <a:close/>
                </a:path>
              </a:pathLst>
            </a:custGeom>
            <a:solidFill>
              <a:srgbClr val="125AAF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-492307"/>
                <a:satOff val="-20000"/>
                <a:lumOff val="251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85806" tIns="17781" rIns="585807" bIns="17781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I</a:t>
              </a:r>
              <a:r>
                <a:rPr lang="en-GB" sz="1400" b="0" i="0" kern="1200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nterest </a:t>
              </a:r>
              <a:endParaRPr lang="en-GB" sz="1200" b="0" i="0" kern="12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1F29167-B24F-498B-B299-E237D42132D6}"/>
                </a:ext>
              </a:extLst>
            </p:cNvPr>
            <p:cNvSpPr/>
            <p:nvPr/>
          </p:nvSpPr>
          <p:spPr>
            <a:xfrm>
              <a:off x="2175482" y="2457451"/>
              <a:ext cx="2621491" cy="521494"/>
            </a:xfrm>
            <a:custGeom>
              <a:avLst/>
              <a:gdLst>
                <a:gd name="connsiteX0" fmla="*/ 0 w 2621491"/>
                <a:gd name="connsiteY0" fmla="*/ 545835 h 545835"/>
                <a:gd name="connsiteX1" fmla="*/ 327687 w 2621491"/>
                <a:gd name="connsiteY1" fmla="*/ 0 h 545835"/>
                <a:gd name="connsiteX2" fmla="*/ 2293804 w 2621491"/>
                <a:gd name="connsiteY2" fmla="*/ 0 h 545835"/>
                <a:gd name="connsiteX3" fmla="*/ 2621491 w 2621491"/>
                <a:gd name="connsiteY3" fmla="*/ 545835 h 545835"/>
                <a:gd name="connsiteX4" fmla="*/ 0 w 2621491"/>
                <a:gd name="connsiteY4" fmla="*/ 545835 h 545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1491" h="545835">
                  <a:moveTo>
                    <a:pt x="2621491" y="1"/>
                  </a:moveTo>
                  <a:lnTo>
                    <a:pt x="2293804" y="545834"/>
                  </a:lnTo>
                  <a:lnTo>
                    <a:pt x="327687" y="545834"/>
                  </a:lnTo>
                  <a:lnTo>
                    <a:pt x="0" y="1"/>
                  </a:lnTo>
                  <a:lnTo>
                    <a:pt x="2621491" y="1"/>
                  </a:lnTo>
                  <a:close/>
                </a:path>
              </a:pathLst>
            </a:custGeom>
            <a:solidFill>
              <a:srgbClr val="FFB51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-984615"/>
                <a:satOff val="-40000"/>
                <a:lumOff val="502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76541" tIns="17780" rIns="476541" bIns="17781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b="0" i="0" kern="1200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Consideration </a:t>
              </a:r>
              <a:endParaRPr lang="en-GB" sz="1200" b="0" i="0" kern="12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60647E2-23D6-4AE2-B785-628D1FE85BBF}"/>
                </a:ext>
              </a:extLst>
            </p:cNvPr>
            <p:cNvSpPr/>
            <p:nvPr/>
          </p:nvSpPr>
          <p:spPr>
            <a:xfrm>
              <a:off x="2500847" y="2993231"/>
              <a:ext cx="1966119" cy="528638"/>
            </a:xfrm>
            <a:custGeom>
              <a:avLst/>
              <a:gdLst>
                <a:gd name="connsiteX0" fmla="*/ 0 w 1966118"/>
                <a:gd name="connsiteY0" fmla="*/ 545835 h 545835"/>
                <a:gd name="connsiteX1" fmla="*/ 327687 w 1966118"/>
                <a:gd name="connsiteY1" fmla="*/ 0 h 545835"/>
                <a:gd name="connsiteX2" fmla="*/ 1638431 w 1966118"/>
                <a:gd name="connsiteY2" fmla="*/ 0 h 545835"/>
                <a:gd name="connsiteX3" fmla="*/ 1966118 w 1966118"/>
                <a:gd name="connsiteY3" fmla="*/ 545835 h 545835"/>
                <a:gd name="connsiteX4" fmla="*/ 0 w 1966118"/>
                <a:gd name="connsiteY4" fmla="*/ 545835 h 545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6118" h="545835">
                  <a:moveTo>
                    <a:pt x="1966118" y="1"/>
                  </a:moveTo>
                  <a:lnTo>
                    <a:pt x="1638431" y="545834"/>
                  </a:lnTo>
                  <a:lnTo>
                    <a:pt x="327687" y="545834"/>
                  </a:lnTo>
                  <a:lnTo>
                    <a:pt x="0" y="1"/>
                  </a:lnTo>
                  <a:lnTo>
                    <a:pt x="1966118" y="1"/>
                  </a:lnTo>
                  <a:close/>
                </a:path>
              </a:pathLst>
            </a:custGeom>
            <a:solidFill>
              <a:srgbClr val="5BA4F4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-1476922"/>
                <a:satOff val="-60000"/>
                <a:lumOff val="752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1852" tIns="17780" rIns="361850" bIns="17781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I</a:t>
              </a:r>
              <a:r>
                <a:rPr lang="en-GB" sz="1400" b="0" i="0" kern="1200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ntent </a:t>
              </a:r>
              <a:endParaRPr lang="en-GB" sz="1200" b="0" i="0" kern="12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878BC48-17F6-4423-98E9-A851382EE19E}"/>
                </a:ext>
              </a:extLst>
            </p:cNvPr>
            <p:cNvSpPr/>
            <p:nvPr/>
          </p:nvSpPr>
          <p:spPr>
            <a:xfrm>
              <a:off x="2822045" y="3536156"/>
              <a:ext cx="1310746" cy="528638"/>
            </a:xfrm>
            <a:custGeom>
              <a:avLst/>
              <a:gdLst>
                <a:gd name="connsiteX0" fmla="*/ 0 w 1310745"/>
                <a:gd name="connsiteY0" fmla="*/ 545835 h 545835"/>
                <a:gd name="connsiteX1" fmla="*/ 327687 w 1310745"/>
                <a:gd name="connsiteY1" fmla="*/ 0 h 545835"/>
                <a:gd name="connsiteX2" fmla="*/ 983058 w 1310745"/>
                <a:gd name="connsiteY2" fmla="*/ 0 h 545835"/>
                <a:gd name="connsiteX3" fmla="*/ 1310745 w 1310745"/>
                <a:gd name="connsiteY3" fmla="*/ 545835 h 545835"/>
                <a:gd name="connsiteX4" fmla="*/ 0 w 1310745"/>
                <a:gd name="connsiteY4" fmla="*/ 545835 h 545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0745" h="545835">
                  <a:moveTo>
                    <a:pt x="1310745" y="0"/>
                  </a:moveTo>
                  <a:lnTo>
                    <a:pt x="983058" y="545835"/>
                  </a:lnTo>
                  <a:lnTo>
                    <a:pt x="327687" y="545835"/>
                  </a:lnTo>
                  <a:lnTo>
                    <a:pt x="0" y="0"/>
                  </a:lnTo>
                  <a:lnTo>
                    <a:pt x="1310745" y="0"/>
                  </a:lnTo>
                  <a:close/>
                </a:path>
              </a:pathLst>
            </a:custGeom>
            <a:solidFill>
              <a:srgbClr val="FE386A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-1969230"/>
                <a:satOff val="-80000"/>
                <a:lumOff val="1003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4622" tIns="15240" rIns="244620" bIns="15241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200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E</a:t>
              </a:r>
              <a:r>
                <a:rPr lang="en-GB" sz="1200" b="0" i="0" kern="1200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valuation 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B44A924-4049-4A75-8836-B3CA6F365250}"/>
                </a:ext>
              </a:extLst>
            </p:cNvPr>
            <p:cNvSpPr/>
            <p:nvPr/>
          </p:nvSpPr>
          <p:spPr>
            <a:xfrm>
              <a:off x="3149733" y="4079081"/>
              <a:ext cx="655372" cy="572689"/>
            </a:xfrm>
            <a:custGeom>
              <a:avLst/>
              <a:gdLst>
                <a:gd name="connsiteX0" fmla="*/ 0 w 655372"/>
                <a:gd name="connsiteY0" fmla="*/ 545835 h 545835"/>
                <a:gd name="connsiteX1" fmla="*/ 327686 w 655372"/>
                <a:gd name="connsiteY1" fmla="*/ 0 h 545835"/>
                <a:gd name="connsiteX2" fmla="*/ 327686 w 655372"/>
                <a:gd name="connsiteY2" fmla="*/ 0 h 545835"/>
                <a:gd name="connsiteX3" fmla="*/ 655372 w 655372"/>
                <a:gd name="connsiteY3" fmla="*/ 545835 h 545835"/>
                <a:gd name="connsiteX4" fmla="*/ 0 w 655372"/>
                <a:gd name="connsiteY4" fmla="*/ 545835 h 545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372" h="545835">
                  <a:moveTo>
                    <a:pt x="655372" y="0"/>
                  </a:moveTo>
                  <a:lnTo>
                    <a:pt x="327686" y="545835"/>
                  </a:lnTo>
                  <a:lnTo>
                    <a:pt x="327686" y="545835"/>
                  </a:lnTo>
                  <a:lnTo>
                    <a:pt x="0" y="0"/>
                  </a:lnTo>
                  <a:lnTo>
                    <a:pt x="655372" y="0"/>
                  </a:lnTo>
                  <a:close/>
                </a:path>
              </a:pathLst>
            </a:custGeom>
            <a:solidFill>
              <a:srgbClr val="1ABC9C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-2461537"/>
                <a:satOff val="-100000"/>
                <a:lumOff val="1254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" tIns="36000" rIns="15240" bIns="15241" numCol="1" spcCol="1270" anchor="t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P</a:t>
              </a:r>
              <a:r>
                <a:rPr lang="en-GB" sz="1000" b="0" i="0" kern="1200" dirty="0">
                  <a:solidFill>
                    <a:schemeClr val="bg1"/>
                  </a:solidFill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urchase</a:t>
              </a:r>
              <a:endParaRPr lang="en-GB" sz="1100" b="0" i="0" kern="12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BA6F83C-0EDF-754D-B5B3-1F5D1CEF87C6}"/>
              </a:ext>
            </a:extLst>
          </p:cNvPr>
          <p:cNvSpPr txBox="1"/>
          <p:nvPr/>
        </p:nvSpPr>
        <p:spPr>
          <a:xfrm>
            <a:off x="6003435" y="1467905"/>
            <a:ext cx="242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client searches for information.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5F1B99-DFD2-9E4F-8D25-0BC9C8FFCA36}"/>
              </a:ext>
            </a:extLst>
          </p:cNvPr>
          <p:cNvSpPr txBox="1"/>
          <p:nvPr/>
        </p:nvSpPr>
        <p:spPr>
          <a:xfrm>
            <a:off x="5710541" y="1972639"/>
            <a:ext cx="2714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client examines specific products and reviews.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2A19DB4-7274-614C-8364-EFF54D66A6CC}"/>
              </a:ext>
            </a:extLst>
          </p:cNvPr>
          <p:cNvSpPr txBox="1"/>
          <p:nvPr/>
        </p:nvSpPr>
        <p:spPr>
          <a:xfrm>
            <a:off x="5431936" y="2467693"/>
            <a:ext cx="2992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client shares research on products and brands with other stakeholders and decision makers.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349BF6-86EB-1846-92AF-9D81EA9BD65E}"/>
              </a:ext>
            </a:extLst>
          </p:cNvPr>
          <p:cNvSpPr txBox="1"/>
          <p:nvPr/>
        </p:nvSpPr>
        <p:spPr>
          <a:xfrm>
            <a:off x="5067603" y="3205753"/>
            <a:ext cx="3357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Product/demo site visits.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1FF6624-1F83-CC42-A32B-E2380BAA4E03}"/>
              </a:ext>
            </a:extLst>
          </p:cNvPr>
          <p:cNvSpPr txBox="1"/>
          <p:nvPr/>
        </p:nvSpPr>
        <p:spPr>
          <a:xfrm>
            <a:off x="4767566" y="3706907"/>
            <a:ext cx="36572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client gets a contact proposal negotiation.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9F9B5AA-6651-5A42-92A6-4E442AC051A0}"/>
              </a:ext>
            </a:extLst>
          </p:cNvPr>
          <p:cNvSpPr txBox="1"/>
          <p:nvPr/>
        </p:nvSpPr>
        <p:spPr>
          <a:xfrm>
            <a:off x="4431809" y="4222919"/>
            <a:ext cx="39430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transaction is completed – aftercare begins.</a:t>
            </a:r>
          </a:p>
        </p:txBody>
      </p:sp>
      <p:pic>
        <p:nvPicPr>
          <p:cNvPr id="29" name="Graphic 5">
            <a:extLst>
              <a:ext uri="{FF2B5EF4-FFF2-40B4-BE49-F238E27FC236}">
                <a16:creationId xmlns:a16="http://schemas.microsoft.com/office/drawing/2014/main" id="{A18263F2-E47B-44CF-8FE1-B158610323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4DA0DA8-0C31-4C12-91C1-AC3D3E452DDE}"/>
              </a:ext>
            </a:extLst>
          </p:cNvPr>
          <p:cNvCxnSpPr>
            <a:cxnSpLocks/>
            <a:stCxn id="34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8B7C0D9-14CA-4B2F-98BA-0F865369C2A9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C21B5D1-D422-470B-823D-D7CA25871EB5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15D9CA5-428F-4D5C-A74A-92F8C7A399A0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102CB86-EC32-4987-8F9A-EF0D6AE0C12D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BB494D1-5DC3-4B8F-879E-FBB459D792B3}"/>
                </a:ext>
              </a:extLst>
            </p:cNvPr>
            <p:cNvCxnSpPr>
              <a:stCxn id="34" idx="6"/>
              <a:endCxn id="39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CA48326-9CDB-4A64-9606-EC8FC92F9230}"/>
              </a:ext>
            </a:extLst>
          </p:cNvPr>
          <p:cNvCxnSpPr>
            <a:cxnSpLocks/>
            <a:endCxn id="34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DDC9FF44-684E-413B-A8E6-7992A152DB4B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B2B marketing funnel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F0DDF31-E066-4594-94AB-B7DB73E78B92}"/>
              </a:ext>
            </a:extLst>
          </p:cNvPr>
          <p:cNvGrpSpPr/>
          <p:nvPr/>
        </p:nvGrpSpPr>
        <p:grpSpPr>
          <a:xfrm>
            <a:off x="3839974" y="4333124"/>
            <a:ext cx="571925" cy="95534"/>
            <a:chOff x="782279" y="1986934"/>
            <a:chExt cx="571925" cy="95534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8A6AC80-96D1-403D-B53C-8F8392184C93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9A4670D-5086-4FFE-A4B6-6C465BEBDBBA}"/>
                </a:ext>
              </a:extLst>
            </p:cNvPr>
            <p:cNvCxnSpPr>
              <a:cxnSpLocks/>
              <a:endCxn id="50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C84639C-712E-4515-93F7-E6CC726D79EC}"/>
              </a:ext>
            </a:extLst>
          </p:cNvPr>
          <p:cNvGrpSpPr/>
          <p:nvPr/>
        </p:nvGrpSpPr>
        <p:grpSpPr>
          <a:xfrm>
            <a:off x="4149538" y="3792581"/>
            <a:ext cx="571925" cy="95534"/>
            <a:chOff x="782279" y="1986934"/>
            <a:chExt cx="571925" cy="95534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5EEBDD0-9A74-4C4D-B7F9-BD703B3D2A70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A6D40BB-DEEC-4A17-B04B-1FA22D0403AC}"/>
                </a:ext>
              </a:extLst>
            </p:cNvPr>
            <p:cNvCxnSpPr>
              <a:cxnSpLocks/>
              <a:endCxn id="53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848ADAB-73AB-4803-B58B-B6F274DDE301}"/>
              </a:ext>
            </a:extLst>
          </p:cNvPr>
          <p:cNvGrpSpPr/>
          <p:nvPr/>
        </p:nvGrpSpPr>
        <p:grpSpPr>
          <a:xfrm>
            <a:off x="4471007" y="3299662"/>
            <a:ext cx="571925" cy="95534"/>
            <a:chOff x="782279" y="1986934"/>
            <a:chExt cx="571925" cy="95534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11E508E-4D26-4B68-BFD5-59A0AE77A681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0C8908C-0822-41CD-97B4-B42B45B2401B}"/>
                </a:ext>
              </a:extLst>
            </p:cNvPr>
            <p:cNvCxnSpPr>
              <a:cxnSpLocks/>
              <a:endCxn id="56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62D0CFF-EA57-4BF5-8AE7-AF58C2A94D84}"/>
              </a:ext>
            </a:extLst>
          </p:cNvPr>
          <p:cNvGrpSpPr/>
          <p:nvPr/>
        </p:nvGrpSpPr>
        <p:grpSpPr>
          <a:xfrm>
            <a:off x="4842483" y="2571750"/>
            <a:ext cx="571925" cy="95534"/>
            <a:chOff x="782279" y="1986934"/>
            <a:chExt cx="571925" cy="95534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A659AB73-7236-441E-9248-60D4531EFFCC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A0CD813-FB67-456C-9AF3-91590864621A}"/>
                </a:ext>
              </a:extLst>
            </p:cNvPr>
            <p:cNvCxnSpPr>
              <a:cxnSpLocks/>
              <a:endCxn id="59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CD1C5A0-62C6-4D39-92E2-FBB78C964D5D}"/>
              </a:ext>
            </a:extLst>
          </p:cNvPr>
          <p:cNvGrpSpPr/>
          <p:nvPr/>
        </p:nvGrpSpPr>
        <p:grpSpPr>
          <a:xfrm>
            <a:off x="5118707" y="2082844"/>
            <a:ext cx="571925" cy="95534"/>
            <a:chOff x="782279" y="1986934"/>
            <a:chExt cx="571925" cy="95534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9B207E8-F6AA-4BFD-B2FA-6703EE2B1FF1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BE5ADCC-1AD5-4D3B-BCD5-6B48AFA02FA6}"/>
                </a:ext>
              </a:extLst>
            </p:cNvPr>
            <p:cNvCxnSpPr>
              <a:cxnSpLocks/>
              <a:endCxn id="62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0614DD2-464B-4651-9AFA-6BD35094E340}"/>
              </a:ext>
            </a:extLst>
          </p:cNvPr>
          <p:cNvGrpSpPr/>
          <p:nvPr/>
        </p:nvGrpSpPr>
        <p:grpSpPr>
          <a:xfrm>
            <a:off x="5433032" y="1561349"/>
            <a:ext cx="571925" cy="95534"/>
            <a:chOff x="782279" y="1986934"/>
            <a:chExt cx="571925" cy="95534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4AF29983-3B49-496B-ACFD-7A13FEDBA368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ABAB5B8-69AA-466C-BEBA-DBC20BB7960D}"/>
                </a:ext>
              </a:extLst>
            </p:cNvPr>
            <p:cNvCxnSpPr>
              <a:cxnSpLocks/>
              <a:endCxn id="65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969943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3">
            <a:extLst>
              <a:ext uri="{FF2B5EF4-FFF2-40B4-BE49-F238E27FC236}">
                <a16:creationId xmlns:a16="http://schemas.microsoft.com/office/drawing/2014/main" id="{135D21AE-2245-FC49-916E-0E7BC4D1D3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7938355"/>
              </p:ext>
            </p:extLst>
          </p:nvPr>
        </p:nvGraphicFramePr>
        <p:xfrm>
          <a:off x="1511301" y="808038"/>
          <a:ext cx="3932237" cy="3851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1BA6F83C-0EDF-754D-B5B3-1F5D1CEF87C6}"/>
              </a:ext>
            </a:extLst>
          </p:cNvPr>
          <p:cNvSpPr txBox="1"/>
          <p:nvPr/>
        </p:nvSpPr>
        <p:spPr>
          <a:xfrm>
            <a:off x="6003435" y="989273"/>
            <a:ext cx="21176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client searches for information.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5F1B99-DFD2-9E4F-8D25-0BC9C8FFCA36}"/>
              </a:ext>
            </a:extLst>
          </p:cNvPr>
          <p:cNvSpPr txBox="1"/>
          <p:nvPr/>
        </p:nvSpPr>
        <p:spPr>
          <a:xfrm>
            <a:off x="5710542" y="1615452"/>
            <a:ext cx="26500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client examines specific products and reviews.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2A19DB4-7274-614C-8364-EFF54D66A6CC}"/>
              </a:ext>
            </a:extLst>
          </p:cNvPr>
          <p:cNvSpPr txBox="1"/>
          <p:nvPr/>
        </p:nvSpPr>
        <p:spPr>
          <a:xfrm>
            <a:off x="5431936" y="2213959"/>
            <a:ext cx="302150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client shares research on products and brands with other stakeholders and decision makers.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349BF6-86EB-1846-92AF-9D81EA9BD65E}"/>
              </a:ext>
            </a:extLst>
          </p:cNvPr>
          <p:cNvSpPr txBox="1"/>
          <p:nvPr/>
        </p:nvSpPr>
        <p:spPr>
          <a:xfrm>
            <a:off x="5067603" y="2991440"/>
            <a:ext cx="335725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Product/demo site visits.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1FF6624-1F83-CC42-A32B-E2380BAA4E03}"/>
              </a:ext>
            </a:extLst>
          </p:cNvPr>
          <p:cNvSpPr txBox="1"/>
          <p:nvPr/>
        </p:nvSpPr>
        <p:spPr>
          <a:xfrm>
            <a:off x="4767566" y="3571176"/>
            <a:ext cx="365729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client gets a contact proposal negotiation.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9F9B5AA-6651-5A42-92A6-4E442AC051A0}"/>
              </a:ext>
            </a:extLst>
          </p:cNvPr>
          <p:cNvSpPr txBox="1"/>
          <p:nvPr/>
        </p:nvSpPr>
        <p:spPr>
          <a:xfrm>
            <a:off x="4496105" y="4222919"/>
            <a:ext cx="394304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transaction is completed – aftercare begins.</a:t>
            </a:r>
          </a:p>
        </p:txBody>
      </p:sp>
      <p:pic>
        <p:nvPicPr>
          <p:cNvPr id="29" name="Graphic 5">
            <a:extLst>
              <a:ext uri="{FF2B5EF4-FFF2-40B4-BE49-F238E27FC236}">
                <a16:creationId xmlns:a16="http://schemas.microsoft.com/office/drawing/2014/main" id="{A18263F2-E47B-44CF-8FE1-B1586103232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4DA0DA8-0C31-4C12-91C1-AC3D3E452DDE}"/>
              </a:ext>
            </a:extLst>
          </p:cNvPr>
          <p:cNvCxnSpPr>
            <a:cxnSpLocks/>
            <a:stCxn id="34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8B7C0D9-14CA-4B2F-98BA-0F865369C2A9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C21B5D1-D422-470B-823D-D7CA25871EB5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15D9CA5-428F-4D5C-A74A-92F8C7A399A0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102CB86-EC32-4987-8F9A-EF0D6AE0C12D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BB494D1-5DC3-4B8F-879E-FBB459D792B3}"/>
                </a:ext>
              </a:extLst>
            </p:cNvPr>
            <p:cNvCxnSpPr>
              <a:stCxn id="34" idx="6"/>
              <a:endCxn id="39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CA48326-9CDB-4A64-9606-EC8FC92F9230}"/>
              </a:ext>
            </a:extLst>
          </p:cNvPr>
          <p:cNvCxnSpPr>
            <a:cxnSpLocks/>
            <a:endCxn id="34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F0DDF31-E066-4594-94AB-B7DB73E78B92}"/>
              </a:ext>
            </a:extLst>
          </p:cNvPr>
          <p:cNvGrpSpPr/>
          <p:nvPr/>
        </p:nvGrpSpPr>
        <p:grpSpPr>
          <a:xfrm>
            <a:off x="3904270" y="4333124"/>
            <a:ext cx="571925" cy="95534"/>
            <a:chOff x="782279" y="1986934"/>
            <a:chExt cx="571925" cy="95534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8A6AC80-96D1-403D-B53C-8F8392184C93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9A4670D-5086-4FFE-A4B6-6C465BEBDBBA}"/>
                </a:ext>
              </a:extLst>
            </p:cNvPr>
            <p:cNvCxnSpPr>
              <a:cxnSpLocks/>
              <a:endCxn id="50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C84639C-712E-4515-93F7-E6CC726D79EC}"/>
              </a:ext>
            </a:extLst>
          </p:cNvPr>
          <p:cNvGrpSpPr/>
          <p:nvPr/>
        </p:nvGrpSpPr>
        <p:grpSpPr>
          <a:xfrm>
            <a:off x="4149538" y="3671138"/>
            <a:ext cx="571925" cy="95534"/>
            <a:chOff x="782279" y="1986934"/>
            <a:chExt cx="571925" cy="95534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5EEBDD0-9A74-4C4D-B7F9-BD703B3D2A70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A6D40BB-DEEC-4A17-B04B-1FA22D0403AC}"/>
                </a:ext>
              </a:extLst>
            </p:cNvPr>
            <p:cNvCxnSpPr>
              <a:cxnSpLocks/>
              <a:endCxn id="53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848ADAB-73AB-4803-B58B-B6F274DDE301}"/>
              </a:ext>
            </a:extLst>
          </p:cNvPr>
          <p:cNvGrpSpPr/>
          <p:nvPr/>
        </p:nvGrpSpPr>
        <p:grpSpPr>
          <a:xfrm>
            <a:off x="4471007" y="3099637"/>
            <a:ext cx="571925" cy="95534"/>
            <a:chOff x="782279" y="1986934"/>
            <a:chExt cx="571925" cy="95534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11E508E-4D26-4B68-BFD5-59A0AE77A681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0C8908C-0822-41CD-97B4-B42B45B2401B}"/>
                </a:ext>
              </a:extLst>
            </p:cNvPr>
            <p:cNvCxnSpPr>
              <a:cxnSpLocks/>
              <a:endCxn id="56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62D0CFF-EA57-4BF5-8AE7-AF58C2A94D84}"/>
              </a:ext>
            </a:extLst>
          </p:cNvPr>
          <p:cNvGrpSpPr/>
          <p:nvPr/>
        </p:nvGrpSpPr>
        <p:grpSpPr>
          <a:xfrm>
            <a:off x="4842483" y="2318016"/>
            <a:ext cx="571925" cy="95534"/>
            <a:chOff x="782279" y="1986934"/>
            <a:chExt cx="571925" cy="95534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A659AB73-7236-441E-9248-60D4531EFFCC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A0CD813-FB67-456C-9AF3-91590864621A}"/>
                </a:ext>
              </a:extLst>
            </p:cNvPr>
            <p:cNvCxnSpPr>
              <a:cxnSpLocks/>
              <a:endCxn id="59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CD1C5A0-62C6-4D39-92E2-FBB78C964D5D}"/>
              </a:ext>
            </a:extLst>
          </p:cNvPr>
          <p:cNvGrpSpPr/>
          <p:nvPr/>
        </p:nvGrpSpPr>
        <p:grpSpPr>
          <a:xfrm>
            <a:off x="5118707" y="1732801"/>
            <a:ext cx="571925" cy="95534"/>
            <a:chOff x="782279" y="1986934"/>
            <a:chExt cx="571925" cy="95534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9B207E8-F6AA-4BFD-B2FA-6703EE2B1FF1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BE5ADCC-1AD5-4D3B-BCD5-6B48AFA02FA6}"/>
                </a:ext>
              </a:extLst>
            </p:cNvPr>
            <p:cNvCxnSpPr>
              <a:cxnSpLocks/>
              <a:endCxn id="62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0614DD2-464B-4651-9AFA-6BD35094E340}"/>
              </a:ext>
            </a:extLst>
          </p:cNvPr>
          <p:cNvGrpSpPr/>
          <p:nvPr/>
        </p:nvGrpSpPr>
        <p:grpSpPr>
          <a:xfrm>
            <a:off x="5433032" y="1104149"/>
            <a:ext cx="571925" cy="95534"/>
            <a:chOff x="782279" y="1986934"/>
            <a:chExt cx="571925" cy="95534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4AF29983-3B49-496B-ACFD-7A13FEDBA368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6ABAB5B8-69AA-466C-BEBA-DBC20BB7960D}"/>
                </a:ext>
              </a:extLst>
            </p:cNvPr>
            <p:cNvCxnSpPr>
              <a:cxnSpLocks/>
              <a:endCxn id="65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219638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6E4269A1-AAD7-4D17-BAB4-99B076F478A8}"/>
              </a:ext>
            </a:extLst>
          </p:cNvPr>
          <p:cNvSpPr/>
          <p:nvPr/>
        </p:nvSpPr>
        <p:spPr>
          <a:xfrm>
            <a:off x="6792688" y="2585570"/>
            <a:ext cx="983255" cy="57621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797099" y="0"/>
                </a:moveTo>
                <a:lnTo>
                  <a:pt x="797099" y="576216"/>
                </a:lnTo>
                <a:lnTo>
                  <a:pt x="0" y="576216"/>
                </a:lnTo>
              </a:path>
            </a:pathLst>
          </a:custGeom>
          <a:noFill/>
          <a:ln w="25400">
            <a:solidFill>
              <a:schemeClr val="accent3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6F52A17-400E-4C45-9616-4A6FC798F4CA}"/>
              </a:ext>
            </a:extLst>
          </p:cNvPr>
          <p:cNvSpPr/>
          <p:nvPr/>
        </p:nvSpPr>
        <p:spPr>
          <a:xfrm>
            <a:off x="1889604" y="2585570"/>
            <a:ext cx="883531" cy="57621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576216"/>
                </a:lnTo>
                <a:lnTo>
                  <a:pt x="883531" y="576216"/>
                </a:lnTo>
              </a:path>
            </a:pathLst>
          </a:custGeom>
          <a:noFill/>
          <a:ln w="25400">
            <a:solidFill>
              <a:schemeClr val="accent3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00512382-94C3-4DD5-8053-B0ED0262F2B0}"/>
              </a:ext>
            </a:extLst>
          </p:cNvPr>
          <p:cNvSpPr/>
          <p:nvPr/>
        </p:nvSpPr>
        <p:spPr>
          <a:xfrm>
            <a:off x="4273469" y="473639"/>
            <a:ext cx="960360" cy="960360"/>
          </a:xfrm>
          <a:prstGeom prst="arc">
            <a:avLst>
              <a:gd name="adj1" fmla="val 13200000"/>
              <a:gd name="adj2" fmla="val 19200000"/>
            </a:avLst>
          </a:prstGeom>
          <a:ln w="25400">
            <a:solidFill>
              <a:schemeClr val="accent3"/>
            </a:solidFill>
          </a:ln>
        </p:spPr>
        <p:style>
          <a:lnRef idx="2">
            <a:scrgbClr r="0" g="0" b="0"/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A5255501-D847-4962-9903-A7F6BF416AC8}"/>
              </a:ext>
            </a:extLst>
          </p:cNvPr>
          <p:cNvSpPr/>
          <p:nvPr/>
        </p:nvSpPr>
        <p:spPr>
          <a:xfrm>
            <a:off x="4273469" y="473639"/>
            <a:ext cx="960360" cy="960360"/>
          </a:xfrm>
          <a:prstGeom prst="arc">
            <a:avLst>
              <a:gd name="adj1" fmla="val 2400000"/>
              <a:gd name="adj2" fmla="val 8400000"/>
            </a:avLst>
          </a:prstGeom>
          <a:ln w="25400">
            <a:solidFill>
              <a:schemeClr val="accent3"/>
            </a:solidFill>
          </a:ln>
        </p:spPr>
        <p:style>
          <a:lnRef idx="2">
            <a:scrgbClr r="0" g="0" b="0"/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119881A-B712-4EEF-9AB2-30C9A3107ADF}"/>
              </a:ext>
            </a:extLst>
          </p:cNvPr>
          <p:cNvSpPr/>
          <p:nvPr/>
        </p:nvSpPr>
        <p:spPr>
          <a:xfrm>
            <a:off x="3379507" y="646504"/>
            <a:ext cx="2757831" cy="614630"/>
          </a:xfrm>
          <a:custGeom>
            <a:avLst/>
            <a:gdLst>
              <a:gd name="connsiteX0" fmla="*/ 0 w 1920721"/>
              <a:gd name="connsiteY0" fmla="*/ 0 h 614630"/>
              <a:gd name="connsiteX1" fmla="*/ 1920721 w 1920721"/>
              <a:gd name="connsiteY1" fmla="*/ 0 h 614630"/>
              <a:gd name="connsiteX2" fmla="*/ 1920721 w 1920721"/>
              <a:gd name="connsiteY2" fmla="*/ 614630 h 614630"/>
              <a:gd name="connsiteX3" fmla="*/ 0 w 1920721"/>
              <a:gd name="connsiteY3" fmla="*/ 614630 h 614630"/>
              <a:gd name="connsiteX4" fmla="*/ 0 w 1920721"/>
              <a:gd name="connsiteY4" fmla="*/ 0 h 61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721" h="614630">
                <a:moveTo>
                  <a:pt x="0" y="0"/>
                </a:moveTo>
                <a:lnTo>
                  <a:pt x="1920721" y="0"/>
                </a:lnTo>
                <a:lnTo>
                  <a:pt x="1920721" y="614630"/>
                </a:lnTo>
                <a:lnTo>
                  <a:pt x="0" y="61463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>
                <a:solidFill>
                  <a:schemeClr val="accent6"/>
                </a:solidFill>
                <a:latin typeface="Lato Black" panose="020F0A02020204030203" pitchFamily="34" charset="0"/>
              </a:rPr>
              <a:t>Are people searching for your product/service?</a:t>
            </a: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B5F6A734-2999-4822-AFCB-B3407660475F}"/>
              </a:ext>
            </a:extLst>
          </p:cNvPr>
          <p:cNvSpPr/>
          <p:nvPr/>
        </p:nvSpPr>
        <p:spPr>
          <a:xfrm>
            <a:off x="1409423" y="1625210"/>
            <a:ext cx="960360" cy="960360"/>
          </a:xfrm>
          <a:prstGeom prst="arc">
            <a:avLst>
              <a:gd name="adj1" fmla="val 13200000"/>
              <a:gd name="adj2" fmla="val 19200000"/>
            </a:avLst>
          </a:prstGeom>
          <a:ln w="25400">
            <a:solidFill>
              <a:schemeClr val="accent3"/>
            </a:solidFill>
          </a:ln>
        </p:spPr>
        <p:style>
          <a:lnRef idx="2">
            <a:scrgbClr r="0" g="0" b="0"/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930CEF78-EDC7-4EDA-A17C-1F70B13EEA61}"/>
              </a:ext>
            </a:extLst>
          </p:cNvPr>
          <p:cNvSpPr/>
          <p:nvPr/>
        </p:nvSpPr>
        <p:spPr>
          <a:xfrm>
            <a:off x="1409423" y="1625210"/>
            <a:ext cx="960360" cy="960360"/>
          </a:xfrm>
          <a:prstGeom prst="arc">
            <a:avLst>
              <a:gd name="adj1" fmla="val 2400000"/>
              <a:gd name="adj2" fmla="val 8400000"/>
            </a:avLst>
          </a:prstGeom>
          <a:ln w="25400">
            <a:solidFill>
              <a:schemeClr val="accent3"/>
            </a:solidFill>
          </a:ln>
        </p:spPr>
        <p:style>
          <a:lnRef idx="2">
            <a:scrgbClr r="0" g="0" b="0"/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2F3A7B8-A1FA-4927-BC32-E12631B9A2D9}"/>
              </a:ext>
            </a:extLst>
          </p:cNvPr>
          <p:cNvSpPr/>
          <p:nvPr/>
        </p:nvSpPr>
        <p:spPr>
          <a:xfrm>
            <a:off x="929243" y="1798075"/>
            <a:ext cx="1920721" cy="614630"/>
          </a:xfrm>
          <a:custGeom>
            <a:avLst/>
            <a:gdLst>
              <a:gd name="connsiteX0" fmla="*/ 0 w 1920721"/>
              <a:gd name="connsiteY0" fmla="*/ 0 h 614630"/>
              <a:gd name="connsiteX1" fmla="*/ 1920721 w 1920721"/>
              <a:gd name="connsiteY1" fmla="*/ 0 h 614630"/>
              <a:gd name="connsiteX2" fmla="*/ 1920721 w 1920721"/>
              <a:gd name="connsiteY2" fmla="*/ 614630 h 614630"/>
              <a:gd name="connsiteX3" fmla="*/ 0 w 1920721"/>
              <a:gd name="connsiteY3" fmla="*/ 614630 h 614630"/>
              <a:gd name="connsiteX4" fmla="*/ 0 w 1920721"/>
              <a:gd name="connsiteY4" fmla="*/ 0 h 61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721" h="614630">
                <a:moveTo>
                  <a:pt x="0" y="0"/>
                </a:moveTo>
                <a:lnTo>
                  <a:pt x="1920721" y="0"/>
                </a:lnTo>
                <a:lnTo>
                  <a:pt x="1920721" y="614630"/>
                </a:lnTo>
                <a:lnTo>
                  <a:pt x="0" y="61463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795" tIns="10795" rIns="10795" bIns="10795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kern="1200" dirty="0">
                <a:solidFill>
                  <a:schemeClr val="accent6"/>
                </a:solidFill>
              </a:rPr>
              <a:t>No</a:t>
            </a:r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614430A7-84C7-45CD-ADBA-E0C559C61055}"/>
              </a:ext>
            </a:extLst>
          </p:cNvPr>
          <p:cNvSpPr/>
          <p:nvPr/>
        </p:nvSpPr>
        <p:spPr>
          <a:xfrm>
            <a:off x="2650576" y="2981613"/>
            <a:ext cx="960360" cy="960360"/>
          </a:xfrm>
          <a:prstGeom prst="arc">
            <a:avLst>
              <a:gd name="adj1" fmla="val 13200000"/>
              <a:gd name="adj2" fmla="val 19200000"/>
            </a:avLst>
          </a:prstGeom>
          <a:ln w="25400">
            <a:solidFill>
              <a:schemeClr val="accent3"/>
            </a:solidFill>
          </a:ln>
        </p:spPr>
        <p:style>
          <a:lnRef idx="2">
            <a:scrgbClr r="0" g="0" b="0"/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0E9F456B-1C9F-46BB-93DF-BFE2F279509B}"/>
              </a:ext>
            </a:extLst>
          </p:cNvPr>
          <p:cNvSpPr/>
          <p:nvPr/>
        </p:nvSpPr>
        <p:spPr>
          <a:xfrm>
            <a:off x="2672522" y="2981613"/>
            <a:ext cx="960360" cy="960360"/>
          </a:xfrm>
          <a:prstGeom prst="arc">
            <a:avLst>
              <a:gd name="adj1" fmla="val 2400000"/>
              <a:gd name="adj2" fmla="val 8400000"/>
            </a:avLst>
          </a:prstGeom>
          <a:ln w="25400">
            <a:solidFill>
              <a:schemeClr val="accent3"/>
            </a:solidFill>
          </a:ln>
        </p:spPr>
        <p:style>
          <a:lnRef idx="2">
            <a:scrgbClr r="0" g="0" b="0"/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366A15D-E60E-4483-9554-036E1CB069E0}"/>
              </a:ext>
            </a:extLst>
          </p:cNvPr>
          <p:cNvSpPr/>
          <p:nvPr/>
        </p:nvSpPr>
        <p:spPr>
          <a:xfrm>
            <a:off x="2170396" y="3183738"/>
            <a:ext cx="1920721" cy="614630"/>
          </a:xfrm>
          <a:custGeom>
            <a:avLst/>
            <a:gdLst>
              <a:gd name="connsiteX0" fmla="*/ 0 w 1920721"/>
              <a:gd name="connsiteY0" fmla="*/ 0 h 614630"/>
              <a:gd name="connsiteX1" fmla="*/ 1920721 w 1920721"/>
              <a:gd name="connsiteY1" fmla="*/ 0 h 614630"/>
              <a:gd name="connsiteX2" fmla="*/ 1920721 w 1920721"/>
              <a:gd name="connsiteY2" fmla="*/ 614630 h 614630"/>
              <a:gd name="connsiteX3" fmla="*/ 0 w 1920721"/>
              <a:gd name="connsiteY3" fmla="*/ 614630 h 614630"/>
              <a:gd name="connsiteX4" fmla="*/ 0 w 1920721"/>
              <a:gd name="connsiteY4" fmla="*/ 0 h 61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721" h="614630">
                <a:moveTo>
                  <a:pt x="0" y="0"/>
                </a:moveTo>
                <a:lnTo>
                  <a:pt x="1920721" y="0"/>
                </a:lnTo>
                <a:lnTo>
                  <a:pt x="1920721" y="614630"/>
                </a:lnTo>
                <a:lnTo>
                  <a:pt x="0" y="61463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795" tIns="10795" rIns="10795" bIns="10795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kern="1200" dirty="0">
                <a:solidFill>
                  <a:schemeClr val="accent6"/>
                </a:solidFill>
              </a:rPr>
              <a:t>Advertising network campaigns</a:t>
            </a:r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5F1B056B-E085-45A5-9903-CA23133C1E07}"/>
              </a:ext>
            </a:extLst>
          </p:cNvPr>
          <p:cNvSpPr/>
          <p:nvPr/>
        </p:nvSpPr>
        <p:spPr>
          <a:xfrm>
            <a:off x="7109607" y="1625210"/>
            <a:ext cx="960360" cy="960360"/>
          </a:xfrm>
          <a:prstGeom prst="arc">
            <a:avLst>
              <a:gd name="adj1" fmla="val 13200000"/>
              <a:gd name="adj2" fmla="val 19200000"/>
            </a:avLst>
          </a:prstGeom>
          <a:ln w="25400">
            <a:solidFill>
              <a:schemeClr val="accent3"/>
            </a:solidFill>
          </a:ln>
        </p:spPr>
        <p:style>
          <a:lnRef idx="2">
            <a:scrgbClr r="0" g="0" b="0"/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7CF1271E-5209-499A-9D5A-8E6F3BF6268D}"/>
              </a:ext>
            </a:extLst>
          </p:cNvPr>
          <p:cNvSpPr/>
          <p:nvPr/>
        </p:nvSpPr>
        <p:spPr>
          <a:xfrm>
            <a:off x="7109607" y="1625210"/>
            <a:ext cx="960360" cy="960360"/>
          </a:xfrm>
          <a:prstGeom prst="arc">
            <a:avLst>
              <a:gd name="adj1" fmla="val 2400000"/>
              <a:gd name="adj2" fmla="val 8400000"/>
            </a:avLst>
          </a:prstGeom>
          <a:ln w="25400">
            <a:solidFill>
              <a:schemeClr val="accent3"/>
            </a:solidFill>
          </a:ln>
        </p:spPr>
        <p:style>
          <a:lnRef idx="2">
            <a:scrgbClr r="0" g="0" b="0"/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9CF3A47A-B34F-4272-AE2C-FEFFCDB4834C}"/>
              </a:ext>
            </a:extLst>
          </p:cNvPr>
          <p:cNvSpPr/>
          <p:nvPr/>
        </p:nvSpPr>
        <p:spPr>
          <a:xfrm>
            <a:off x="6629427" y="1798075"/>
            <a:ext cx="1920721" cy="614630"/>
          </a:xfrm>
          <a:custGeom>
            <a:avLst/>
            <a:gdLst>
              <a:gd name="connsiteX0" fmla="*/ 0 w 1920721"/>
              <a:gd name="connsiteY0" fmla="*/ 0 h 614630"/>
              <a:gd name="connsiteX1" fmla="*/ 1920721 w 1920721"/>
              <a:gd name="connsiteY1" fmla="*/ 0 h 614630"/>
              <a:gd name="connsiteX2" fmla="*/ 1920721 w 1920721"/>
              <a:gd name="connsiteY2" fmla="*/ 614630 h 614630"/>
              <a:gd name="connsiteX3" fmla="*/ 0 w 1920721"/>
              <a:gd name="connsiteY3" fmla="*/ 614630 h 614630"/>
              <a:gd name="connsiteX4" fmla="*/ 0 w 1920721"/>
              <a:gd name="connsiteY4" fmla="*/ 0 h 61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721" h="614630">
                <a:moveTo>
                  <a:pt x="0" y="0"/>
                </a:moveTo>
                <a:lnTo>
                  <a:pt x="1920721" y="0"/>
                </a:lnTo>
                <a:lnTo>
                  <a:pt x="1920721" y="614630"/>
                </a:lnTo>
                <a:lnTo>
                  <a:pt x="0" y="61463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795" tIns="10795" rIns="10795" bIns="10795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kern="1200" dirty="0">
                <a:solidFill>
                  <a:schemeClr val="accent6"/>
                </a:solidFill>
              </a:rPr>
              <a:t>Yes</a:t>
            </a: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DAF2809C-3156-4475-9FD3-DCB25444E313}"/>
              </a:ext>
            </a:extLst>
          </p:cNvPr>
          <p:cNvSpPr/>
          <p:nvPr/>
        </p:nvSpPr>
        <p:spPr>
          <a:xfrm>
            <a:off x="5954884" y="2981613"/>
            <a:ext cx="960360" cy="960360"/>
          </a:xfrm>
          <a:prstGeom prst="arc">
            <a:avLst>
              <a:gd name="adj1" fmla="val 13200000"/>
              <a:gd name="adj2" fmla="val 19200000"/>
            </a:avLst>
          </a:prstGeom>
          <a:ln w="25400">
            <a:solidFill>
              <a:schemeClr val="accent3"/>
            </a:solidFill>
          </a:ln>
        </p:spPr>
        <p:style>
          <a:lnRef idx="2">
            <a:scrgbClr r="0" g="0" b="0"/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94C40B2E-3B58-4C69-80B2-80DD1D2D4D61}"/>
              </a:ext>
            </a:extLst>
          </p:cNvPr>
          <p:cNvSpPr/>
          <p:nvPr/>
        </p:nvSpPr>
        <p:spPr>
          <a:xfrm>
            <a:off x="5954884" y="2981613"/>
            <a:ext cx="960360" cy="960360"/>
          </a:xfrm>
          <a:prstGeom prst="arc">
            <a:avLst>
              <a:gd name="adj1" fmla="val 2400000"/>
              <a:gd name="adj2" fmla="val 8400000"/>
            </a:avLst>
          </a:prstGeom>
          <a:ln w="25400">
            <a:solidFill>
              <a:schemeClr val="accent3"/>
            </a:solidFill>
          </a:ln>
        </p:spPr>
        <p:style>
          <a:lnRef idx="2">
            <a:scrgbClr r="0" g="0" b="0"/>
          </a:lnRef>
          <a:fillRef idx="0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914F265-6EB6-4272-AFC0-88E843327CEC}"/>
              </a:ext>
            </a:extLst>
          </p:cNvPr>
          <p:cNvSpPr/>
          <p:nvPr/>
        </p:nvSpPr>
        <p:spPr>
          <a:xfrm>
            <a:off x="5474703" y="3154478"/>
            <a:ext cx="1920721" cy="614630"/>
          </a:xfrm>
          <a:custGeom>
            <a:avLst/>
            <a:gdLst>
              <a:gd name="connsiteX0" fmla="*/ 0 w 1920721"/>
              <a:gd name="connsiteY0" fmla="*/ 0 h 614630"/>
              <a:gd name="connsiteX1" fmla="*/ 1920721 w 1920721"/>
              <a:gd name="connsiteY1" fmla="*/ 0 h 614630"/>
              <a:gd name="connsiteX2" fmla="*/ 1920721 w 1920721"/>
              <a:gd name="connsiteY2" fmla="*/ 614630 h 614630"/>
              <a:gd name="connsiteX3" fmla="*/ 0 w 1920721"/>
              <a:gd name="connsiteY3" fmla="*/ 614630 h 614630"/>
              <a:gd name="connsiteX4" fmla="*/ 0 w 1920721"/>
              <a:gd name="connsiteY4" fmla="*/ 0 h 61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721" h="614630">
                <a:moveTo>
                  <a:pt x="0" y="0"/>
                </a:moveTo>
                <a:lnTo>
                  <a:pt x="1920721" y="0"/>
                </a:lnTo>
                <a:lnTo>
                  <a:pt x="1920721" y="614630"/>
                </a:lnTo>
                <a:lnTo>
                  <a:pt x="0" y="61463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795" tIns="10795" rIns="10795" bIns="10795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kern="1200" dirty="0">
                <a:solidFill>
                  <a:schemeClr val="accent6"/>
                </a:solidFill>
              </a:rPr>
              <a:t>Search campaigns</a:t>
            </a:r>
          </a:p>
        </p:txBody>
      </p:sp>
      <p:pic>
        <p:nvPicPr>
          <p:cNvPr id="17" name="Graphic 5">
            <a:extLst>
              <a:ext uri="{FF2B5EF4-FFF2-40B4-BE49-F238E27FC236}">
                <a16:creationId xmlns:a16="http://schemas.microsoft.com/office/drawing/2014/main" id="{B0A22B13-580C-4D50-A37A-BD8FCFF398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1D5667E-418D-4904-815C-41E4AEF94FB3}"/>
              </a:ext>
            </a:extLst>
          </p:cNvPr>
          <p:cNvCxnSpPr>
            <a:cxnSpLocks/>
          </p:cNvCxnSpPr>
          <p:nvPr/>
        </p:nvCxnSpPr>
        <p:spPr>
          <a:xfrm>
            <a:off x="2253082" y="1792224"/>
            <a:ext cx="4981537" cy="0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3A5AA1A-347D-48F2-92C4-0520F867037C}"/>
              </a:ext>
            </a:extLst>
          </p:cNvPr>
          <p:cNvCxnSpPr>
            <a:cxnSpLocks/>
          </p:cNvCxnSpPr>
          <p:nvPr/>
        </p:nvCxnSpPr>
        <p:spPr>
          <a:xfrm>
            <a:off x="4746030" y="1426464"/>
            <a:ext cx="0" cy="373075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8CD20F5-5564-4A6F-86F1-9ED3CD41641E}"/>
              </a:ext>
            </a:extLst>
          </p:cNvPr>
          <p:cNvCxnSpPr>
            <a:cxnSpLocks/>
          </p:cNvCxnSpPr>
          <p:nvPr/>
        </p:nvCxnSpPr>
        <p:spPr>
          <a:xfrm>
            <a:off x="3138107" y="3957523"/>
            <a:ext cx="0" cy="299923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3AAB775-5184-4D6C-896E-E36F14A8CB7C}"/>
              </a:ext>
            </a:extLst>
          </p:cNvPr>
          <p:cNvCxnSpPr>
            <a:cxnSpLocks/>
          </p:cNvCxnSpPr>
          <p:nvPr/>
        </p:nvCxnSpPr>
        <p:spPr>
          <a:xfrm flipH="1">
            <a:off x="2604098" y="3821653"/>
            <a:ext cx="210026" cy="157815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CEDB1AC-2828-4708-93D3-C404442B89BC}"/>
              </a:ext>
            </a:extLst>
          </p:cNvPr>
          <p:cNvCxnSpPr>
            <a:cxnSpLocks/>
          </p:cNvCxnSpPr>
          <p:nvPr/>
        </p:nvCxnSpPr>
        <p:spPr>
          <a:xfrm>
            <a:off x="3483965" y="3821654"/>
            <a:ext cx="210097" cy="194391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FB671583-3A7F-4F77-98BE-DB85184762BB}"/>
              </a:ext>
            </a:extLst>
          </p:cNvPr>
          <p:cNvSpPr/>
          <p:nvPr/>
        </p:nvSpPr>
        <p:spPr>
          <a:xfrm>
            <a:off x="1752213" y="3913631"/>
            <a:ext cx="1071340" cy="322429"/>
          </a:xfrm>
          <a:custGeom>
            <a:avLst/>
            <a:gdLst>
              <a:gd name="connsiteX0" fmla="*/ 0 w 1920721"/>
              <a:gd name="connsiteY0" fmla="*/ 0 h 614630"/>
              <a:gd name="connsiteX1" fmla="*/ 1920721 w 1920721"/>
              <a:gd name="connsiteY1" fmla="*/ 0 h 614630"/>
              <a:gd name="connsiteX2" fmla="*/ 1920721 w 1920721"/>
              <a:gd name="connsiteY2" fmla="*/ 614630 h 614630"/>
              <a:gd name="connsiteX3" fmla="*/ 0 w 1920721"/>
              <a:gd name="connsiteY3" fmla="*/ 614630 h 614630"/>
              <a:gd name="connsiteX4" fmla="*/ 0 w 1920721"/>
              <a:gd name="connsiteY4" fmla="*/ 0 h 61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721" h="614630">
                <a:moveTo>
                  <a:pt x="0" y="0"/>
                </a:moveTo>
                <a:lnTo>
                  <a:pt x="1920721" y="0"/>
                </a:lnTo>
                <a:lnTo>
                  <a:pt x="1920721" y="614630"/>
                </a:lnTo>
                <a:lnTo>
                  <a:pt x="0" y="61463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795" tIns="10795" rIns="10795" bIns="10795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100" kern="1200" dirty="0">
                <a:solidFill>
                  <a:schemeClr val="accent6"/>
                </a:solidFill>
              </a:rPr>
              <a:t>Yandex responsive ads</a:t>
            </a: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349C3E0B-E607-4556-BBEE-9EFCE33CD319}"/>
              </a:ext>
            </a:extLst>
          </p:cNvPr>
          <p:cNvSpPr/>
          <p:nvPr/>
        </p:nvSpPr>
        <p:spPr>
          <a:xfrm>
            <a:off x="2577611" y="4285487"/>
            <a:ext cx="1071340" cy="322429"/>
          </a:xfrm>
          <a:custGeom>
            <a:avLst/>
            <a:gdLst>
              <a:gd name="connsiteX0" fmla="*/ 0 w 1920721"/>
              <a:gd name="connsiteY0" fmla="*/ 0 h 614630"/>
              <a:gd name="connsiteX1" fmla="*/ 1920721 w 1920721"/>
              <a:gd name="connsiteY1" fmla="*/ 0 h 614630"/>
              <a:gd name="connsiteX2" fmla="*/ 1920721 w 1920721"/>
              <a:gd name="connsiteY2" fmla="*/ 614630 h 614630"/>
              <a:gd name="connsiteX3" fmla="*/ 0 w 1920721"/>
              <a:gd name="connsiteY3" fmla="*/ 614630 h 614630"/>
              <a:gd name="connsiteX4" fmla="*/ 0 w 1920721"/>
              <a:gd name="connsiteY4" fmla="*/ 0 h 61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721" h="614630">
                <a:moveTo>
                  <a:pt x="0" y="0"/>
                </a:moveTo>
                <a:lnTo>
                  <a:pt x="1920721" y="0"/>
                </a:lnTo>
                <a:lnTo>
                  <a:pt x="1920721" y="614630"/>
                </a:lnTo>
                <a:lnTo>
                  <a:pt x="0" y="61463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795" tIns="10795" rIns="10795" bIns="10795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100" kern="1200">
                <a:solidFill>
                  <a:schemeClr val="accent6"/>
                </a:solidFill>
              </a:rPr>
              <a:t>Google responsive ads</a:t>
            </a:r>
            <a:endParaRPr lang="en-US" sz="1100" kern="1200" dirty="0">
              <a:solidFill>
                <a:schemeClr val="accent6"/>
              </a:solidFill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E4DFD8C8-89E4-464E-9E13-5775ADCCCCA3}"/>
              </a:ext>
            </a:extLst>
          </p:cNvPr>
          <p:cNvSpPr/>
          <p:nvPr/>
        </p:nvSpPr>
        <p:spPr>
          <a:xfrm>
            <a:off x="3705461" y="3899904"/>
            <a:ext cx="876269" cy="322429"/>
          </a:xfrm>
          <a:custGeom>
            <a:avLst/>
            <a:gdLst>
              <a:gd name="connsiteX0" fmla="*/ 0 w 1920721"/>
              <a:gd name="connsiteY0" fmla="*/ 0 h 614630"/>
              <a:gd name="connsiteX1" fmla="*/ 1920721 w 1920721"/>
              <a:gd name="connsiteY1" fmla="*/ 0 h 614630"/>
              <a:gd name="connsiteX2" fmla="*/ 1920721 w 1920721"/>
              <a:gd name="connsiteY2" fmla="*/ 614630 h 614630"/>
              <a:gd name="connsiteX3" fmla="*/ 0 w 1920721"/>
              <a:gd name="connsiteY3" fmla="*/ 614630 h 614630"/>
              <a:gd name="connsiteX4" fmla="*/ 0 w 1920721"/>
              <a:gd name="connsiteY4" fmla="*/ 0 h 61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721" h="614630">
                <a:moveTo>
                  <a:pt x="0" y="0"/>
                </a:moveTo>
                <a:lnTo>
                  <a:pt x="1920721" y="0"/>
                </a:lnTo>
                <a:lnTo>
                  <a:pt x="1920721" y="614630"/>
                </a:lnTo>
                <a:lnTo>
                  <a:pt x="0" y="61463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795" tIns="10795" rIns="10795" bIns="10795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100" kern="1200" dirty="0">
                <a:solidFill>
                  <a:schemeClr val="accent6"/>
                </a:solidFill>
              </a:rPr>
              <a:t>Banner/video ads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BD02C04-2D26-42E6-A8F8-E94BBABDD348}"/>
              </a:ext>
            </a:extLst>
          </p:cNvPr>
          <p:cNvCxnSpPr>
            <a:cxnSpLocks/>
          </p:cNvCxnSpPr>
          <p:nvPr/>
        </p:nvCxnSpPr>
        <p:spPr>
          <a:xfrm>
            <a:off x="6433757" y="3952761"/>
            <a:ext cx="0" cy="299923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F7D3340-82C5-4B0C-A639-08110E5A21DF}"/>
              </a:ext>
            </a:extLst>
          </p:cNvPr>
          <p:cNvCxnSpPr>
            <a:cxnSpLocks/>
          </p:cNvCxnSpPr>
          <p:nvPr/>
        </p:nvCxnSpPr>
        <p:spPr>
          <a:xfrm flipH="1">
            <a:off x="5899748" y="3816891"/>
            <a:ext cx="210026" cy="157815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31A8536-B0CF-42F2-B5B7-61E8085D66E9}"/>
              </a:ext>
            </a:extLst>
          </p:cNvPr>
          <p:cNvCxnSpPr>
            <a:cxnSpLocks/>
          </p:cNvCxnSpPr>
          <p:nvPr/>
        </p:nvCxnSpPr>
        <p:spPr>
          <a:xfrm>
            <a:off x="6779615" y="3816892"/>
            <a:ext cx="210097" cy="194391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1FB30E04-20B1-42FD-883C-A676D3C5207D}"/>
              </a:ext>
            </a:extLst>
          </p:cNvPr>
          <p:cNvSpPr/>
          <p:nvPr/>
        </p:nvSpPr>
        <p:spPr>
          <a:xfrm>
            <a:off x="4990713" y="3908869"/>
            <a:ext cx="974319" cy="322429"/>
          </a:xfrm>
          <a:custGeom>
            <a:avLst/>
            <a:gdLst>
              <a:gd name="connsiteX0" fmla="*/ 0 w 1920721"/>
              <a:gd name="connsiteY0" fmla="*/ 0 h 614630"/>
              <a:gd name="connsiteX1" fmla="*/ 1920721 w 1920721"/>
              <a:gd name="connsiteY1" fmla="*/ 0 h 614630"/>
              <a:gd name="connsiteX2" fmla="*/ 1920721 w 1920721"/>
              <a:gd name="connsiteY2" fmla="*/ 614630 h 614630"/>
              <a:gd name="connsiteX3" fmla="*/ 0 w 1920721"/>
              <a:gd name="connsiteY3" fmla="*/ 614630 h 614630"/>
              <a:gd name="connsiteX4" fmla="*/ 0 w 1920721"/>
              <a:gd name="connsiteY4" fmla="*/ 0 h 61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721" h="614630">
                <a:moveTo>
                  <a:pt x="0" y="0"/>
                </a:moveTo>
                <a:lnTo>
                  <a:pt x="1920721" y="0"/>
                </a:lnTo>
                <a:lnTo>
                  <a:pt x="1920721" y="614630"/>
                </a:lnTo>
                <a:lnTo>
                  <a:pt x="0" y="61463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795" tIns="10795" rIns="10795" bIns="10795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100" kern="1200" dirty="0">
                <a:solidFill>
                  <a:schemeClr val="accent6"/>
                </a:solidFill>
              </a:rPr>
              <a:t>Yandex text ads</a:t>
            </a: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552BF975-5105-4270-9297-4322C996911E}"/>
              </a:ext>
            </a:extLst>
          </p:cNvPr>
          <p:cNvSpPr/>
          <p:nvPr/>
        </p:nvSpPr>
        <p:spPr>
          <a:xfrm>
            <a:off x="5873261" y="4280725"/>
            <a:ext cx="1071340" cy="322429"/>
          </a:xfrm>
          <a:custGeom>
            <a:avLst/>
            <a:gdLst>
              <a:gd name="connsiteX0" fmla="*/ 0 w 1920721"/>
              <a:gd name="connsiteY0" fmla="*/ 0 h 614630"/>
              <a:gd name="connsiteX1" fmla="*/ 1920721 w 1920721"/>
              <a:gd name="connsiteY1" fmla="*/ 0 h 614630"/>
              <a:gd name="connsiteX2" fmla="*/ 1920721 w 1920721"/>
              <a:gd name="connsiteY2" fmla="*/ 614630 h 614630"/>
              <a:gd name="connsiteX3" fmla="*/ 0 w 1920721"/>
              <a:gd name="connsiteY3" fmla="*/ 614630 h 614630"/>
              <a:gd name="connsiteX4" fmla="*/ 0 w 1920721"/>
              <a:gd name="connsiteY4" fmla="*/ 0 h 61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721" h="614630">
                <a:moveTo>
                  <a:pt x="0" y="0"/>
                </a:moveTo>
                <a:lnTo>
                  <a:pt x="1920721" y="0"/>
                </a:lnTo>
                <a:lnTo>
                  <a:pt x="1920721" y="614630"/>
                </a:lnTo>
                <a:lnTo>
                  <a:pt x="0" y="61463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795" tIns="10795" rIns="10795" bIns="10795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100" kern="1200" dirty="0">
                <a:solidFill>
                  <a:schemeClr val="accent6"/>
                </a:solidFill>
              </a:rPr>
              <a:t>Yandex search banner</a:t>
            </a: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1647877E-454B-4F7F-AACB-D0867674ECCA}"/>
              </a:ext>
            </a:extLst>
          </p:cNvPr>
          <p:cNvSpPr/>
          <p:nvPr/>
        </p:nvSpPr>
        <p:spPr>
          <a:xfrm>
            <a:off x="6953662" y="3906431"/>
            <a:ext cx="876269" cy="322429"/>
          </a:xfrm>
          <a:custGeom>
            <a:avLst/>
            <a:gdLst>
              <a:gd name="connsiteX0" fmla="*/ 0 w 1920721"/>
              <a:gd name="connsiteY0" fmla="*/ 0 h 614630"/>
              <a:gd name="connsiteX1" fmla="*/ 1920721 w 1920721"/>
              <a:gd name="connsiteY1" fmla="*/ 0 h 614630"/>
              <a:gd name="connsiteX2" fmla="*/ 1920721 w 1920721"/>
              <a:gd name="connsiteY2" fmla="*/ 614630 h 614630"/>
              <a:gd name="connsiteX3" fmla="*/ 0 w 1920721"/>
              <a:gd name="connsiteY3" fmla="*/ 614630 h 614630"/>
              <a:gd name="connsiteX4" fmla="*/ 0 w 1920721"/>
              <a:gd name="connsiteY4" fmla="*/ 0 h 61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721" h="614630">
                <a:moveTo>
                  <a:pt x="0" y="0"/>
                </a:moveTo>
                <a:lnTo>
                  <a:pt x="1920721" y="0"/>
                </a:lnTo>
                <a:lnTo>
                  <a:pt x="1920721" y="614630"/>
                </a:lnTo>
                <a:lnTo>
                  <a:pt x="0" y="61463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795" tIns="10795" rIns="10795" bIns="10795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100" kern="1200" dirty="0">
                <a:solidFill>
                  <a:schemeClr val="accent6"/>
                </a:solidFill>
              </a:rPr>
              <a:t>Google text ads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623EB26-A02B-4F12-B1FC-6505987B6188}"/>
              </a:ext>
            </a:extLst>
          </p:cNvPr>
          <p:cNvCxnSpPr>
            <a:cxnSpLocks/>
            <a:stCxn id="58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EC63CC2-DE91-4AF6-B796-1C7AB1FD007F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BEF825DD-2E9D-4847-970D-5EFAB450A568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4890F2DB-C146-46CE-ADE3-7FC1252F8D0C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7FD7A84A-42BC-4DA4-8193-282AF552CE55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5EBCC8B-2549-4BCA-8B4E-A54772CB9AF9}"/>
                </a:ext>
              </a:extLst>
            </p:cNvPr>
            <p:cNvCxnSpPr>
              <a:stCxn id="58" idx="6"/>
              <a:endCxn id="60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5A31CA3-D950-40FD-9466-896C7E48EA7F}"/>
              </a:ext>
            </a:extLst>
          </p:cNvPr>
          <p:cNvCxnSpPr>
            <a:cxnSpLocks/>
            <a:endCxn id="58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58008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98EC129-F374-47CA-8DB8-60E598C71A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01561"/>
              </p:ext>
            </p:extLst>
          </p:nvPr>
        </p:nvGraphicFramePr>
        <p:xfrm>
          <a:off x="1539524" y="1835336"/>
          <a:ext cx="6229930" cy="264397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114965">
                  <a:extLst>
                    <a:ext uri="{9D8B030D-6E8A-4147-A177-3AD203B41FA5}">
                      <a16:colId xmlns:a16="http://schemas.microsoft.com/office/drawing/2014/main" val="515867002"/>
                    </a:ext>
                  </a:extLst>
                </a:gridCol>
                <a:gridCol w="3114965">
                  <a:extLst>
                    <a:ext uri="{9D8B030D-6E8A-4147-A177-3AD203B41FA5}">
                      <a16:colId xmlns:a16="http://schemas.microsoft.com/office/drawing/2014/main" val="842807462"/>
                    </a:ext>
                  </a:extLst>
                </a:gridCol>
              </a:tblGrid>
              <a:tr h="440663">
                <a:tc>
                  <a:txBody>
                    <a:bodyPr/>
                    <a:lstStyle/>
                    <a:p>
                      <a:r>
                        <a:rPr lang="en-GB" sz="1400" dirty="0"/>
                        <a:t>Element</a:t>
                      </a:r>
                    </a:p>
                  </a:txBody>
                  <a:tcPr marT="36000"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Importance</a:t>
                      </a:r>
                    </a:p>
                  </a:txBody>
                  <a:tcPr marT="36000" anchor="ctr"/>
                </a:tc>
                <a:extLst>
                  <a:ext uri="{0D108BD9-81ED-4DB2-BD59-A6C34878D82A}">
                    <a16:rowId xmlns:a16="http://schemas.microsoft.com/office/drawing/2014/main" val="234761770"/>
                  </a:ext>
                </a:extLst>
              </a:tr>
              <a:tr h="440663">
                <a:tc>
                  <a:txBody>
                    <a:bodyPr/>
                    <a:lstStyle/>
                    <a:p>
                      <a:r>
                        <a:rPr lang="en-GB" sz="1400" dirty="0"/>
                        <a:t>Header tag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Very important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2459104"/>
                  </a:ext>
                </a:extLst>
              </a:tr>
              <a:tr h="440663">
                <a:tc>
                  <a:txBody>
                    <a:bodyPr/>
                    <a:lstStyle/>
                    <a:p>
                      <a:r>
                        <a:rPr lang="en-GB" sz="1400" dirty="0"/>
                        <a:t>Title tag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Very important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8184484"/>
                  </a:ext>
                </a:extLst>
              </a:tr>
              <a:tr h="440663">
                <a:tc>
                  <a:txBody>
                    <a:bodyPr/>
                    <a:lstStyle/>
                    <a:p>
                      <a:r>
                        <a:rPr lang="en-GB" sz="1400" dirty="0"/>
                        <a:t>Meta keyword tag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Important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0283161"/>
                  </a:ext>
                </a:extLst>
              </a:tr>
              <a:tr h="440663">
                <a:tc>
                  <a:txBody>
                    <a:bodyPr/>
                    <a:lstStyle/>
                    <a:p>
                      <a:r>
                        <a:rPr lang="en-GB" sz="1400" dirty="0"/>
                        <a:t>Keywords in URLs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Very important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8865885"/>
                  </a:ext>
                </a:extLst>
              </a:tr>
              <a:tr h="440663">
                <a:tc>
                  <a:txBody>
                    <a:bodyPr/>
                    <a:lstStyle/>
                    <a:p>
                      <a:r>
                        <a:rPr lang="en-GB" sz="1400" dirty="0"/>
                        <a:t>Internal linking structure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Somewhat important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1985131"/>
                  </a:ext>
                </a:extLst>
              </a:tr>
            </a:tbl>
          </a:graphicData>
        </a:graphic>
      </p:graphicFrame>
      <p:pic>
        <p:nvPicPr>
          <p:cNvPr id="10" name="Graphic 5">
            <a:extLst>
              <a:ext uri="{FF2B5EF4-FFF2-40B4-BE49-F238E27FC236}">
                <a16:creationId xmlns:a16="http://schemas.microsoft.com/office/drawing/2014/main" id="{209375F3-0EAB-4A64-84E3-E923A9BB16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5942F71-2E18-45DF-8F6C-41185CD1A8E1}"/>
              </a:ext>
            </a:extLst>
          </p:cNvPr>
          <p:cNvCxnSpPr>
            <a:cxnSpLocks/>
            <a:stCxn id="15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3B103FB-2453-4CE6-8E4A-F6A65B9D3565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A950A9D-D633-41BF-BB67-891E5A4EF13F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A254D47-9F60-4980-AB69-F94C53A1C877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9EF1D59-D5D8-4E39-84FA-34D8E1ADBA02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946BBBF-2364-4F6C-A226-07AD7BD464CE}"/>
                </a:ext>
              </a:extLst>
            </p:cNvPr>
            <p:cNvCxnSpPr>
              <a:stCxn id="15" idx="6"/>
              <a:endCxn id="17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640C025-8435-414A-B83E-07AA7B287B46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BD5C1D0-107F-4760-8A1B-74E64FCD15C6}"/>
              </a:ext>
            </a:extLst>
          </p:cNvPr>
          <p:cNvSpPr txBox="1"/>
          <p:nvPr/>
        </p:nvSpPr>
        <p:spPr>
          <a:xfrm>
            <a:off x="1419759" y="686789"/>
            <a:ext cx="7005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Use your keyword research findings to optimise your website for organic ranking</a:t>
            </a:r>
          </a:p>
        </p:txBody>
      </p:sp>
    </p:spTree>
    <p:extLst>
      <p:ext uri="{BB962C8B-B14F-4D97-AF65-F5344CB8AC3E}">
        <p14:creationId xmlns:p14="http://schemas.microsoft.com/office/powerpoint/2010/main" val="29841713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9">
            <a:extLst>
              <a:ext uri="{FF2B5EF4-FFF2-40B4-BE49-F238E27FC236}">
                <a16:creationId xmlns:a16="http://schemas.microsoft.com/office/drawing/2014/main" id="{A5751F6A-FC10-480C-9320-D358D84886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712867"/>
              </p:ext>
            </p:extLst>
          </p:nvPr>
        </p:nvGraphicFramePr>
        <p:xfrm>
          <a:off x="1514069" y="2489361"/>
          <a:ext cx="3551510" cy="138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0900">
                  <a:extLst>
                    <a:ext uri="{9D8B030D-6E8A-4147-A177-3AD203B41FA5}">
                      <a16:colId xmlns:a16="http://schemas.microsoft.com/office/drawing/2014/main" val="153706486"/>
                    </a:ext>
                  </a:extLst>
                </a:gridCol>
                <a:gridCol w="2060610">
                  <a:extLst>
                    <a:ext uri="{9D8B030D-6E8A-4147-A177-3AD203B41FA5}">
                      <a16:colId xmlns:a16="http://schemas.microsoft.com/office/drawing/2014/main" val="3982934740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GB" sz="12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Bounce rate</a:t>
                      </a:r>
                    </a:p>
                  </a:txBody>
                  <a:tcPr marL="68580" marR="68580" marT="34290" marB="3429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Performance </a:t>
                      </a:r>
                    </a:p>
                  </a:txBody>
                  <a:tcPr marL="68580" marR="68580" marT="34290" marB="3429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98246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GB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26% – 40%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Excellent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477401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41% – 55%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Average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54630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GB" sz="1000" dirty="0"/>
                        <a:t>56% – 70%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Higher than average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54992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GB" sz="1000" dirty="0"/>
                        <a:t>70%+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Disappointing 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520777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E36E4783-B726-42CC-A0BF-E0082B2E9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900" y="1683484"/>
            <a:ext cx="2536894" cy="231216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4F0C57F5-E210-4CF4-9A79-155800C99D2E}"/>
              </a:ext>
            </a:extLst>
          </p:cNvPr>
          <p:cNvSpPr txBox="1"/>
          <p:nvPr/>
        </p:nvSpPr>
        <p:spPr>
          <a:xfrm>
            <a:off x="1405471" y="686789"/>
            <a:ext cx="7019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Step 1: Analyse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412110F-C43A-421F-B3A7-A4980FDA07C8}"/>
              </a:ext>
            </a:extLst>
          </p:cNvPr>
          <p:cNvSpPr txBox="1"/>
          <p:nvPr/>
        </p:nvSpPr>
        <p:spPr>
          <a:xfrm>
            <a:off x="1428097" y="1504312"/>
            <a:ext cx="699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Identify potential areas for improvement and optimisation.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C4891A5-9981-40F4-A88F-3332F26A814E}"/>
              </a:ext>
            </a:extLst>
          </p:cNvPr>
          <p:cNvSpPr txBox="1"/>
          <p:nvPr/>
        </p:nvSpPr>
        <p:spPr>
          <a:xfrm>
            <a:off x="1428098" y="1909898"/>
            <a:ext cx="699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Benchmarks can help to evaluate performance.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55215BE-14B5-4C4A-A1A4-1C24EEF481C8}"/>
              </a:ext>
            </a:extLst>
          </p:cNvPr>
          <p:cNvSpPr txBox="1"/>
          <p:nvPr/>
        </p:nvSpPr>
        <p:spPr>
          <a:xfrm>
            <a:off x="1428097" y="4140995"/>
            <a:ext cx="6996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Research will help you identify key areas for improvement and form a hypothesis.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B1B478B-C717-4816-A907-803DC0235541}"/>
              </a:ext>
            </a:extLst>
          </p:cNvPr>
          <p:cNvCxnSpPr>
            <a:cxnSpLocks/>
            <a:stCxn id="56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6DEAADD-B59E-48B5-B418-5BEF2ED8D749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007DC16-4CC3-4E57-838E-975E78880D95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49B9E06-2C87-4882-8E18-C8669170BAD1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AF27AD9-3125-4F0F-B848-D9935A89153A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B412DAFF-6B9F-49C6-ACD8-E9BA68285386}"/>
                </a:ext>
              </a:extLst>
            </p:cNvPr>
            <p:cNvCxnSpPr>
              <a:stCxn id="56" idx="6"/>
              <a:endCxn id="58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7AC1B7B-18C0-4890-975E-B9AD5DA3161C}"/>
              </a:ext>
            </a:extLst>
          </p:cNvPr>
          <p:cNvCxnSpPr>
            <a:cxnSpLocks/>
            <a:endCxn id="56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Graphic 5">
            <a:extLst>
              <a:ext uri="{FF2B5EF4-FFF2-40B4-BE49-F238E27FC236}">
                <a16:creationId xmlns:a16="http://schemas.microsoft.com/office/drawing/2014/main" id="{0A1EA946-1642-4320-8F58-9B4496866F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D96BA125-08D9-42C8-94A5-6DA042F791B5}"/>
              </a:ext>
            </a:extLst>
          </p:cNvPr>
          <p:cNvGrpSpPr/>
          <p:nvPr/>
        </p:nvGrpSpPr>
        <p:grpSpPr>
          <a:xfrm>
            <a:off x="782279" y="1622831"/>
            <a:ext cx="571925" cy="95534"/>
            <a:chOff x="782279" y="1986934"/>
            <a:chExt cx="571925" cy="95534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E55EF10-EC25-4787-8E4B-A1BB69D8E0AA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475C52E-3F42-463F-92E6-95AB72E03E74}"/>
                </a:ext>
              </a:extLst>
            </p:cNvPr>
            <p:cNvCxnSpPr>
              <a:cxnSpLocks/>
              <a:endCxn id="63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7A36C92-8139-4D6D-A46E-9582EA807275}"/>
              </a:ext>
            </a:extLst>
          </p:cNvPr>
          <p:cNvGrpSpPr/>
          <p:nvPr/>
        </p:nvGrpSpPr>
        <p:grpSpPr>
          <a:xfrm>
            <a:off x="787195" y="2040471"/>
            <a:ext cx="571925" cy="95534"/>
            <a:chOff x="782279" y="1986934"/>
            <a:chExt cx="571925" cy="95534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69953701-EE82-427E-84AC-338532CD2D79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7489E70-5389-46B2-8FBD-69B65DFC7BEF}"/>
                </a:ext>
              </a:extLst>
            </p:cNvPr>
            <p:cNvCxnSpPr>
              <a:cxnSpLocks/>
              <a:endCxn id="66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5F19CC2-B45D-4EB6-BE1E-C5967748976D}"/>
              </a:ext>
            </a:extLst>
          </p:cNvPr>
          <p:cNvGrpSpPr/>
          <p:nvPr/>
        </p:nvGrpSpPr>
        <p:grpSpPr>
          <a:xfrm>
            <a:off x="779821" y="4261367"/>
            <a:ext cx="571925" cy="95534"/>
            <a:chOff x="782279" y="1986934"/>
            <a:chExt cx="571925" cy="95534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B825F262-89A3-426E-9BE1-0CBDE476B0F9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F117432-1FBF-4C2C-BE5F-702D53855231}"/>
                </a:ext>
              </a:extLst>
            </p:cNvPr>
            <p:cNvCxnSpPr>
              <a:cxnSpLocks/>
              <a:endCxn id="69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645699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4F0C57F5-E210-4CF4-9A79-155800C99D2E}"/>
              </a:ext>
            </a:extLst>
          </p:cNvPr>
          <p:cNvSpPr txBox="1"/>
          <p:nvPr/>
        </p:nvSpPr>
        <p:spPr>
          <a:xfrm>
            <a:off x="1405471" y="686789"/>
            <a:ext cx="7019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Step 2: Research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412110F-C43A-421F-B3A7-A4980FDA07C8}"/>
              </a:ext>
            </a:extLst>
          </p:cNvPr>
          <p:cNvSpPr txBox="1"/>
          <p:nvPr/>
        </p:nvSpPr>
        <p:spPr>
          <a:xfrm>
            <a:off x="1428097" y="1504312"/>
            <a:ext cx="6996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Use qualitative and quantitative data in your research to build a full picture of your website’s performance and areas for improvement.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C4891A5-9981-40F4-A88F-3332F26A814E}"/>
              </a:ext>
            </a:extLst>
          </p:cNvPr>
          <p:cNvSpPr txBox="1"/>
          <p:nvPr/>
        </p:nvSpPr>
        <p:spPr>
          <a:xfrm>
            <a:off x="1428098" y="2159929"/>
            <a:ext cx="699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Benchmarks can help to evaluate performance.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55215BE-14B5-4C4A-A1A4-1C24EEF481C8}"/>
              </a:ext>
            </a:extLst>
          </p:cNvPr>
          <p:cNvSpPr txBox="1"/>
          <p:nvPr/>
        </p:nvSpPr>
        <p:spPr>
          <a:xfrm>
            <a:off x="1428097" y="4377911"/>
            <a:ext cx="699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Make sure that you check performance across devices and browsers.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B1B478B-C717-4816-A907-803DC0235541}"/>
              </a:ext>
            </a:extLst>
          </p:cNvPr>
          <p:cNvCxnSpPr>
            <a:cxnSpLocks/>
            <a:stCxn id="56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6DEAADD-B59E-48B5-B418-5BEF2ED8D749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007DC16-4CC3-4E57-838E-975E78880D95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49B9E06-2C87-4882-8E18-C8669170BAD1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AF27AD9-3125-4F0F-B848-D9935A89153A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B412DAFF-6B9F-49C6-ACD8-E9BA68285386}"/>
                </a:ext>
              </a:extLst>
            </p:cNvPr>
            <p:cNvCxnSpPr>
              <a:stCxn id="56" idx="6"/>
              <a:endCxn id="58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7AC1B7B-18C0-4890-975E-B9AD5DA3161C}"/>
              </a:ext>
            </a:extLst>
          </p:cNvPr>
          <p:cNvCxnSpPr>
            <a:cxnSpLocks/>
            <a:endCxn id="56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Graphic 5">
            <a:extLst>
              <a:ext uri="{FF2B5EF4-FFF2-40B4-BE49-F238E27FC236}">
                <a16:creationId xmlns:a16="http://schemas.microsoft.com/office/drawing/2014/main" id="{0A1EA946-1642-4320-8F58-9B4496866F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D96BA125-08D9-42C8-94A5-6DA042F791B5}"/>
              </a:ext>
            </a:extLst>
          </p:cNvPr>
          <p:cNvGrpSpPr/>
          <p:nvPr/>
        </p:nvGrpSpPr>
        <p:grpSpPr>
          <a:xfrm>
            <a:off x="782279" y="1622831"/>
            <a:ext cx="571925" cy="95534"/>
            <a:chOff x="782279" y="1986934"/>
            <a:chExt cx="571925" cy="95534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E55EF10-EC25-4787-8E4B-A1BB69D8E0AA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475C52E-3F42-463F-92E6-95AB72E03E74}"/>
                </a:ext>
              </a:extLst>
            </p:cNvPr>
            <p:cNvCxnSpPr>
              <a:cxnSpLocks/>
              <a:endCxn id="63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7A36C92-8139-4D6D-A46E-9582EA807275}"/>
              </a:ext>
            </a:extLst>
          </p:cNvPr>
          <p:cNvGrpSpPr/>
          <p:nvPr/>
        </p:nvGrpSpPr>
        <p:grpSpPr>
          <a:xfrm>
            <a:off x="787195" y="2283358"/>
            <a:ext cx="571925" cy="95534"/>
            <a:chOff x="782279" y="1986934"/>
            <a:chExt cx="571925" cy="95534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69953701-EE82-427E-84AC-338532CD2D79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7489E70-5389-46B2-8FBD-69B65DFC7BEF}"/>
                </a:ext>
              </a:extLst>
            </p:cNvPr>
            <p:cNvCxnSpPr>
              <a:cxnSpLocks/>
              <a:endCxn id="66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5F19CC2-B45D-4EB6-BE1E-C5967748976D}"/>
              </a:ext>
            </a:extLst>
          </p:cNvPr>
          <p:cNvGrpSpPr/>
          <p:nvPr/>
        </p:nvGrpSpPr>
        <p:grpSpPr>
          <a:xfrm>
            <a:off x="779821" y="4498283"/>
            <a:ext cx="571925" cy="95534"/>
            <a:chOff x="782279" y="1986934"/>
            <a:chExt cx="571925" cy="95534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B825F262-89A3-426E-9BE1-0CBDE476B0F9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F117432-1FBF-4C2C-BE5F-702D53855231}"/>
                </a:ext>
              </a:extLst>
            </p:cNvPr>
            <p:cNvCxnSpPr>
              <a:cxnSpLocks/>
              <a:endCxn id="69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5" name="Table 2">
            <a:extLst>
              <a:ext uri="{FF2B5EF4-FFF2-40B4-BE49-F238E27FC236}">
                <a16:creationId xmlns:a16="http://schemas.microsoft.com/office/drawing/2014/main" id="{6643D648-69CD-41F8-A691-ECB6A6C744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723690"/>
              </p:ext>
            </p:extLst>
          </p:nvPr>
        </p:nvGraphicFramePr>
        <p:xfrm>
          <a:off x="1493925" y="2733632"/>
          <a:ext cx="6892838" cy="1455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6419">
                  <a:extLst>
                    <a:ext uri="{9D8B030D-6E8A-4147-A177-3AD203B41FA5}">
                      <a16:colId xmlns:a16="http://schemas.microsoft.com/office/drawing/2014/main" val="240576845"/>
                    </a:ext>
                  </a:extLst>
                </a:gridCol>
                <a:gridCol w="3446419">
                  <a:extLst>
                    <a:ext uri="{9D8B030D-6E8A-4147-A177-3AD203B41FA5}">
                      <a16:colId xmlns:a16="http://schemas.microsoft.com/office/drawing/2014/main" val="3030763517"/>
                    </a:ext>
                  </a:extLst>
                </a:gridCol>
              </a:tblGrid>
              <a:tr h="253869">
                <a:tc>
                  <a:txBody>
                    <a:bodyPr/>
                    <a:lstStyle/>
                    <a:p>
                      <a:r>
                        <a:rPr lang="en-GB" sz="1200" dirty="0"/>
                        <a:t>Qualitative 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Quantitative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844084"/>
                  </a:ext>
                </a:extLst>
              </a:tr>
              <a:tr h="392436">
                <a:tc>
                  <a:txBody>
                    <a:bodyPr/>
                    <a:lstStyle/>
                    <a:p>
                      <a:r>
                        <a:rPr lang="en-GB" sz="1000" b="0" i="0" kern="1200" dirty="0">
                          <a:solidFill>
                            <a:schemeClr val="dk1"/>
                          </a:solidFill>
                          <a:effectLst/>
                          <a:latin typeface="Lato" panose="020F0502020204030203" pitchFamily="34" charset="0"/>
                          <a:ea typeface="+mn-ea"/>
                          <a:cs typeface="+mn-cs"/>
                        </a:rPr>
                        <a:t>Polling tools (e.g. on-page surveys, exit surveys)</a:t>
                      </a:r>
                      <a:endParaRPr lang="en-GB" sz="1000" b="0" dirty="0">
                        <a:latin typeface="Lato" panose="020F05020202040302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0" dirty="0">
                          <a:latin typeface="Lato" panose="020F0502020204030203" pitchFamily="34" charset="0"/>
                        </a:rPr>
                        <a:t>Google Analytics data (session duration, demographics and location, bounce rate, traffic sources and channels)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4078926"/>
                  </a:ext>
                </a:extLst>
              </a:tr>
              <a:tr h="283426">
                <a:tc>
                  <a:txBody>
                    <a:bodyPr/>
                    <a:lstStyle/>
                    <a:p>
                      <a:r>
                        <a:rPr lang="en-GB" sz="1000" b="0" i="0" kern="1200" dirty="0">
                          <a:solidFill>
                            <a:schemeClr val="dk1"/>
                          </a:solidFill>
                          <a:effectLst/>
                          <a:latin typeface="Lato" panose="020F0502020204030203" pitchFamily="34" charset="0"/>
                          <a:ea typeface="+mn-ea"/>
                          <a:cs typeface="+mn-cs"/>
                        </a:rPr>
                        <a:t>Customer surveys (via email to recent customers)</a:t>
                      </a:r>
                      <a:endParaRPr lang="en-GB" sz="1000" b="0" dirty="0">
                        <a:latin typeface="Lato" panose="020F0502020204030203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0" dirty="0">
                          <a:latin typeface="Lato" panose="020F0502020204030203" pitchFamily="34" charset="0"/>
                        </a:rPr>
                        <a:t>Lighthouse (page load time)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9645845"/>
                  </a:ext>
                </a:extLst>
              </a:tr>
              <a:tr h="5014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dirty="0">
                          <a:latin typeface="Lato" panose="020F0502020204030203" pitchFamily="34" charset="0"/>
                        </a:rPr>
                        <a:t>Mouse tracking (heat maps, click maps, attention maps, user replay sessions, form analytics etc)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b="0" dirty="0">
                        <a:latin typeface="Lato" panose="020F0502020204030203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08071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02288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4F0C57F5-E210-4CF4-9A79-155800C99D2E}"/>
              </a:ext>
            </a:extLst>
          </p:cNvPr>
          <p:cNvSpPr txBox="1"/>
          <p:nvPr/>
        </p:nvSpPr>
        <p:spPr>
          <a:xfrm>
            <a:off x="1405471" y="686789"/>
            <a:ext cx="7019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Step 3: The hypothesis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412110F-C43A-421F-B3A7-A4980FDA07C8}"/>
              </a:ext>
            </a:extLst>
          </p:cNvPr>
          <p:cNvSpPr txBox="1"/>
          <p:nvPr/>
        </p:nvSpPr>
        <p:spPr>
          <a:xfrm>
            <a:off x="1428097" y="1504312"/>
            <a:ext cx="70541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Identify common patterns and trends in your quantitative and qualitative data.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C4891A5-9981-40F4-A88F-3332F26A814E}"/>
              </a:ext>
            </a:extLst>
          </p:cNvPr>
          <p:cNvSpPr txBox="1"/>
          <p:nvPr/>
        </p:nvSpPr>
        <p:spPr>
          <a:xfrm>
            <a:off x="1428098" y="2074204"/>
            <a:ext cx="699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Use these insights to create hypotheses and decide what to test.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55215BE-14B5-4C4A-A1A4-1C24EEF481C8}"/>
              </a:ext>
            </a:extLst>
          </p:cNvPr>
          <p:cNvSpPr txBox="1"/>
          <p:nvPr/>
        </p:nvSpPr>
        <p:spPr>
          <a:xfrm>
            <a:off x="1428097" y="2677699"/>
            <a:ext cx="699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 effective hypothesis includes: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B1B478B-C717-4816-A907-803DC0235541}"/>
              </a:ext>
            </a:extLst>
          </p:cNvPr>
          <p:cNvCxnSpPr>
            <a:cxnSpLocks/>
            <a:stCxn id="56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6DEAADD-B59E-48B5-B418-5BEF2ED8D749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007DC16-4CC3-4E57-838E-975E78880D95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49B9E06-2C87-4882-8E18-C8669170BAD1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AF27AD9-3125-4F0F-B848-D9935A89153A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B412DAFF-6B9F-49C6-ACD8-E9BA68285386}"/>
                </a:ext>
              </a:extLst>
            </p:cNvPr>
            <p:cNvCxnSpPr>
              <a:stCxn id="56" idx="6"/>
              <a:endCxn id="58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7AC1B7B-18C0-4890-975E-B9AD5DA3161C}"/>
              </a:ext>
            </a:extLst>
          </p:cNvPr>
          <p:cNvCxnSpPr>
            <a:cxnSpLocks/>
            <a:endCxn id="56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Graphic 5">
            <a:extLst>
              <a:ext uri="{FF2B5EF4-FFF2-40B4-BE49-F238E27FC236}">
                <a16:creationId xmlns:a16="http://schemas.microsoft.com/office/drawing/2014/main" id="{0A1EA946-1642-4320-8F58-9B4496866F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D96BA125-08D9-42C8-94A5-6DA042F791B5}"/>
              </a:ext>
            </a:extLst>
          </p:cNvPr>
          <p:cNvGrpSpPr/>
          <p:nvPr/>
        </p:nvGrpSpPr>
        <p:grpSpPr>
          <a:xfrm>
            <a:off x="782279" y="1622831"/>
            <a:ext cx="571925" cy="95534"/>
            <a:chOff x="782279" y="1986934"/>
            <a:chExt cx="571925" cy="95534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E55EF10-EC25-4787-8E4B-A1BB69D8E0AA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475C52E-3F42-463F-92E6-95AB72E03E74}"/>
                </a:ext>
              </a:extLst>
            </p:cNvPr>
            <p:cNvCxnSpPr>
              <a:cxnSpLocks/>
              <a:endCxn id="63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7A36C92-8139-4D6D-A46E-9582EA807275}"/>
              </a:ext>
            </a:extLst>
          </p:cNvPr>
          <p:cNvGrpSpPr/>
          <p:nvPr/>
        </p:nvGrpSpPr>
        <p:grpSpPr>
          <a:xfrm>
            <a:off x="787195" y="2197633"/>
            <a:ext cx="571925" cy="95534"/>
            <a:chOff x="782279" y="1986934"/>
            <a:chExt cx="571925" cy="95534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69953701-EE82-427E-84AC-338532CD2D79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7489E70-5389-46B2-8FBD-69B65DFC7BEF}"/>
                </a:ext>
              </a:extLst>
            </p:cNvPr>
            <p:cNvCxnSpPr>
              <a:cxnSpLocks/>
              <a:endCxn id="66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5F19CC2-B45D-4EB6-BE1E-C5967748976D}"/>
              </a:ext>
            </a:extLst>
          </p:cNvPr>
          <p:cNvGrpSpPr/>
          <p:nvPr/>
        </p:nvGrpSpPr>
        <p:grpSpPr>
          <a:xfrm>
            <a:off x="779821" y="2798071"/>
            <a:ext cx="571925" cy="95534"/>
            <a:chOff x="782279" y="1986934"/>
            <a:chExt cx="571925" cy="95534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B825F262-89A3-426E-9BE1-0CBDE476B0F9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F117432-1FBF-4C2C-BE5F-702D53855231}"/>
                </a:ext>
              </a:extLst>
            </p:cNvPr>
            <p:cNvCxnSpPr>
              <a:cxnSpLocks/>
              <a:endCxn id="69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37BAD9F-28EC-49D2-8232-CCC839EBA2C7}"/>
              </a:ext>
            </a:extLst>
          </p:cNvPr>
          <p:cNvSpPr txBox="1"/>
          <p:nvPr/>
        </p:nvSpPr>
        <p:spPr>
          <a:xfrm>
            <a:off x="1444765" y="4237417"/>
            <a:ext cx="699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Pick the highest-priority conversion test.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2B7F69F-A668-42E6-91FD-A5C505147EAE}"/>
              </a:ext>
            </a:extLst>
          </p:cNvPr>
          <p:cNvGrpSpPr/>
          <p:nvPr/>
        </p:nvGrpSpPr>
        <p:grpSpPr>
          <a:xfrm>
            <a:off x="796489" y="4357789"/>
            <a:ext cx="571925" cy="95534"/>
            <a:chOff x="782279" y="1986934"/>
            <a:chExt cx="571925" cy="9553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F5F2683-DE32-46EF-8A7A-F82AFB8E4305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17E4910-23C0-46C4-93BA-D38CC8917767}"/>
                </a:ext>
              </a:extLst>
            </p:cNvPr>
            <p:cNvCxnSpPr>
              <a:cxnSpLocks/>
              <a:endCxn id="27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1D01541D-EBD6-4823-9AB0-2F82AFEB8A1F}"/>
              </a:ext>
            </a:extLst>
          </p:cNvPr>
          <p:cNvSpPr/>
          <p:nvPr/>
        </p:nvSpPr>
        <p:spPr>
          <a:xfrm>
            <a:off x="1513887" y="3444979"/>
            <a:ext cx="2279443" cy="4001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Proposed change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B065A6C-F39F-4F32-858D-30F6FDF2AAAC}"/>
              </a:ext>
            </a:extLst>
          </p:cNvPr>
          <p:cNvSpPr/>
          <p:nvPr/>
        </p:nvSpPr>
        <p:spPr>
          <a:xfrm>
            <a:off x="4293295" y="3444979"/>
            <a:ext cx="2071786" cy="40011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Desired effect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283FB78-FBC3-490C-A61B-780883C38166}"/>
              </a:ext>
            </a:extLst>
          </p:cNvPr>
          <p:cNvSpPr/>
          <p:nvPr/>
        </p:nvSpPr>
        <p:spPr>
          <a:xfrm>
            <a:off x="6889346" y="3444979"/>
            <a:ext cx="1535517" cy="4001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Rationale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957B1D0-691D-4909-A79F-B052CB844516}"/>
              </a:ext>
            </a:extLst>
          </p:cNvPr>
          <p:cNvCxnSpPr>
            <a:cxnSpLocks/>
          </p:cNvCxnSpPr>
          <p:nvPr/>
        </p:nvCxnSpPr>
        <p:spPr>
          <a:xfrm>
            <a:off x="3776968" y="3645034"/>
            <a:ext cx="516327" cy="0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FC5C568-BC62-48A0-98A6-9845A6A81960}"/>
              </a:ext>
            </a:extLst>
          </p:cNvPr>
          <p:cNvCxnSpPr>
            <a:cxnSpLocks/>
          </p:cNvCxnSpPr>
          <p:nvPr/>
        </p:nvCxnSpPr>
        <p:spPr>
          <a:xfrm>
            <a:off x="6358951" y="3645034"/>
            <a:ext cx="516327" cy="0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84639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28440F14-6A72-4741-9C46-983F3A198F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r="29219" b="43358"/>
          <a:stretch/>
        </p:blipFill>
        <p:spPr bwMode="auto">
          <a:xfrm>
            <a:off x="1535907" y="1454150"/>
            <a:ext cx="6472237" cy="148907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A673AEE-AE40-436A-98EB-BFC4A515E2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814C8A-688F-4778-8E49-DBA7BD89D8F8}"/>
              </a:ext>
            </a:extLst>
          </p:cNvPr>
          <p:cNvCxnSpPr>
            <a:cxnSpLocks/>
            <a:stCxn id="10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5F3D5719-B58C-4604-9057-F0AF682F9A8F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7569CD4-C032-4AB8-86DC-9A7810104E0F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83C6D39-69F7-4E71-B733-4B579160A5E7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12F3A1E-4DFA-4FC4-B923-EC5B4FB669C9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EE847F0-ABE0-4945-AAB9-E49DF339867C}"/>
                </a:ext>
              </a:extLst>
            </p:cNvPr>
            <p:cNvCxnSpPr>
              <a:stCxn id="10" idx="6"/>
              <a:endCxn id="12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C22877D-C78E-4C7B-9415-C7C862B7D8E5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472E3BE-F2AC-4810-974F-ECC34F54E90F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PPC all countries 2021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D1591A-8688-4C6C-A739-53108FCE72F1}"/>
              </a:ext>
            </a:extLst>
          </p:cNvPr>
          <p:cNvSpPr txBox="1"/>
          <p:nvPr/>
        </p:nvSpPr>
        <p:spPr>
          <a:xfrm>
            <a:off x="1428097" y="4004642"/>
            <a:ext cx="6996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Total PPC conversions increased +4.5% with the spend increase of +14%.</a:t>
            </a:r>
            <a:endParaRPr lang="en-GB" sz="1200" dirty="0">
              <a:latin typeface="Lato Light" panose="020F030202020403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3B2D20-55D4-4CAA-9F0A-F84A719CD7F9}"/>
              </a:ext>
            </a:extLst>
          </p:cNvPr>
          <p:cNvSpPr txBox="1"/>
          <p:nvPr/>
        </p:nvSpPr>
        <p:spPr>
          <a:xfrm>
            <a:off x="1428098" y="4324497"/>
            <a:ext cx="6996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Great performance in the UK, where a +16% increase of spend delivered a conversion increase of +23%.</a:t>
            </a:r>
            <a:endParaRPr lang="en-GB" sz="1200" dirty="0">
              <a:latin typeface="Lato Light" panose="020F0302020204030203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F0F1EC3-DD5C-4F41-A585-D4F207E2019A}"/>
              </a:ext>
            </a:extLst>
          </p:cNvPr>
          <p:cNvGrpSpPr/>
          <p:nvPr/>
        </p:nvGrpSpPr>
        <p:grpSpPr>
          <a:xfrm>
            <a:off x="782279" y="4094585"/>
            <a:ext cx="571925" cy="95534"/>
            <a:chOff x="782279" y="1986934"/>
            <a:chExt cx="571925" cy="9553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CDFF546-91BC-4624-85B4-D0213BDB7A4D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50B3ECB-D74F-4FD4-A6DD-2291862C13BC}"/>
                </a:ext>
              </a:extLst>
            </p:cNvPr>
            <p:cNvCxnSpPr>
              <a:cxnSpLocks/>
              <a:endCxn id="19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1B3C69F-3289-45C9-9A41-421CF61CB7DA}"/>
              </a:ext>
            </a:extLst>
          </p:cNvPr>
          <p:cNvGrpSpPr/>
          <p:nvPr/>
        </p:nvGrpSpPr>
        <p:grpSpPr>
          <a:xfrm>
            <a:off x="787195" y="4426494"/>
            <a:ext cx="571925" cy="95534"/>
            <a:chOff x="782279" y="1986934"/>
            <a:chExt cx="571925" cy="9553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E783B8A-1D13-485C-B900-705F3751FB97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8AF923A-34C2-40FC-AA68-39448DBE8901}"/>
                </a:ext>
              </a:extLst>
            </p:cNvPr>
            <p:cNvCxnSpPr>
              <a:cxnSpLocks/>
              <a:endCxn id="22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014863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7A673AEE-AE40-436A-98EB-BFC4A515E2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814C8A-688F-4778-8E49-DBA7BD89D8F8}"/>
              </a:ext>
            </a:extLst>
          </p:cNvPr>
          <p:cNvCxnSpPr>
            <a:cxnSpLocks/>
            <a:stCxn id="10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5F3D5719-B58C-4604-9057-F0AF682F9A8F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7569CD4-C032-4AB8-86DC-9A7810104E0F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83C6D39-69F7-4E71-B733-4B579160A5E7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12F3A1E-4DFA-4FC4-B923-EC5B4FB669C9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EE847F0-ABE0-4945-AAB9-E49DF339867C}"/>
                </a:ext>
              </a:extLst>
            </p:cNvPr>
            <p:cNvCxnSpPr>
              <a:stCxn id="10" idx="6"/>
              <a:endCxn id="12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C22877D-C78E-4C7B-9415-C7C862B7D8E5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472E3BE-F2AC-4810-974F-ECC34F54E90F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PPC all countries 2021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66616AFF-7364-4FCD-86A7-288F7E3354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t="56099" r="33203"/>
          <a:stretch/>
        </p:blipFill>
        <p:spPr bwMode="auto">
          <a:xfrm>
            <a:off x="1550195" y="1385887"/>
            <a:ext cx="6107906" cy="1154112"/>
          </a:xfrm>
          <a:prstGeom prst="rect">
            <a:avLst/>
          </a:prstGeom>
          <a:ln>
            <a:noFill/>
          </a:ln>
          <a:effectLst/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2FD535F-5E7E-441F-8A80-CCA205B1A97B}"/>
              </a:ext>
            </a:extLst>
          </p:cNvPr>
          <p:cNvSpPr/>
          <p:nvPr/>
        </p:nvSpPr>
        <p:spPr>
          <a:xfrm>
            <a:off x="6482558" y="1466849"/>
            <a:ext cx="1185862" cy="107315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5AD4126E-A9D4-4AE1-973F-D190D2E0D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66484" t="57730"/>
          <a:stretch/>
        </p:blipFill>
        <p:spPr bwMode="auto">
          <a:xfrm>
            <a:off x="1543049" y="2578893"/>
            <a:ext cx="3064670" cy="1111249"/>
          </a:xfrm>
          <a:prstGeom prst="rect">
            <a:avLst/>
          </a:prstGeom>
          <a:ln>
            <a:noFill/>
          </a:ln>
          <a:effectLst/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34434AA-B091-4A4E-A758-A3B33FF9E742}"/>
              </a:ext>
            </a:extLst>
          </p:cNvPr>
          <p:cNvSpPr txBox="1"/>
          <p:nvPr/>
        </p:nvSpPr>
        <p:spPr>
          <a:xfrm>
            <a:off x="1428097" y="4004642"/>
            <a:ext cx="6996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Total PPC conversions increased +4.5% with the spend increase of +14%</a:t>
            </a:r>
            <a:endParaRPr lang="en-GB" sz="1200" dirty="0">
              <a:latin typeface="Lato Light" panose="020F0302020204030203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FCC6854-282F-4670-AABC-3E10B7FA43C5}"/>
              </a:ext>
            </a:extLst>
          </p:cNvPr>
          <p:cNvSpPr txBox="1"/>
          <p:nvPr/>
        </p:nvSpPr>
        <p:spPr>
          <a:xfrm>
            <a:off x="1428098" y="4324497"/>
            <a:ext cx="6996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Great performance in the UK, where a +16% increase of spend delivered a conversion increase of +23%.</a:t>
            </a:r>
            <a:endParaRPr lang="en-GB" sz="1200" dirty="0">
              <a:latin typeface="Lato Light" panose="020F0302020204030203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6405B42-1596-4BFA-BC74-AE950C0CB9C1}"/>
              </a:ext>
            </a:extLst>
          </p:cNvPr>
          <p:cNvGrpSpPr/>
          <p:nvPr/>
        </p:nvGrpSpPr>
        <p:grpSpPr>
          <a:xfrm>
            <a:off x="782279" y="4094585"/>
            <a:ext cx="571925" cy="95534"/>
            <a:chOff x="782279" y="1986934"/>
            <a:chExt cx="571925" cy="95534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4DE34EA-2429-4041-8446-7FCF6CD8E0F0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528133E-A24C-4562-B562-272E089D429E}"/>
                </a:ext>
              </a:extLst>
            </p:cNvPr>
            <p:cNvCxnSpPr>
              <a:cxnSpLocks/>
              <a:endCxn id="36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7525B6E-EE34-47AD-B686-604217441343}"/>
              </a:ext>
            </a:extLst>
          </p:cNvPr>
          <p:cNvGrpSpPr/>
          <p:nvPr/>
        </p:nvGrpSpPr>
        <p:grpSpPr>
          <a:xfrm>
            <a:off x="787195" y="4426494"/>
            <a:ext cx="571925" cy="95534"/>
            <a:chOff x="782279" y="1986934"/>
            <a:chExt cx="571925" cy="95534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112F009-717E-4379-939D-685408EF9435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4F84AEF-2DB6-49D5-A322-213D42A93F0C}"/>
                </a:ext>
              </a:extLst>
            </p:cNvPr>
            <p:cNvCxnSpPr>
              <a:cxnSpLocks/>
              <a:endCxn id="39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939077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FB2BE5-A567-DA48-B22A-09E9C51C10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14" r="7870"/>
          <a:stretch/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20" name="Freeform 52">
            <a:extLst>
              <a:ext uri="{FF2B5EF4-FFF2-40B4-BE49-F238E27FC236}">
                <a16:creationId xmlns:a16="http://schemas.microsoft.com/office/drawing/2014/main" id="{B7038C45-2A67-AB48-A00F-5AAD607B66C9}"/>
              </a:ext>
            </a:extLst>
          </p:cNvPr>
          <p:cNvSpPr>
            <a:spLocks noEditPoints="1"/>
          </p:cNvSpPr>
          <p:nvPr/>
        </p:nvSpPr>
        <p:spPr bwMode="auto">
          <a:xfrm>
            <a:off x="2980540" y="1943001"/>
            <a:ext cx="240027" cy="240713"/>
          </a:xfrm>
          <a:custGeom>
            <a:avLst/>
            <a:gdLst>
              <a:gd name="T0" fmla="*/ 64 w 176"/>
              <a:gd name="T1" fmla="*/ 56 h 176"/>
              <a:gd name="T2" fmla="*/ 56 w 176"/>
              <a:gd name="T3" fmla="*/ 64 h 176"/>
              <a:gd name="T4" fmla="*/ 64 w 176"/>
              <a:gd name="T5" fmla="*/ 72 h 176"/>
              <a:gd name="T6" fmla="*/ 72 w 176"/>
              <a:gd name="T7" fmla="*/ 64 h 176"/>
              <a:gd name="T8" fmla="*/ 64 w 176"/>
              <a:gd name="T9" fmla="*/ 56 h 176"/>
              <a:gd name="T10" fmla="*/ 160 w 176"/>
              <a:gd name="T11" fmla="*/ 0 h 176"/>
              <a:gd name="T12" fmla="*/ 16 w 176"/>
              <a:gd name="T13" fmla="*/ 0 h 176"/>
              <a:gd name="T14" fmla="*/ 0 w 176"/>
              <a:gd name="T15" fmla="*/ 16 h 176"/>
              <a:gd name="T16" fmla="*/ 0 w 176"/>
              <a:gd name="T17" fmla="*/ 160 h 176"/>
              <a:gd name="T18" fmla="*/ 16 w 176"/>
              <a:gd name="T19" fmla="*/ 176 h 176"/>
              <a:gd name="T20" fmla="*/ 160 w 176"/>
              <a:gd name="T21" fmla="*/ 176 h 176"/>
              <a:gd name="T22" fmla="*/ 176 w 176"/>
              <a:gd name="T23" fmla="*/ 160 h 176"/>
              <a:gd name="T24" fmla="*/ 176 w 176"/>
              <a:gd name="T25" fmla="*/ 16 h 176"/>
              <a:gd name="T26" fmla="*/ 160 w 176"/>
              <a:gd name="T27" fmla="*/ 0 h 176"/>
              <a:gd name="T28" fmla="*/ 168 w 176"/>
              <a:gd name="T29" fmla="*/ 160 h 176"/>
              <a:gd name="T30" fmla="*/ 160 w 176"/>
              <a:gd name="T31" fmla="*/ 168 h 176"/>
              <a:gd name="T32" fmla="*/ 16 w 176"/>
              <a:gd name="T33" fmla="*/ 168 h 176"/>
              <a:gd name="T34" fmla="*/ 8 w 176"/>
              <a:gd name="T35" fmla="*/ 160 h 176"/>
              <a:gd name="T36" fmla="*/ 8 w 176"/>
              <a:gd name="T37" fmla="*/ 16 h 176"/>
              <a:gd name="T38" fmla="*/ 16 w 176"/>
              <a:gd name="T39" fmla="*/ 8 h 176"/>
              <a:gd name="T40" fmla="*/ 160 w 176"/>
              <a:gd name="T41" fmla="*/ 8 h 176"/>
              <a:gd name="T42" fmla="*/ 168 w 176"/>
              <a:gd name="T43" fmla="*/ 16 h 176"/>
              <a:gd name="T44" fmla="*/ 168 w 176"/>
              <a:gd name="T45" fmla="*/ 160 h 176"/>
              <a:gd name="T46" fmla="*/ 56 w 176"/>
              <a:gd name="T47" fmla="*/ 120 h 176"/>
              <a:gd name="T48" fmla="*/ 72 w 176"/>
              <a:gd name="T49" fmla="*/ 120 h 176"/>
              <a:gd name="T50" fmla="*/ 72 w 176"/>
              <a:gd name="T51" fmla="*/ 76 h 176"/>
              <a:gd name="T52" fmla="*/ 56 w 176"/>
              <a:gd name="T53" fmla="*/ 76 h 176"/>
              <a:gd name="T54" fmla="*/ 56 w 176"/>
              <a:gd name="T55" fmla="*/ 120 h 176"/>
              <a:gd name="T56" fmla="*/ 109 w 176"/>
              <a:gd name="T57" fmla="*/ 76 h 176"/>
              <a:gd name="T58" fmla="*/ 96 w 176"/>
              <a:gd name="T59" fmla="*/ 83 h 176"/>
              <a:gd name="T60" fmla="*/ 96 w 176"/>
              <a:gd name="T61" fmla="*/ 76 h 176"/>
              <a:gd name="T62" fmla="*/ 80 w 176"/>
              <a:gd name="T63" fmla="*/ 76 h 176"/>
              <a:gd name="T64" fmla="*/ 80 w 176"/>
              <a:gd name="T65" fmla="*/ 120 h 176"/>
              <a:gd name="T66" fmla="*/ 96 w 176"/>
              <a:gd name="T67" fmla="*/ 120 h 176"/>
              <a:gd name="T68" fmla="*/ 96 w 176"/>
              <a:gd name="T69" fmla="*/ 96 h 176"/>
              <a:gd name="T70" fmla="*/ 103 w 176"/>
              <a:gd name="T71" fmla="*/ 88 h 176"/>
              <a:gd name="T72" fmla="*/ 108 w 176"/>
              <a:gd name="T73" fmla="*/ 96 h 176"/>
              <a:gd name="T74" fmla="*/ 108 w 176"/>
              <a:gd name="T75" fmla="*/ 120 h 176"/>
              <a:gd name="T76" fmla="*/ 124 w 176"/>
              <a:gd name="T77" fmla="*/ 120 h 176"/>
              <a:gd name="T78" fmla="*/ 124 w 176"/>
              <a:gd name="T79" fmla="*/ 96 h 176"/>
              <a:gd name="T80" fmla="*/ 109 w 176"/>
              <a:gd name="T81" fmla="*/ 7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76" h="176">
                <a:moveTo>
                  <a:pt x="64" y="56"/>
                </a:moveTo>
                <a:cubicBezTo>
                  <a:pt x="60" y="56"/>
                  <a:pt x="56" y="60"/>
                  <a:pt x="56" y="64"/>
                </a:cubicBezTo>
                <a:cubicBezTo>
                  <a:pt x="56" y="68"/>
                  <a:pt x="60" y="72"/>
                  <a:pt x="64" y="72"/>
                </a:cubicBezTo>
                <a:cubicBezTo>
                  <a:pt x="68" y="72"/>
                  <a:pt x="72" y="68"/>
                  <a:pt x="72" y="64"/>
                </a:cubicBezTo>
                <a:cubicBezTo>
                  <a:pt x="72" y="60"/>
                  <a:pt x="68" y="56"/>
                  <a:pt x="64" y="56"/>
                </a:cubicBezTo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160"/>
                </a:lnTo>
                <a:close/>
                <a:moveTo>
                  <a:pt x="56" y="120"/>
                </a:moveTo>
                <a:cubicBezTo>
                  <a:pt x="72" y="120"/>
                  <a:pt x="72" y="120"/>
                  <a:pt x="72" y="120"/>
                </a:cubicBezTo>
                <a:cubicBezTo>
                  <a:pt x="72" y="76"/>
                  <a:pt x="72" y="76"/>
                  <a:pt x="72" y="76"/>
                </a:cubicBezTo>
                <a:cubicBezTo>
                  <a:pt x="56" y="76"/>
                  <a:pt x="56" y="76"/>
                  <a:pt x="56" y="76"/>
                </a:cubicBezTo>
                <a:lnTo>
                  <a:pt x="56" y="120"/>
                </a:lnTo>
                <a:close/>
                <a:moveTo>
                  <a:pt x="109" y="76"/>
                </a:moveTo>
                <a:cubicBezTo>
                  <a:pt x="98" y="76"/>
                  <a:pt x="96" y="83"/>
                  <a:pt x="96" y="83"/>
                </a:cubicBezTo>
                <a:cubicBezTo>
                  <a:pt x="96" y="76"/>
                  <a:pt x="96" y="76"/>
                  <a:pt x="96" y="76"/>
                </a:cubicBezTo>
                <a:cubicBezTo>
                  <a:pt x="80" y="76"/>
                  <a:pt x="80" y="76"/>
                  <a:pt x="80" y="76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96" y="120"/>
                  <a:pt x="96" y="120"/>
                  <a:pt x="96" y="120"/>
                </a:cubicBezTo>
                <a:cubicBezTo>
                  <a:pt x="96" y="96"/>
                  <a:pt x="96" y="96"/>
                  <a:pt x="96" y="96"/>
                </a:cubicBezTo>
                <a:cubicBezTo>
                  <a:pt x="96" y="96"/>
                  <a:pt x="96" y="88"/>
                  <a:pt x="103" y="88"/>
                </a:cubicBezTo>
                <a:cubicBezTo>
                  <a:pt x="107" y="88"/>
                  <a:pt x="108" y="92"/>
                  <a:pt x="108" y="96"/>
                </a:cubicBezTo>
                <a:cubicBezTo>
                  <a:pt x="108" y="120"/>
                  <a:pt x="108" y="120"/>
                  <a:pt x="108" y="120"/>
                </a:cubicBezTo>
                <a:cubicBezTo>
                  <a:pt x="124" y="120"/>
                  <a:pt x="124" y="120"/>
                  <a:pt x="124" y="120"/>
                </a:cubicBezTo>
                <a:cubicBezTo>
                  <a:pt x="124" y="96"/>
                  <a:pt x="124" y="96"/>
                  <a:pt x="124" y="96"/>
                </a:cubicBezTo>
                <a:cubicBezTo>
                  <a:pt x="124" y="83"/>
                  <a:pt x="119" y="76"/>
                  <a:pt x="109" y="7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417F056-94C2-894B-9FCA-1BE4AFC48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641" y="3309696"/>
            <a:ext cx="814747" cy="814747"/>
          </a:xfrm>
          <a:prstGeom prst="ellipse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99B7AD-1D4C-BC4D-894A-C466876BEB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7198" y="1818291"/>
            <a:ext cx="793800" cy="793800"/>
          </a:xfrm>
          <a:prstGeom prst="ellipse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3B97820-DF40-47C7-839B-06754D53467A}"/>
              </a:ext>
            </a:extLst>
          </p:cNvPr>
          <p:cNvSpPr/>
          <p:nvPr/>
        </p:nvSpPr>
        <p:spPr>
          <a:xfrm>
            <a:off x="1421773" y="655564"/>
            <a:ext cx="5038021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40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Questions?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62A1170-5816-426B-92C2-7EE2C7A6AD47}"/>
              </a:ext>
            </a:extLst>
          </p:cNvPr>
          <p:cNvGrpSpPr/>
          <p:nvPr/>
        </p:nvGrpSpPr>
        <p:grpSpPr>
          <a:xfrm>
            <a:off x="675706" y="864097"/>
            <a:ext cx="691485" cy="238836"/>
            <a:chOff x="675706" y="864097"/>
            <a:chExt cx="691485" cy="23883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356951A-9F6D-4F4C-B66E-385F3EE7B6B9}"/>
                </a:ext>
              </a:extLst>
            </p:cNvPr>
            <p:cNvSpPr/>
            <p:nvPr userDrawn="1"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BDCA9A6-E0EA-44D4-B29A-F8E869F59128}"/>
                </a:ext>
              </a:extLst>
            </p:cNvPr>
            <p:cNvSpPr/>
            <p:nvPr userDrawn="1"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3A67EF2-AF65-4619-9623-582D435D7C0F}"/>
                </a:ext>
              </a:extLst>
            </p:cNvPr>
            <p:cNvSpPr/>
            <p:nvPr userDrawn="1"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02C1405-04AB-46DC-A893-1A6195E40FF0}"/>
                </a:ext>
              </a:extLst>
            </p:cNvPr>
            <p:cNvCxnSpPr>
              <a:stCxn id="24" idx="6"/>
              <a:endCxn id="26" idx="2"/>
            </p:cNvCxnSpPr>
            <p:nvPr userDrawn="1"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9E0F87D-B228-4DA3-8648-D205825677C5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792164" y="0"/>
            <a:ext cx="2960" cy="86409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651B43F3-DD93-46C5-B41D-76254B9DA084}"/>
              </a:ext>
            </a:extLst>
          </p:cNvPr>
          <p:cNvSpPr/>
          <p:nvPr/>
        </p:nvSpPr>
        <p:spPr>
          <a:xfrm>
            <a:off x="2890248" y="2249277"/>
            <a:ext cx="2148200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16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in/</a:t>
            </a:r>
            <a:r>
              <a:rPr lang="en-US" sz="1600" b="1" dirty="0" err="1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kirstie-hoskin</a:t>
            </a:r>
            <a:r>
              <a:rPr lang="en-US" sz="16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/</a:t>
            </a:r>
          </a:p>
        </p:txBody>
      </p:sp>
      <p:pic>
        <p:nvPicPr>
          <p:cNvPr id="30" name="Graphic 5">
            <a:extLst>
              <a:ext uri="{FF2B5EF4-FFF2-40B4-BE49-F238E27FC236}">
                <a16:creationId xmlns:a16="http://schemas.microsoft.com/office/drawing/2014/main" id="{637766A5-0A3F-441F-B64B-526C8B538A3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766054" y="4783778"/>
            <a:ext cx="1182319" cy="169595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73ECDA5F-838F-4212-94D5-7DA50787FCC6}"/>
              </a:ext>
            </a:extLst>
          </p:cNvPr>
          <p:cNvGrpSpPr/>
          <p:nvPr/>
        </p:nvGrpSpPr>
        <p:grpSpPr>
          <a:xfrm>
            <a:off x="676940" y="1631750"/>
            <a:ext cx="2134499" cy="1166883"/>
            <a:chOff x="676940" y="1816100"/>
            <a:chExt cx="2134499" cy="1166883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0EFC159-06CE-458F-82EA-64DF6DFF554E}"/>
                </a:ext>
              </a:extLst>
            </p:cNvPr>
            <p:cNvGrpSpPr/>
            <p:nvPr/>
          </p:nvGrpSpPr>
          <p:grpSpPr>
            <a:xfrm>
              <a:off x="676940" y="2273041"/>
              <a:ext cx="691485" cy="238836"/>
              <a:chOff x="675706" y="864097"/>
              <a:chExt cx="691485" cy="238836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DC5319D-DFE9-40FF-A3E2-CAD8C8971326}"/>
                  </a:ext>
                </a:extLst>
              </p:cNvPr>
              <p:cNvSpPr/>
              <p:nvPr userDrawn="1"/>
            </p:nvSpPr>
            <p:spPr>
              <a:xfrm>
                <a:off x="675706" y="864097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C861EC19-DF28-4CCE-8EE8-E9E15CFAE4D2}"/>
                  </a:ext>
                </a:extLst>
              </p:cNvPr>
              <p:cNvSpPr/>
              <p:nvPr userDrawn="1"/>
            </p:nvSpPr>
            <p:spPr>
              <a:xfrm>
                <a:off x="741670" y="932337"/>
                <a:ext cx="95534" cy="955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AB3A34A-29EE-4A3C-9D60-7D7F03429DF5}"/>
                  </a:ext>
                </a:extLst>
              </p:cNvPr>
              <p:cNvSpPr/>
              <p:nvPr userDrawn="1"/>
            </p:nvSpPr>
            <p:spPr>
              <a:xfrm>
                <a:off x="1271657" y="939161"/>
                <a:ext cx="95534" cy="955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F5E335D3-FACF-4235-86A3-F86E8669D477}"/>
                  </a:ext>
                </a:extLst>
              </p:cNvPr>
              <p:cNvCxnSpPr>
                <a:stCxn id="35" idx="6"/>
                <a:endCxn id="37" idx="2"/>
              </p:cNvCxnSpPr>
              <p:nvPr userDrawn="1"/>
            </p:nvCxnSpPr>
            <p:spPr>
              <a:xfrm>
                <a:off x="914542" y="983515"/>
                <a:ext cx="357115" cy="3413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D7DE00-A63E-4D47-B872-2B22F42EDEF8}"/>
                </a:ext>
              </a:extLst>
            </p:cNvPr>
            <p:cNvSpPr/>
            <p:nvPr/>
          </p:nvSpPr>
          <p:spPr>
            <a:xfrm>
              <a:off x="1330657" y="1816100"/>
              <a:ext cx="1166883" cy="116688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C0212E8-2CE6-4E4C-BD5E-EB689B4FD005}"/>
                </a:ext>
              </a:extLst>
            </p:cNvPr>
            <p:cNvCxnSpPr>
              <a:cxnSpLocks/>
            </p:cNvCxnSpPr>
            <p:nvPr/>
          </p:nvCxnSpPr>
          <p:spPr>
            <a:xfrm>
              <a:off x="2504364" y="2389308"/>
              <a:ext cx="30707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CFCA502-07DC-40C6-9474-80A9A25D85A3}"/>
                </a:ext>
              </a:extLst>
            </p:cNvPr>
            <p:cNvCxnSpPr>
              <a:cxnSpLocks/>
            </p:cNvCxnSpPr>
            <p:nvPr/>
          </p:nvCxnSpPr>
          <p:spPr>
            <a:xfrm>
              <a:off x="2811439" y="2092466"/>
              <a:ext cx="0" cy="61415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Freeform 52">
            <a:extLst>
              <a:ext uri="{FF2B5EF4-FFF2-40B4-BE49-F238E27FC236}">
                <a16:creationId xmlns:a16="http://schemas.microsoft.com/office/drawing/2014/main" id="{D2E02A14-536E-4C3C-9D54-5F09D98BC01D}"/>
              </a:ext>
            </a:extLst>
          </p:cNvPr>
          <p:cNvSpPr>
            <a:spLocks noEditPoints="1"/>
          </p:cNvSpPr>
          <p:nvPr/>
        </p:nvSpPr>
        <p:spPr bwMode="auto">
          <a:xfrm>
            <a:off x="2985456" y="3444879"/>
            <a:ext cx="240027" cy="240713"/>
          </a:xfrm>
          <a:custGeom>
            <a:avLst/>
            <a:gdLst>
              <a:gd name="T0" fmla="*/ 64 w 176"/>
              <a:gd name="T1" fmla="*/ 56 h 176"/>
              <a:gd name="T2" fmla="*/ 56 w 176"/>
              <a:gd name="T3" fmla="*/ 64 h 176"/>
              <a:gd name="T4" fmla="*/ 64 w 176"/>
              <a:gd name="T5" fmla="*/ 72 h 176"/>
              <a:gd name="T6" fmla="*/ 72 w 176"/>
              <a:gd name="T7" fmla="*/ 64 h 176"/>
              <a:gd name="T8" fmla="*/ 64 w 176"/>
              <a:gd name="T9" fmla="*/ 56 h 176"/>
              <a:gd name="T10" fmla="*/ 160 w 176"/>
              <a:gd name="T11" fmla="*/ 0 h 176"/>
              <a:gd name="T12" fmla="*/ 16 w 176"/>
              <a:gd name="T13" fmla="*/ 0 h 176"/>
              <a:gd name="T14" fmla="*/ 0 w 176"/>
              <a:gd name="T15" fmla="*/ 16 h 176"/>
              <a:gd name="T16" fmla="*/ 0 w 176"/>
              <a:gd name="T17" fmla="*/ 160 h 176"/>
              <a:gd name="T18" fmla="*/ 16 w 176"/>
              <a:gd name="T19" fmla="*/ 176 h 176"/>
              <a:gd name="T20" fmla="*/ 160 w 176"/>
              <a:gd name="T21" fmla="*/ 176 h 176"/>
              <a:gd name="T22" fmla="*/ 176 w 176"/>
              <a:gd name="T23" fmla="*/ 160 h 176"/>
              <a:gd name="T24" fmla="*/ 176 w 176"/>
              <a:gd name="T25" fmla="*/ 16 h 176"/>
              <a:gd name="T26" fmla="*/ 160 w 176"/>
              <a:gd name="T27" fmla="*/ 0 h 176"/>
              <a:gd name="T28" fmla="*/ 168 w 176"/>
              <a:gd name="T29" fmla="*/ 160 h 176"/>
              <a:gd name="T30" fmla="*/ 160 w 176"/>
              <a:gd name="T31" fmla="*/ 168 h 176"/>
              <a:gd name="T32" fmla="*/ 16 w 176"/>
              <a:gd name="T33" fmla="*/ 168 h 176"/>
              <a:gd name="T34" fmla="*/ 8 w 176"/>
              <a:gd name="T35" fmla="*/ 160 h 176"/>
              <a:gd name="T36" fmla="*/ 8 w 176"/>
              <a:gd name="T37" fmla="*/ 16 h 176"/>
              <a:gd name="T38" fmla="*/ 16 w 176"/>
              <a:gd name="T39" fmla="*/ 8 h 176"/>
              <a:gd name="T40" fmla="*/ 160 w 176"/>
              <a:gd name="T41" fmla="*/ 8 h 176"/>
              <a:gd name="T42" fmla="*/ 168 w 176"/>
              <a:gd name="T43" fmla="*/ 16 h 176"/>
              <a:gd name="T44" fmla="*/ 168 w 176"/>
              <a:gd name="T45" fmla="*/ 160 h 176"/>
              <a:gd name="T46" fmla="*/ 56 w 176"/>
              <a:gd name="T47" fmla="*/ 120 h 176"/>
              <a:gd name="T48" fmla="*/ 72 w 176"/>
              <a:gd name="T49" fmla="*/ 120 h 176"/>
              <a:gd name="T50" fmla="*/ 72 w 176"/>
              <a:gd name="T51" fmla="*/ 76 h 176"/>
              <a:gd name="T52" fmla="*/ 56 w 176"/>
              <a:gd name="T53" fmla="*/ 76 h 176"/>
              <a:gd name="T54" fmla="*/ 56 w 176"/>
              <a:gd name="T55" fmla="*/ 120 h 176"/>
              <a:gd name="T56" fmla="*/ 109 w 176"/>
              <a:gd name="T57" fmla="*/ 76 h 176"/>
              <a:gd name="T58" fmla="*/ 96 w 176"/>
              <a:gd name="T59" fmla="*/ 83 h 176"/>
              <a:gd name="T60" fmla="*/ 96 w 176"/>
              <a:gd name="T61" fmla="*/ 76 h 176"/>
              <a:gd name="T62" fmla="*/ 80 w 176"/>
              <a:gd name="T63" fmla="*/ 76 h 176"/>
              <a:gd name="T64" fmla="*/ 80 w 176"/>
              <a:gd name="T65" fmla="*/ 120 h 176"/>
              <a:gd name="T66" fmla="*/ 96 w 176"/>
              <a:gd name="T67" fmla="*/ 120 h 176"/>
              <a:gd name="T68" fmla="*/ 96 w 176"/>
              <a:gd name="T69" fmla="*/ 96 h 176"/>
              <a:gd name="T70" fmla="*/ 103 w 176"/>
              <a:gd name="T71" fmla="*/ 88 h 176"/>
              <a:gd name="T72" fmla="*/ 108 w 176"/>
              <a:gd name="T73" fmla="*/ 96 h 176"/>
              <a:gd name="T74" fmla="*/ 108 w 176"/>
              <a:gd name="T75" fmla="*/ 120 h 176"/>
              <a:gd name="T76" fmla="*/ 124 w 176"/>
              <a:gd name="T77" fmla="*/ 120 h 176"/>
              <a:gd name="T78" fmla="*/ 124 w 176"/>
              <a:gd name="T79" fmla="*/ 96 h 176"/>
              <a:gd name="T80" fmla="*/ 109 w 176"/>
              <a:gd name="T81" fmla="*/ 7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76" h="176">
                <a:moveTo>
                  <a:pt x="64" y="56"/>
                </a:moveTo>
                <a:cubicBezTo>
                  <a:pt x="60" y="56"/>
                  <a:pt x="56" y="60"/>
                  <a:pt x="56" y="64"/>
                </a:cubicBezTo>
                <a:cubicBezTo>
                  <a:pt x="56" y="68"/>
                  <a:pt x="60" y="72"/>
                  <a:pt x="64" y="72"/>
                </a:cubicBezTo>
                <a:cubicBezTo>
                  <a:pt x="68" y="72"/>
                  <a:pt x="72" y="68"/>
                  <a:pt x="72" y="64"/>
                </a:cubicBezTo>
                <a:cubicBezTo>
                  <a:pt x="72" y="60"/>
                  <a:pt x="68" y="56"/>
                  <a:pt x="64" y="56"/>
                </a:cubicBezTo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160"/>
                </a:lnTo>
                <a:close/>
                <a:moveTo>
                  <a:pt x="56" y="120"/>
                </a:moveTo>
                <a:cubicBezTo>
                  <a:pt x="72" y="120"/>
                  <a:pt x="72" y="120"/>
                  <a:pt x="72" y="120"/>
                </a:cubicBezTo>
                <a:cubicBezTo>
                  <a:pt x="72" y="76"/>
                  <a:pt x="72" y="76"/>
                  <a:pt x="72" y="76"/>
                </a:cubicBezTo>
                <a:cubicBezTo>
                  <a:pt x="56" y="76"/>
                  <a:pt x="56" y="76"/>
                  <a:pt x="56" y="76"/>
                </a:cubicBezTo>
                <a:lnTo>
                  <a:pt x="56" y="120"/>
                </a:lnTo>
                <a:close/>
                <a:moveTo>
                  <a:pt x="109" y="76"/>
                </a:moveTo>
                <a:cubicBezTo>
                  <a:pt x="98" y="76"/>
                  <a:pt x="96" y="83"/>
                  <a:pt x="96" y="83"/>
                </a:cubicBezTo>
                <a:cubicBezTo>
                  <a:pt x="96" y="76"/>
                  <a:pt x="96" y="76"/>
                  <a:pt x="96" y="76"/>
                </a:cubicBezTo>
                <a:cubicBezTo>
                  <a:pt x="80" y="76"/>
                  <a:pt x="80" y="76"/>
                  <a:pt x="80" y="76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96" y="120"/>
                  <a:pt x="96" y="120"/>
                  <a:pt x="96" y="120"/>
                </a:cubicBezTo>
                <a:cubicBezTo>
                  <a:pt x="96" y="96"/>
                  <a:pt x="96" y="96"/>
                  <a:pt x="96" y="96"/>
                </a:cubicBezTo>
                <a:cubicBezTo>
                  <a:pt x="96" y="96"/>
                  <a:pt x="96" y="88"/>
                  <a:pt x="103" y="88"/>
                </a:cubicBezTo>
                <a:cubicBezTo>
                  <a:pt x="107" y="88"/>
                  <a:pt x="108" y="92"/>
                  <a:pt x="108" y="96"/>
                </a:cubicBezTo>
                <a:cubicBezTo>
                  <a:pt x="108" y="120"/>
                  <a:pt x="108" y="120"/>
                  <a:pt x="108" y="120"/>
                </a:cubicBezTo>
                <a:cubicBezTo>
                  <a:pt x="124" y="120"/>
                  <a:pt x="124" y="120"/>
                  <a:pt x="124" y="120"/>
                </a:cubicBezTo>
                <a:cubicBezTo>
                  <a:pt x="124" y="96"/>
                  <a:pt x="124" y="96"/>
                  <a:pt x="124" y="96"/>
                </a:cubicBezTo>
                <a:cubicBezTo>
                  <a:pt x="124" y="83"/>
                  <a:pt x="119" y="76"/>
                  <a:pt x="109" y="7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D00FEBA-62A1-4A39-ADBC-9A02394D587B}"/>
              </a:ext>
            </a:extLst>
          </p:cNvPr>
          <p:cNvSpPr/>
          <p:nvPr/>
        </p:nvSpPr>
        <p:spPr>
          <a:xfrm>
            <a:off x="2895164" y="3751155"/>
            <a:ext cx="2148200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16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in/</a:t>
            </a:r>
            <a:r>
              <a:rPr lang="en-US" sz="1600" b="1" dirty="0" err="1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goncalvescesar</a:t>
            </a:r>
            <a:r>
              <a:rPr lang="en-US" sz="16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/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5F5B5E4-07E0-44EB-9038-69CF7DA7EE86}"/>
              </a:ext>
            </a:extLst>
          </p:cNvPr>
          <p:cNvGrpSpPr/>
          <p:nvPr/>
        </p:nvGrpSpPr>
        <p:grpSpPr>
          <a:xfrm>
            <a:off x="681856" y="3133628"/>
            <a:ext cx="2134499" cy="1166883"/>
            <a:chOff x="681856" y="3317978"/>
            <a:chExt cx="2134499" cy="1166883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054F42E-40F6-457E-B723-51D3EF8D182D}"/>
                </a:ext>
              </a:extLst>
            </p:cNvPr>
            <p:cNvGrpSpPr/>
            <p:nvPr/>
          </p:nvGrpSpPr>
          <p:grpSpPr>
            <a:xfrm>
              <a:off x="681856" y="3774919"/>
              <a:ext cx="691485" cy="238836"/>
              <a:chOff x="675706" y="864097"/>
              <a:chExt cx="691485" cy="238836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64DE4A2-4BC4-4263-9022-59B9734E8E80}"/>
                  </a:ext>
                </a:extLst>
              </p:cNvPr>
              <p:cNvSpPr/>
              <p:nvPr userDrawn="1"/>
            </p:nvSpPr>
            <p:spPr>
              <a:xfrm>
                <a:off x="675706" y="864097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ABFCD2F5-6448-4F89-9A7C-EAE8CC5CA0F5}"/>
                  </a:ext>
                </a:extLst>
              </p:cNvPr>
              <p:cNvSpPr/>
              <p:nvPr userDrawn="1"/>
            </p:nvSpPr>
            <p:spPr>
              <a:xfrm>
                <a:off x="741670" y="932337"/>
                <a:ext cx="95534" cy="955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44A36335-D36F-4704-A09E-9BB593ED9BE9}"/>
                  </a:ext>
                </a:extLst>
              </p:cNvPr>
              <p:cNvSpPr/>
              <p:nvPr userDrawn="1"/>
            </p:nvSpPr>
            <p:spPr>
              <a:xfrm>
                <a:off x="1271657" y="939161"/>
                <a:ext cx="95534" cy="955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572A2405-343B-45A3-815D-3431EF5A9958}"/>
                  </a:ext>
                </a:extLst>
              </p:cNvPr>
              <p:cNvCxnSpPr>
                <a:stCxn id="57" idx="6"/>
                <a:endCxn id="59" idx="2"/>
              </p:cNvCxnSpPr>
              <p:nvPr userDrawn="1"/>
            </p:nvCxnSpPr>
            <p:spPr>
              <a:xfrm>
                <a:off x="914542" y="983515"/>
                <a:ext cx="357115" cy="3413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2022A2F-8861-4414-955F-B35E76D35252}"/>
                </a:ext>
              </a:extLst>
            </p:cNvPr>
            <p:cNvSpPr/>
            <p:nvPr/>
          </p:nvSpPr>
          <p:spPr>
            <a:xfrm>
              <a:off x="1335573" y="3317978"/>
              <a:ext cx="1166883" cy="116688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89081D3-201B-413C-BBE4-9540F4D7B384}"/>
                </a:ext>
              </a:extLst>
            </p:cNvPr>
            <p:cNvCxnSpPr>
              <a:cxnSpLocks/>
            </p:cNvCxnSpPr>
            <p:nvPr/>
          </p:nvCxnSpPr>
          <p:spPr>
            <a:xfrm>
              <a:off x="2509280" y="3891186"/>
              <a:ext cx="30707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AD942A4-E704-4D46-9BE3-3768EDC185BE}"/>
                </a:ext>
              </a:extLst>
            </p:cNvPr>
            <p:cNvCxnSpPr>
              <a:cxnSpLocks/>
            </p:cNvCxnSpPr>
            <p:nvPr/>
          </p:nvCxnSpPr>
          <p:spPr>
            <a:xfrm>
              <a:off x="2816355" y="3594344"/>
              <a:ext cx="0" cy="61415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93CCDF1-7462-44BC-A6F9-8C8C4AF474A2}"/>
              </a:ext>
            </a:extLst>
          </p:cNvPr>
          <p:cNvCxnSpPr>
            <a:cxnSpLocks/>
            <a:endCxn id="35" idx="0"/>
          </p:cNvCxnSpPr>
          <p:nvPr/>
        </p:nvCxnSpPr>
        <p:spPr>
          <a:xfrm>
            <a:off x="789706" y="1096296"/>
            <a:ext cx="6652" cy="99239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1C49F8A-D6FF-49F9-9334-5B1A5B3D1CE8}"/>
              </a:ext>
            </a:extLst>
          </p:cNvPr>
          <p:cNvCxnSpPr>
            <a:cxnSpLocks/>
            <a:stCxn id="35" idx="4"/>
            <a:endCxn id="57" idx="0"/>
          </p:cNvCxnSpPr>
          <p:nvPr/>
        </p:nvCxnSpPr>
        <p:spPr>
          <a:xfrm>
            <a:off x="796358" y="2327527"/>
            <a:ext cx="4916" cy="126304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24579BF-95DA-41F3-8498-A17089EC448C}"/>
              </a:ext>
            </a:extLst>
          </p:cNvPr>
          <p:cNvCxnSpPr>
            <a:cxnSpLocks/>
          </p:cNvCxnSpPr>
          <p:nvPr/>
        </p:nvCxnSpPr>
        <p:spPr>
          <a:xfrm>
            <a:off x="792164" y="3827206"/>
            <a:ext cx="0" cy="131629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4682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D089E00-54CA-46C3-8150-0BC642928B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169D4A5-0003-954A-8E0C-D8D0EA45AE26}"/>
              </a:ext>
            </a:extLst>
          </p:cNvPr>
          <p:cNvSpPr/>
          <p:nvPr/>
        </p:nvSpPr>
        <p:spPr>
          <a:xfrm>
            <a:off x="1412876" y="655564"/>
            <a:ext cx="5387974" cy="13234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4000" dirty="0">
                <a:solidFill>
                  <a:schemeClr val="bg1"/>
                </a:solidFill>
                <a:latin typeface="Lato Light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Slide section - title goes here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CAD7C1-8401-4221-80A1-958B986D546E}"/>
              </a:ext>
            </a:extLst>
          </p:cNvPr>
          <p:cNvCxnSpPr>
            <a:cxnSpLocks/>
            <a:stCxn id="12" idx="4"/>
          </p:cNvCxnSpPr>
          <p:nvPr/>
        </p:nvCxnSpPr>
        <p:spPr>
          <a:xfrm flipH="1">
            <a:off x="792164" y="1102933"/>
            <a:ext cx="2960" cy="405247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5B3D6A0-7DD7-48F2-B341-DA679509A036}"/>
              </a:ext>
            </a:extLst>
          </p:cNvPr>
          <p:cNvGrpSpPr/>
          <p:nvPr/>
        </p:nvGrpSpPr>
        <p:grpSpPr>
          <a:xfrm>
            <a:off x="675706" y="864097"/>
            <a:ext cx="691485" cy="238836"/>
            <a:chOff x="675706" y="864097"/>
            <a:chExt cx="691485" cy="23883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1540030-AF88-4DB7-82B4-6D582FFCF297}"/>
                </a:ext>
              </a:extLst>
            </p:cNvPr>
            <p:cNvSpPr/>
            <p:nvPr userDrawn="1"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A4F9F1A-B2C8-43C1-B8CC-EEA6E91A556A}"/>
                </a:ext>
              </a:extLst>
            </p:cNvPr>
            <p:cNvSpPr/>
            <p:nvPr userDrawn="1"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9914DBC-518E-4051-9000-B36B42178453}"/>
                </a:ext>
              </a:extLst>
            </p:cNvPr>
            <p:cNvSpPr/>
            <p:nvPr userDrawn="1"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00B3029-0975-4126-B261-4C543EBBF8F9}"/>
                </a:ext>
              </a:extLst>
            </p:cNvPr>
            <p:cNvCxnSpPr>
              <a:stCxn id="12" idx="6"/>
              <a:endCxn id="14" idx="2"/>
            </p:cNvCxnSpPr>
            <p:nvPr userDrawn="1"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7D8C792-D4D0-4B29-AED2-D30E422A4CB2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792164" y="0"/>
            <a:ext cx="2960" cy="86409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793226B2-1A09-450C-B699-E79F0EFCAC86}"/>
              </a:ext>
            </a:extLst>
          </p:cNvPr>
          <p:cNvSpPr/>
          <p:nvPr/>
        </p:nvSpPr>
        <p:spPr>
          <a:xfrm>
            <a:off x="1412875" y="2145887"/>
            <a:ext cx="5323681" cy="67467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>
              <a:lnSpc>
                <a:spcPts val="2400"/>
              </a:lnSpc>
            </a:pPr>
            <a:r>
              <a:rPr lang="en-US" sz="16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To be used in between sections to break presentation up and bring in more imagery</a:t>
            </a:r>
          </a:p>
        </p:txBody>
      </p:sp>
      <p:pic>
        <p:nvPicPr>
          <p:cNvPr id="19" name="Graphic 5">
            <a:extLst>
              <a:ext uri="{FF2B5EF4-FFF2-40B4-BE49-F238E27FC236}">
                <a16:creationId xmlns:a16="http://schemas.microsoft.com/office/drawing/2014/main" id="{59346F0B-A4EE-472E-89F0-559E4F1C70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4" y="4783778"/>
            <a:ext cx="1182319" cy="1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4421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FB2BE5-A567-DA48-B22A-09E9C51C10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27314" r="7870"/>
          <a:stretch/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20" name="Freeform 52">
            <a:extLst>
              <a:ext uri="{FF2B5EF4-FFF2-40B4-BE49-F238E27FC236}">
                <a16:creationId xmlns:a16="http://schemas.microsoft.com/office/drawing/2014/main" id="{B7038C45-2A67-AB48-A00F-5AAD607B66C9}"/>
              </a:ext>
            </a:extLst>
          </p:cNvPr>
          <p:cNvSpPr>
            <a:spLocks noEditPoints="1"/>
          </p:cNvSpPr>
          <p:nvPr/>
        </p:nvSpPr>
        <p:spPr bwMode="auto">
          <a:xfrm>
            <a:off x="2973396" y="1950145"/>
            <a:ext cx="240027" cy="240713"/>
          </a:xfrm>
          <a:custGeom>
            <a:avLst/>
            <a:gdLst>
              <a:gd name="T0" fmla="*/ 64 w 176"/>
              <a:gd name="T1" fmla="*/ 56 h 176"/>
              <a:gd name="T2" fmla="*/ 56 w 176"/>
              <a:gd name="T3" fmla="*/ 64 h 176"/>
              <a:gd name="T4" fmla="*/ 64 w 176"/>
              <a:gd name="T5" fmla="*/ 72 h 176"/>
              <a:gd name="T6" fmla="*/ 72 w 176"/>
              <a:gd name="T7" fmla="*/ 64 h 176"/>
              <a:gd name="T8" fmla="*/ 64 w 176"/>
              <a:gd name="T9" fmla="*/ 56 h 176"/>
              <a:gd name="T10" fmla="*/ 160 w 176"/>
              <a:gd name="T11" fmla="*/ 0 h 176"/>
              <a:gd name="T12" fmla="*/ 16 w 176"/>
              <a:gd name="T13" fmla="*/ 0 h 176"/>
              <a:gd name="T14" fmla="*/ 0 w 176"/>
              <a:gd name="T15" fmla="*/ 16 h 176"/>
              <a:gd name="T16" fmla="*/ 0 w 176"/>
              <a:gd name="T17" fmla="*/ 160 h 176"/>
              <a:gd name="T18" fmla="*/ 16 w 176"/>
              <a:gd name="T19" fmla="*/ 176 h 176"/>
              <a:gd name="T20" fmla="*/ 160 w 176"/>
              <a:gd name="T21" fmla="*/ 176 h 176"/>
              <a:gd name="T22" fmla="*/ 176 w 176"/>
              <a:gd name="T23" fmla="*/ 160 h 176"/>
              <a:gd name="T24" fmla="*/ 176 w 176"/>
              <a:gd name="T25" fmla="*/ 16 h 176"/>
              <a:gd name="T26" fmla="*/ 160 w 176"/>
              <a:gd name="T27" fmla="*/ 0 h 176"/>
              <a:gd name="T28" fmla="*/ 168 w 176"/>
              <a:gd name="T29" fmla="*/ 160 h 176"/>
              <a:gd name="T30" fmla="*/ 160 w 176"/>
              <a:gd name="T31" fmla="*/ 168 h 176"/>
              <a:gd name="T32" fmla="*/ 16 w 176"/>
              <a:gd name="T33" fmla="*/ 168 h 176"/>
              <a:gd name="T34" fmla="*/ 8 w 176"/>
              <a:gd name="T35" fmla="*/ 160 h 176"/>
              <a:gd name="T36" fmla="*/ 8 w 176"/>
              <a:gd name="T37" fmla="*/ 16 h 176"/>
              <a:gd name="T38" fmla="*/ 16 w 176"/>
              <a:gd name="T39" fmla="*/ 8 h 176"/>
              <a:gd name="T40" fmla="*/ 160 w 176"/>
              <a:gd name="T41" fmla="*/ 8 h 176"/>
              <a:gd name="T42" fmla="*/ 168 w 176"/>
              <a:gd name="T43" fmla="*/ 16 h 176"/>
              <a:gd name="T44" fmla="*/ 168 w 176"/>
              <a:gd name="T45" fmla="*/ 160 h 176"/>
              <a:gd name="T46" fmla="*/ 56 w 176"/>
              <a:gd name="T47" fmla="*/ 120 h 176"/>
              <a:gd name="T48" fmla="*/ 72 w 176"/>
              <a:gd name="T49" fmla="*/ 120 h 176"/>
              <a:gd name="T50" fmla="*/ 72 w 176"/>
              <a:gd name="T51" fmla="*/ 76 h 176"/>
              <a:gd name="T52" fmla="*/ 56 w 176"/>
              <a:gd name="T53" fmla="*/ 76 h 176"/>
              <a:gd name="T54" fmla="*/ 56 w 176"/>
              <a:gd name="T55" fmla="*/ 120 h 176"/>
              <a:gd name="T56" fmla="*/ 109 w 176"/>
              <a:gd name="T57" fmla="*/ 76 h 176"/>
              <a:gd name="T58" fmla="*/ 96 w 176"/>
              <a:gd name="T59" fmla="*/ 83 h 176"/>
              <a:gd name="T60" fmla="*/ 96 w 176"/>
              <a:gd name="T61" fmla="*/ 76 h 176"/>
              <a:gd name="T62" fmla="*/ 80 w 176"/>
              <a:gd name="T63" fmla="*/ 76 h 176"/>
              <a:gd name="T64" fmla="*/ 80 w 176"/>
              <a:gd name="T65" fmla="*/ 120 h 176"/>
              <a:gd name="T66" fmla="*/ 96 w 176"/>
              <a:gd name="T67" fmla="*/ 120 h 176"/>
              <a:gd name="T68" fmla="*/ 96 w 176"/>
              <a:gd name="T69" fmla="*/ 96 h 176"/>
              <a:gd name="T70" fmla="*/ 103 w 176"/>
              <a:gd name="T71" fmla="*/ 88 h 176"/>
              <a:gd name="T72" fmla="*/ 108 w 176"/>
              <a:gd name="T73" fmla="*/ 96 h 176"/>
              <a:gd name="T74" fmla="*/ 108 w 176"/>
              <a:gd name="T75" fmla="*/ 120 h 176"/>
              <a:gd name="T76" fmla="*/ 124 w 176"/>
              <a:gd name="T77" fmla="*/ 120 h 176"/>
              <a:gd name="T78" fmla="*/ 124 w 176"/>
              <a:gd name="T79" fmla="*/ 96 h 176"/>
              <a:gd name="T80" fmla="*/ 109 w 176"/>
              <a:gd name="T81" fmla="*/ 7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76" h="176">
                <a:moveTo>
                  <a:pt x="64" y="56"/>
                </a:moveTo>
                <a:cubicBezTo>
                  <a:pt x="60" y="56"/>
                  <a:pt x="56" y="60"/>
                  <a:pt x="56" y="64"/>
                </a:cubicBezTo>
                <a:cubicBezTo>
                  <a:pt x="56" y="68"/>
                  <a:pt x="60" y="72"/>
                  <a:pt x="64" y="72"/>
                </a:cubicBezTo>
                <a:cubicBezTo>
                  <a:pt x="68" y="72"/>
                  <a:pt x="72" y="68"/>
                  <a:pt x="72" y="64"/>
                </a:cubicBezTo>
                <a:cubicBezTo>
                  <a:pt x="72" y="60"/>
                  <a:pt x="68" y="56"/>
                  <a:pt x="64" y="56"/>
                </a:cubicBezTo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160"/>
                </a:lnTo>
                <a:close/>
                <a:moveTo>
                  <a:pt x="56" y="120"/>
                </a:moveTo>
                <a:cubicBezTo>
                  <a:pt x="72" y="120"/>
                  <a:pt x="72" y="120"/>
                  <a:pt x="72" y="120"/>
                </a:cubicBezTo>
                <a:cubicBezTo>
                  <a:pt x="72" y="76"/>
                  <a:pt x="72" y="76"/>
                  <a:pt x="72" y="76"/>
                </a:cubicBezTo>
                <a:cubicBezTo>
                  <a:pt x="56" y="76"/>
                  <a:pt x="56" y="76"/>
                  <a:pt x="56" y="76"/>
                </a:cubicBezTo>
                <a:lnTo>
                  <a:pt x="56" y="120"/>
                </a:lnTo>
                <a:close/>
                <a:moveTo>
                  <a:pt x="109" y="76"/>
                </a:moveTo>
                <a:cubicBezTo>
                  <a:pt x="98" y="76"/>
                  <a:pt x="96" y="83"/>
                  <a:pt x="96" y="83"/>
                </a:cubicBezTo>
                <a:cubicBezTo>
                  <a:pt x="96" y="76"/>
                  <a:pt x="96" y="76"/>
                  <a:pt x="96" y="76"/>
                </a:cubicBezTo>
                <a:cubicBezTo>
                  <a:pt x="80" y="76"/>
                  <a:pt x="80" y="76"/>
                  <a:pt x="80" y="76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96" y="120"/>
                  <a:pt x="96" y="120"/>
                  <a:pt x="96" y="120"/>
                </a:cubicBezTo>
                <a:cubicBezTo>
                  <a:pt x="96" y="96"/>
                  <a:pt x="96" y="96"/>
                  <a:pt x="96" y="96"/>
                </a:cubicBezTo>
                <a:cubicBezTo>
                  <a:pt x="96" y="96"/>
                  <a:pt x="96" y="88"/>
                  <a:pt x="103" y="88"/>
                </a:cubicBezTo>
                <a:cubicBezTo>
                  <a:pt x="107" y="88"/>
                  <a:pt x="108" y="92"/>
                  <a:pt x="108" y="96"/>
                </a:cubicBezTo>
                <a:cubicBezTo>
                  <a:pt x="108" y="120"/>
                  <a:pt x="108" y="120"/>
                  <a:pt x="108" y="120"/>
                </a:cubicBezTo>
                <a:cubicBezTo>
                  <a:pt x="124" y="120"/>
                  <a:pt x="124" y="120"/>
                  <a:pt x="124" y="120"/>
                </a:cubicBezTo>
                <a:cubicBezTo>
                  <a:pt x="124" y="96"/>
                  <a:pt x="124" y="96"/>
                  <a:pt x="124" y="96"/>
                </a:cubicBezTo>
                <a:cubicBezTo>
                  <a:pt x="124" y="83"/>
                  <a:pt x="119" y="76"/>
                  <a:pt x="109" y="7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417F056-94C2-894B-9FCA-1BE4AFC48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377" y="3309696"/>
            <a:ext cx="814747" cy="814747"/>
          </a:xfrm>
          <a:prstGeom prst="ellipse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99B7AD-1D4C-BC4D-894A-C466876BEB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2934" y="1811147"/>
            <a:ext cx="793800" cy="793800"/>
          </a:xfrm>
          <a:prstGeom prst="ellipse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3B97820-DF40-47C7-839B-06754D53467A}"/>
              </a:ext>
            </a:extLst>
          </p:cNvPr>
          <p:cNvSpPr/>
          <p:nvPr/>
        </p:nvSpPr>
        <p:spPr>
          <a:xfrm>
            <a:off x="1421773" y="655564"/>
            <a:ext cx="5038021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40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Questions?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62A1170-5816-426B-92C2-7EE2C7A6AD47}"/>
              </a:ext>
            </a:extLst>
          </p:cNvPr>
          <p:cNvGrpSpPr/>
          <p:nvPr/>
        </p:nvGrpSpPr>
        <p:grpSpPr>
          <a:xfrm>
            <a:off x="675706" y="864097"/>
            <a:ext cx="691485" cy="238836"/>
            <a:chOff x="675706" y="864097"/>
            <a:chExt cx="691485" cy="23883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356951A-9F6D-4F4C-B66E-385F3EE7B6B9}"/>
                </a:ext>
              </a:extLst>
            </p:cNvPr>
            <p:cNvSpPr/>
            <p:nvPr userDrawn="1"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BDCA9A6-E0EA-44D4-B29A-F8E869F59128}"/>
                </a:ext>
              </a:extLst>
            </p:cNvPr>
            <p:cNvSpPr/>
            <p:nvPr userDrawn="1"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3A67EF2-AF65-4619-9623-582D435D7C0F}"/>
                </a:ext>
              </a:extLst>
            </p:cNvPr>
            <p:cNvSpPr/>
            <p:nvPr userDrawn="1"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02C1405-04AB-46DC-A893-1A6195E40FF0}"/>
                </a:ext>
              </a:extLst>
            </p:cNvPr>
            <p:cNvCxnSpPr>
              <a:stCxn id="24" idx="6"/>
              <a:endCxn id="26" idx="2"/>
            </p:cNvCxnSpPr>
            <p:nvPr userDrawn="1"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9E0F87D-B228-4DA3-8648-D205825677C5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792164" y="0"/>
            <a:ext cx="2960" cy="86409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651B43F3-DD93-46C5-B41D-76254B9DA084}"/>
              </a:ext>
            </a:extLst>
          </p:cNvPr>
          <p:cNvSpPr/>
          <p:nvPr/>
        </p:nvSpPr>
        <p:spPr>
          <a:xfrm>
            <a:off x="2883104" y="2242133"/>
            <a:ext cx="21482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14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in/</a:t>
            </a:r>
            <a:r>
              <a:rPr lang="en-US" sz="1400" b="1" dirty="0" err="1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kirstie-hoskin</a:t>
            </a:r>
            <a:r>
              <a:rPr lang="en-US" sz="14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/</a:t>
            </a:r>
          </a:p>
        </p:txBody>
      </p:sp>
      <p:pic>
        <p:nvPicPr>
          <p:cNvPr id="30" name="Graphic 5">
            <a:extLst>
              <a:ext uri="{FF2B5EF4-FFF2-40B4-BE49-F238E27FC236}">
                <a16:creationId xmlns:a16="http://schemas.microsoft.com/office/drawing/2014/main" id="{637766A5-0A3F-441F-B64B-526C8B538A3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766054" y="4783778"/>
            <a:ext cx="1182319" cy="16959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B18A998-C637-4185-912B-9716807CDEC0}"/>
              </a:ext>
            </a:extLst>
          </p:cNvPr>
          <p:cNvGrpSpPr/>
          <p:nvPr/>
        </p:nvGrpSpPr>
        <p:grpSpPr>
          <a:xfrm>
            <a:off x="1530689" y="1688903"/>
            <a:ext cx="1314614" cy="1035940"/>
            <a:chOff x="1330657" y="1631750"/>
            <a:chExt cx="1480782" cy="116688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D7DE00-A63E-4D47-B872-2B22F42EDEF8}"/>
                </a:ext>
              </a:extLst>
            </p:cNvPr>
            <p:cNvSpPr/>
            <p:nvPr/>
          </p:nvSpPr>
          <p:spPr>
            <a:xfrm>
              <a:off x="1330657" y="1631750"/>
              <a:ext cx="1166883" cy="116688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C0212E8-2CE6-4E4C-BD5E-EB689B4FD005}"/>
                </a:ext>
              </a:extLst>
            </p:cNvPr>
            <p:cNvCxnSpPr>
              <a:cxnSpLocks/>
            </p:cNvCxnSpPr>
            <p:nvPr/>
          </p:nvCxnSpPr>
          <p:spPr>
            <a:xfrm>
              <a:off x="2504364" y="2204958"/>
              <a:ext cx="30707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CFCA502-07DC-40C6-9474-80A9A25D85A3}"/>
                </a:ext>
              </a:extLst>
            </p:cNvPr>
            <p:cNvCxnSpPr>
              <a:cxnSpLocks/>
            </p:cNvCxnSpPr>
            <p:nvPr/>
          </p:nvCxnSpPr>
          <p:spPr>
            <a:xfrm>
              <a:off x="2811439" y="1908116"/>
              <a:ext cx="0" cy="61415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Freeform 52">
            <a:extLst>
              <a:ext uri="{FF2B5EF4-FFF2-40B4-BE49-F238E27FC236}">
                <a16:creationId xmlns:a16="http://schemas.microsoft.com/office/drawing/2014/main" id="{D2E02A14-536E-4C3C-9D54-5F09D98BC01D}"/>
              </a:ext>
            </a:extLst>
          </p:cNvPr>
          <p:cNvSpPr>
            <a:spLocks noEditPoints="1"/>
          </p:cNvSpPr>
          <p:nvPr/>
        </p:nvSpPr>
        <p:spPr bwMode="auto">
          <a:xfrm>
            <a:off x="2978312" y="3452023"/>
            <a:ext cx="240027" cy="240713"/>
          </a:xfrm>
          <a:custGeom>
            <a:avLst/>
            <a:gdLst>
              <a:gd name="T0" fmla="*/ 64 w 176"/>
              <a:gd name="T1" fmla="*/ 56 h 176"/>
              <a:gd name="T2" fmla="*/ 56 w 176"/>
              <a:gd name="T3" fmla="*/ 64 h 176"/>
              <a:gd name="T4" fmla="*/ 64 w 176"/>
              <a:gd name="T5" fmla="*/ 72 h 176"/>
              <a:gd name="T6" fmla="*/ 72 w 176"/>
              <a:gd name="T7" fmla="*/ 64 h 176"/>
              <a:gd name="T8" fmla="*/ 64 w 176"/>
              <a:gd name="T9" fmla="*/ 56 h 176"/>
              <a:gd name="T10" fmla="*/ 160 w 176"/>
              <a:gd name="T11" fmla="*/ 0 h 176"/>
              <a:gd name="T12" fmla="*/ 16 w 176"/>
              <a:gd name="T13" fmla="*/ 0 h 176"/>
              <a:gd name="T14" fmla="*/ 0 w 176"/>
              <a:gd name="T15" fmla="*/ 16 h 176"/>
              <a:gd name="T16" fmla="*/ 0 w 176"/>
              <a:gd name="T17" fmla="*/ 160 h 176"/>
              <a:gd name="T18" fmla="*/ 16 w 176"/>
              <a:gd name="T19" fmla="*/ 176 h 176"/>
              <a:gd name="T20" fmla="*/ 160 w 176"/>
              <a:gd name="T21" fmla="*/ 176 h 176"/>
              <a:gd name="T22" fmla="*/ 176 w 176"/>
              <a:gd name="T23" fmla="*/ 160 h 176"/>
              <a:gd name="T24" fmla="*/ 176 w 176"/>
              <a:gd name="T25" fmla="*/ 16 h 176"/>
              <a:gd name="T26" fmla="*/ 160 w 176"/>
              <a:gd name="T27" fmla="*/ 0 h 176"/>
              <a:gd name="T28" fmla="*/ 168 w 176"/>
              <a:gd name="T29" fmla="*/ 160 h 176"/>
              <a:gd name="T30" fmla="*/ 160 w 176"/>
              <a:gd name="T31" fmla="*/ 168 h 176"/>
              <a:gd name="T32" fmla="*/ 16 w 176"/>
              <a:gd name="T33" fmla="*/ 168 h 176"/>
              <a:gd name="T34" fmla="*/ 8 w 176"/>
              <a:gd name="T35" fmla="*/ 160 h 176"/>
              <a:gd name="T36" fmla="*/ 8 w 176"/>
              <a:gd name="T37" fmla="*/ 16 h 176"/>
              <a:gd name="T38" fmla="*/ 16 w 176"/>
              <a:gd name="T39" fmla="*/ 8 h 176"/>
              <a:gd name="T40" fmla="*/ 160 w 176"/>
              <a:gd name="T41" fmla="*/ 8 h 176"/>
              <a:gd name="T42" fmla="*/ 168 w 176"/>
              <a:gd name="T43" fmla="*/ 16 h 176"/>
              <a:gd name="T44" fmla="*/ 168 w 176"/>
              <a:gd name="T45" fmla="*/ 160 h 176"/>
              <a:gd name="T46" fmla="*/ 56 w 176"/>
              <a:gd name="T47" fmla="*/ 120 h 176"/>
              <a:gd name="T48" fmla="*/ 72 w 176"/>
              <a:gd name="T49" fmla="*/ 120 h 176"/>
              <a:gd name="T50" fmla="*/ 72 w 176"/>
              <a:gd name="T51" fmla="*/ 76 h 176"/>
              <a:gd name="T52" fmla="*/ 56 w 176"/>
              <a:gd name="T53" fmla="*/ 76 h 176"/>
              <a:gd name="T54" fmla="*/ 56 w 176"/>
              <a:gd name="T55" fmla="*/ 120 h 176"/>
              <a:gd name="T56" fmla="*/ 109 w 176"/>
              <a:gd name="T57" fmla="*/ 76 h 176"/>
              <a:gd name="T58" fmla="*/ 96 w 176"/>
              <a:gd name="T59" fmla="*/ 83 h 176"/>
              <a:gd name="T60" fmla="*/ 96 w 176"/>
              <a:gd name="T61" fmla="*/ 76 h 176"/>
              <a:gd name="T62" fmla="*/ 80 w 176"/>
              <a:gd name="T63" fmla="*/ 76 h 176"/>
              <a:gd name="T64" fmla="*/ 80 w 176"/>
              <a:gd name="T65" fmla="*/ 120 h 176"/>
              <a:gd name="T66" fmla="*/ 96 w 176"/>
              <a:gd name="T67" fmla="*/ 120 h 176"/>
              <a:gd name="T68" fmla="*/ 96 w 176"/>
              <a:gd name="T69" fmla="*/ 96 h 176"/>
              <a:gd name="T70" fmla="*/ 103 w 176"/>
              <a:gd name="T71" fmla="*/ 88 h 176"/>
              <a:gd name="T72" fmla="*/ 108 w 176"/>
              <a:gd name="T73" fmla="*/ 96 h 176"/>
              <a:gd name="T74" fmla="*/ 108 w 176"/>
              <a:gd name="T75" fmla="*/ 120 h 176"/>
              <a:gd name="T76" fmla="*/ 124 w 176"/>
              <a:gd name="T77" fmla="*/ 120 h 176"/>
              <a:gd name="T78" fmla="*/ 124 w 176"/>
              <a:gd name="T79" fmla="*/ 96 h 176"/>
              <a:gd name="T80" fmla="*/ 109 w 176"/>
              <a:gd name="T81" fmla="*/ 7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76" h="176">
                <a:moveTo>
                  <a:pt x="64" y="56"/>
                </a:moveTo>
                <a:cubicBezTo>
                  <a:pt x="60" y="56"/>
                  <a:pt x="56" y="60"/>
                  <a:pt x="56" y="64"/>
                </a:cubicBezTo>
                <a:cubicBezTo>
                  <a:pt x="56" y="68"/>
                  <a:pt x="60" y="72"/>
                  <a:pt x="64" y="72"/>
                </a:cubicBezTo>
                <a:cubicBezTo>
                  <a:pt x="68" y="72"/>
                  <a:pt x="72" y="68"/>
                  <a:pt x="72" y="64"/>
                </a:cubicBezTo>
                <a:cubicBezTo>
                  <a:pt x="72" y="60"/>
                  <a:pt x="68" y="56"/>
                  <a:pt x="64" y="56"/>
                </a:cubicBezTo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160"/>
                </a:lnTo>
                <a:close/>
                <a:moveTo>
                  <a:pt x="56" y="120"/>
                </a:moveTo>
                <a:cubicBezTo>
                  <a:pt x="72" y="120"/>
                  <a:pt x="72" y="120"/>
                  <a:pt x="72" y="120"/>
                </a:cubicBezTo>
                <a:cubicBezTo>
                  <a:pt x="72" y="76"/>
                  <a:pt x="72" y="76"/>
                  <a:pt x="72" y="76"/>
                </a:cubicBezTo>
                <a:cubicBezTo>
                  <a:pt x="56" y="76"/>
                  <a:pt x="56" y="76"/>
                  <a:pt x="56" y="76"/>
                </a:cubicBezTo>
                <a:lnTo>
                  <a:pt x="56" y="120"/>
                </a:lnTo>
                <a:close/>
                <a:moveTo>
                  <a:pt x="109" y="76"/>
                </a:moveTo>
                <a:cubicBezTo>
                  <a:pt x="98" y="76"/>
                  <a:pt x="96" y="83"/>
                  <a:pt x="96" y="83"/>
                </a:cubicBezTo>
                <a:cubicBezTo>
                  <a:pt x="96" y="76"/>
                  <a:pt x="96" y="76"/>
                  <a:pt x="96" y="76"/>
                </a:cubicBezTo>
                <a:cubicBezTo>
                  <a:pt x="80" y="76"/>
                  <a:pt x="80" y="76"/>
                  <a:pt x="80" y="76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96" y="120"/>
                  <a:pt x="96" y="120"/>
                  <a:pt x="96" y="120"/>
                </a:cubicBezTo>
                <a:cubicBezTo>
                  <a:pt x="96" y="96"/>
                  <a:pt x="96" y="96"/>
                  <a:pt x="96" y="96"/>
                </a:cubicBezTo>
                <a:cubicBezTo>
                  <a:pt x="96" y="96"/>
                  <a:pt x="96" y="88"/>
                  <a:pt x="103" y="88"/>
                </a:cubicBezTo>
                <a:cubicBezTo>
                  <a:pt x="107" y="88"/>
                  <a:pt x="108" y="92"/>
                  <a:pt x="108" y="96"/>
                </a:cubicBezTo>
                <a:cubicBezTo>
                  <a:pt x="108" y="120"/>
                  <a:pt x="108" y="120"/>
                  <a:pt x="108" y="120"/>
                </a:cubicBezTo>
                <a:cubicBezTo>
                  <a:pt x="124" y="120"/>
                  <a:pt x="124" y="120"/>
                  <a:pt x="124" y="120"/>
                </a:cubicBezTo>
                <a:cubicBezTo>
                  <a:pt x="124" y="96"/>
                  <a:pt x="124" y="96"/>
                  <a:pt x="124" y="96"/>
                </a:cubicBezTo>
                <a:cubicBezTo>
                  <a:pt x="124" y="83"/>
                  <a:pt x="119" y="76"/>
                  <a:pt x="109" y="7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D00FEBA-62A1-4A39-ADBC-9A02394D587B}"/>
              </a:ext>
            </a:extLst>
          </p:cNvPr>
          <p:cNvSpPr/>
          <p:nvPr/>
        </p:nvSpPr>
        <p:spPr>
          <a:xfrm>
            <a:off x="2888020" y="3744011"/>
            <a:ext cx="21482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14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in/</a:t>
            </a:r>
            <a:r>
              <a:rPr lang="en-US" sz="1400" b="1" dirty="0" err="1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goncalvescesar</a:t>
            </a:r>
            <a:r>
              <a:rPr lang="en-US" sz="14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/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6716701-88D9-445D-AB67-ED57622C3C03}"/>
              </a:ext>
            </a:extLst>
          </p:cNvPr>
          <p:cNvGrpSpPr/>
          <p:nvPr/>
        </p:nvGrpSpPr>
        <p:grpSpPr>
          <a:xfrm>
            <a:off x="1535605" y="3190781"/>
            <a:ext cx="1314614" cy="1035940"/>
            <a:chOff x="1335573" y="3133628"/>
            <a:chExt cx="1480782" cy="1166883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2022A2F-8861-4414-955F-B35E76D35252}"/>
                </a:ext>
              </a:extLst>
            </p:cNvPr>
            <p:cNvSpPr/>
            <p:nvPr/>
          </p:nvSpPr>
          <p:spPr>
            <a:xfrm>
              <a:off x="1335573" y="3133628"/>
              <a:ext cx="1166883" cy="116688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89081D3-201B-413C-BBE4-9540F4D7B384}"/>
                </a:ext>
              </a:extLst>
            </p:cNvPr>
            <p:cNvCxnSpPr>
              <a:cxnSpLocks/>
            </p:cNvCxnSpPr>
            <p:nvPr/>
          </p:nvCxnSpPr>
          <p:spPr>
            <a:xfrm>
              <a:off x="2509280" y="3706836"/>
              <a:ext cx="30707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AD942A4-E704-4D46-9BE3-3768EDC185BE}"/>
                </a:ext>
              </a:extLst>
            </p:cNvPr>
            <p:cNvCxnSpPr>
              <a:cxnSpLocks/>
            </p:cNvCxnSpPr>
            <p:nvPr/>
          </p:nvCxnSpPr>
          <p:spPr>
            <a:xfrm>
              <a:off x="2816355" y="3409994"/>
              <a:ext cx="0" cy="61415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93CCDF1-7462-44BC-A6F9-8C8C4AF474A2}"/>
              </a:ext>
            </a:extLst>
          </p:cNvPr>
          <p:cNvCxnSpPr>
            <a:cxnSpLocks/>
          </p:cNvCxnSpPr>
          <p:nvPr/>
        </p:nvCxnSpPr>
        <p:spPr>
          <a:xfrm>
            <a:off x="789706" y="1096296"/>
            <a:ext cx="0" cy="404720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reeform 52">
            <a:extLst>
              <a:ext uri="{FF2B5EF4-FFF2-40B4-BE49-F238E27FC236}">
                <a16:creationId xmlns:a16="http://schemas.microsoft.com/office/drawing/2014/main" id="{50BE2E9E-44CB-4111-AE7C-3380E7FB6C73}"/>
              </a:ext>
            </a:extLst>
          </p:cNvPr>
          <p:cNvSpPr>
            <a:spLocks noEditPoints="1"/>
          </p:cNvSpPr>
          <p:nvPr/>
        </p:nvSpPr>
        <p:spPr bwMode="auto">
          <a:xfrm>
            <a:off x="6626229" y="1952527"/>
            <a:ext cx="240027" cy="240713"/>
          </a:xfrm>
          <a:custGeom>
            <a:avLst/>
            <a:gdLst>
              <a:gd name="T0" fmla="*/ 64 w 176"/>
              <a:gd name="T1" fmla="*/ 56 h 176"/>
              <a:gd name="T2" fmla="*/ 56 w 176"/>
              <a:gd name="T3" fmla="*/ 64 h 176"/>
              <a:gd name="T4" fmla="*/ 64 w 176"/>
              <a:gd name="T5" fmla="*/ 72 h 176"/>
              <a:gd name="T6" fmla="*/ 72 w 176"/>
              <a:gd name="T7" fmla="*/ 64 h 176"/>
              <a:gd name="T8" fmla="*/ 64 w 176"/>
              <a:gd name="T9" fmla="*/ 56 h 176"/>
              <a:gd name="T10" fmla="*/ 160 w 176"/>
              <a:gd name="T11" fmla="*/ 0 h 176"/>
              <a:gd name="T12" fmla="*/ 16 w 176"/>
              <a:gd name="T13" fmla="*/ 0 h 176"/>
              <a:gd name="T14" fmla="*/ 0 w 176"/>
              <a:gd name="T15" fmla="*/ 16 h 176"/>
              <a:gd name="T16" fmla="*/ 0 w 176"/>
              <a:gd name="T17" fmla="*/ 160 h 176"/>
              <a:gd name="T18" fmla="*/ 16 w 176"/>
              <a:gd name="T19" fmla="*/ 176 h 176"/>
              <a:gd name="T20" fmla="*/ 160 w 176"/>
              <a:gd name="T21" fmla="*/ 176 h 176"/>
              <a:gd name="T22" fmla="*/ 176 w 176"/>
              <a:gd name="T23" fmla="*/ 160 h 176"/>
              <a:gd name="T24" fmla="*/ 176 w 176"/>
              <a:gd name="T25" fmla="*/ 16 h 176"/>
              <a:gd name="T26" fmla="*/ 160 w 176"/>
              <a:gd name="T27" fmla="*/ 0 h 176"/>
              <a:gd name="T28" fmla="*/ 168 w 176"/>
              <a:gd name="T29" fmla="*/ 160 h 176"/>
              <a:gd name="T30" fmla="*/ 160 w 176"/>
              <a:gd name="T31" fmla="*/ 168 h 176"/>
              <a:gd name="T32" fmla="*/ 16 w 176"/>
              <a:gd name="T33" fmla="*/ 168 h 176"/>
              <a:gd name="T34" fmla="*/ 8 w 176"/>
              <a:gd name="T35" fmla="*/ 160 h 176"/>
              <a:gd name="T36" fmla="*/ 8 w 176"/>
              <a:gd name="T37" fmla="*/ 16 h 176"/>
              <a:gd name="T38" fmla="*/ 16 w 176"/>
              <a:gd name="T39" fmla="*/ 8 h 176"/>
              <a:gd name="T40" fmla="*/ 160 w 176"/>
              <a:gd name="T41" fmla="*/ 8 h 176"/>
              <a:gd name="T42" fmla="*/ 168 w 176"/>
              <a:gd name="T43" fmla="*/ 16 h 176"/>
              <a:gd name="T44" fmla="*/ 168 w 176"/>
              <a:gd name="T45" fmla="*/ 160 h 176"/>
              <a:gd name="T46" fmla="*/ 56 w 176"/>
              <a:gd name="T47" fmla="*/ 120 h 176"/>
              <a:gd name="T48" fmla="*/ 72 w 176"/>
              <a:gd name="T49" fmla="*/ 120 h 176"/>
              <a:gd name="T50" fmla="*/ 72 w 176"/>
              <a:gd name="T51" fmla="*/ 76 h 176"/>
              <a:gd name="T52" fmla="*/ 56 w 176"/>
              <a:gd name="T53" fmla="*/ 76 h 176"/>
              <a:gd name="T54" fmla="*/ 56 w 176"/>
              <a:gd name="T55" fmla="*/ 120 h 176"/>
              <a:gd name="T56" fmla="*/ 109 w 176"/>
              <a:gd name="T57" fmla="*/ 76 h 176"/>
              <a:gd name="T58" fmla="*/ 96 w 176"/>
              <a:gd name="T59" fmla="*/ 83 h 176"/>
              <a:gd name="T60" fmla="*/ 96 w 176"/>
              <a:gd name="T61" fmla="*/ 76 h 176"/>
              <a:gd name="T62" fmla="*/ 80 w 176"/>
              <a:gd name="T63" fmla="*/ 76 h 176"/>
              <a:gd name="T64" fmla="*/ 80 w 176"/>
              <a:gd name="T65" fmla="*/ 120 h 176"/>
              <a:gd name="T66" fmla="*/ 96 w 176"/>
              <a:gd name="T67" fmla="*/ 120 h 176"/>
              <a:gd name="T68" fmla="*/ 96 w 176"/>
              <a:gd name="T69" fmla="*/ 96 h 176"/>
              <a:gd name="T70" fmla="*/ 103 w 176"/>
              <a:gd name="T71" fmla="*/ 88 h 176"/>
              <a:gd name="T72" fmla="*/ 108 w 176"/>
              <a:gd name="T73" fmla="*/ 96 h 176"/>
              <a:gd name="T74" fmla="*/ 108 w 176"/>
              <a:gd name="T75" fmla="*/ 120 h 176"/>
              <a:gd name="T76" fmla="*/ 124 w 176"/>
              <a:gd name="T77" fmla="*/ 120 h 176"/>
              <a:gd name="T78" fmla="*/ 124 w 176"/>
              <a:gd name="T79" fmla="*/ 96 h 176"/>
              <a:gd name="T80" fmla="*/ 109 w 176"/>
              <a:gd name="T81" fmla="*/ 7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76" h="176">
                <a:moveTo>
                  <a:pt x="64" y="56"/>
                </a:moveTo>
                <a:cubicBezTo>
                  <a:pt x="60" y="56"/>
                  <a:pt x="56" y="60"/>
                  <a:pt x="56" y="64"/>
                </a:cubicBezTo>
                <a:cubicBezTo>
                  <a:pt x="56" y="68"/>
                  <a:pt x="60" y="72"/>
                  <a:pt x="64" y="72"/>
                </a:cubicBezTo>
                <a:cubicBezTo>
                  <a:pt x="68" y="72"/>
                  <a:pt x="72" y="68"/>
                  <a:pt x="72" y="64"/>
                </a:cubicBezTo>
                <a:cubicBezTo>
                  <a:pt x="72" y="60"/>
                  <a:pt x="68" y="56"/>
                  <a:pt x="64" y="56"/>
                </a:cubicBezTo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160"/>
                </a:lnTo>
                <a:close/>
                <a:moveTo>
                  <a:pt x="56" y="120"/>
                </a:moveTo>
                <a:cubicBezTo>
                  <a:pt x="72" y="120"/>
                  <a:pt x="72" y="120"/>
                  <a:pt x="72" y="120"/>
                </a:cubicBezTo>
                <a:cubicBezTo>
                  <a:pt x="72" y="76"/>
                  <a:pt x="72" y="76"/>
                  <a:pt x="72" y="76"/>
                </a:cubicBezTo>
                <a:cubicBezTo>
                  <a:pt x="56" y="76"/>
                  <a:pt x="56" y="76"/>
                  <a:pt x="56" y="76"/>
                </a:cubicBezTo>
                <a:lnTo>
                  <a:pt x="56" y="120"/>
                </a:lnTo>
                <a:close/>
                <a:moveTo>
                  <a:pt x="109" y="76"/>
                </a:moveTo>
                <a:cubicBezTo>
                  <a:pt x="98" y="76"/>
                  <a:pt x="96" y="83"/>
                  <a:pt x="96" y="83"/>
                </a:cubicBezTo>
                <a:cubicBezTo>
                  <a:pt x="96" y="76"/>
                  <a:pt x="96" y="76"/>
                  <a:pt x="96" y="76"/>
                </a:cubicBezTo>
                <a:cubicBezTo>
                  <a:pt x="80" y="76"/>
                  <a:pt x="80" y="76"/>
                  <a:pt x="80" y="76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96" y="120"/>
                  <a:pt x="96" y="120"/>
                  <a:pt x="96" y="120"/>
                </a:cubicBezTo>
                <a:cubicBezTo>
                  <a:pt x="96" y="96"/>
                  <a:pt x="96" y="96"/>
                  <a:pt x="96" y="96"/>
                </a:cubicBezTo>
                <a:cubicBezTo>
                  <a:pt x="96" y="96"/>
                  <a:pt x="96" y="88"/>
                  <a:pt x="103" y="88"/>
                </a:cubicBezTo>
                <a:cubicBezTo>
                  <a:pt x="107" y="88"/>
                  <a:pt x="108" y="92"/>
                  <a:pt x="108" y="96"/>
                </a:cubicBezTo>
                <a:cubicBezTo>
                  <a:pt x="108" y="120"/>
                  <a:pt x="108" y="120"/>
                  <a:pt x="108" y="120"/>
                </a:cubicBezTo>
                <a:cubicBezTo>
                  <a:pt x="124" y="120"/>
                  <a:pt x="124" y="120"/>
                  <a:pt x="124" y="120"/>
                </a:cubicBezTo>
                <a:cubicBezTo>
                  <a:pt x="124" y="96"/>
                  <a:pt x="124" y="96"/>
                  <a:pt x="124" y="96"/>
                </a:cubicBezTo>
                <a:cubicBezTo>
                  <a:pt x="124" y="83"/>
                  <a:pt x="119" y="76"/>
                  <a:pt x="109" y="7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CB1004B-2368-4EA9-95BF-45A472AAE7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0210" y="3312078"/>
            <a:ext cx="814747" cy="814747"/>
          </a:xfrm>
          <a:prstGeom prst="ellipse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3121F64-B85A-4244-88F5-10C261B0F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5767" y="1820673"/>
            <a:ext cx="793800" cy="793800"/>
          </a:xfrm>
          <a:prstGeom prst="ellipse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AE84A626-FE84-4376-AE22-D95028211100}"/>
              </a:ext>
            </a:extLst>
          </p:cNvPr>
          <p:cNvSpPr/>
          <p:nvPr/>
        </p:nvSpPr>
        <p:spPr>
          <a:xfrm>
            <a:off x="6535937" y="2244515"/>
            <a:ext cx="21482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14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in/</a:t>
            </a:r>
            <a:r>
              <a:rPr lang="en-US" sz="1400" b="1" dirty="0" err="1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kirstie-hoskin</a:t>
            </a:r>
            <a:r>
              <a:rPr lang="en-US" sz="14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/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ECC6755-A91E-46FD-9A57-3D701510E224}"/>
              </a:ext>
            </a:extLst>
          </p:cNvPr>
          <p:cNvGrpSpPr/>
          <p:nvPr/>
        </p:nvGrpSpPr>
        <p:grpSpPr>
          <a:xfrm>
            <a:off x="5183522" y="1691285"/>
            <a:ext cx="1314614" cy="1035940"/>
            <a:chOff x="1330657" y="1631750"/>
            <a:chExt cx="1480782" cy="1166883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D240758-04A6-46C3-BD5F-F08BF367AE98}"/>
                </a:ext>
              </a:extLst>
            </p:cNvPr>
            <p:cNvSpPr/>
            <p:nvPr/>
          </p:nvSpPr>
          <p:spPr>
            <a:xfrm>
              <a:off x="1330657" y="1631750"/>
              <a:ext cx="1166883" cy="116688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7C5F853-5518-4DCE-8711-A8B9476B339E}"/>
                </a:ext>
              </a:extLst>
            </p:cNvPr>
            <p:cNvCxnSpPr>
              <a:cxnSpLocks/>
            </p:cNvCxnSpPr>
            <p:nvPr/>
          </p:nvCxnSpPr>
          <p:spPr>
            <a:xfrm>
              <a:off x="2504364" y="2204958"/>
              <a:ext cx="30707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BA81A07-3D30-4599-9F17-9989F2D7210B}"/>
                </a:ext>
              </a:extLst>
            </p:cNvPr>
            <p:cNvCxnSpPr>
              <a:cxnSpLocks/>
            </p:cNvCxnSpPr>
            <p:nvPr/>
          </p:nvCxnSpPr>
          <p:spPr>
            <a:xfrm>
              <a:off x="2811439" y="1908116"/>
              <a:ext cx="0" cy="61415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Freeform 52">
            <a:extLst>
              <a:ext uri="{FF2B5EF4-FFF2-40B4-BE49-F238E27FC236}">
                <a16:creationId xmlns:a16="http://schemas.microsoft.com/office/drawing/2014/main" id="{35707DCC-7FA5-485E-AD53-A8D31A67988B}"/>
              </a:ext>
            </a:extLst>
          </p:cNvPr>
          <p:cNvSpPr>
            <a:spLocks noEditPoints="1"/>
          </p:cNvSpPr>
          <p:nvPr/>
        </p:nvSpPr>
        <p:spPr bwMode="auto">
          <a:xfrm>
            <a:off x="6631145" y="3454405"/>
            <a:ext cx="240027" cy="240713"/>
          </a:xfrm>
          <a:custGeom>
            <a:avLst/>
            <a:gdLst>
              <a:gd name="T0" fmla="*/ 64 w 176"/>
              <a:gd name="T1" fmla="*/ 56 h 176"/>
              <a:gd name="T2" fmla="*/ 56 w 176"/>
              <a:gd name="T3" fmla="*/ 64 h 176"/>
              <a:gd name="T4" fmla="*/ 64 w 176"/>
              <a:gd name="T5" fmla="*/ 72 h 176"/>
              <a:gd name="T6" fmla="*/ 72 w 176"/>
              <a:gd name="T7" fmla="*/ 64 h 176"/>
              <a:gd name="T8" fmla="*/ 64 w 176"/>
              <a:gd name="T9" fmla="*/ 56 h 176"/>
              <a:gd name="T10" fmla="*/ 160 w 176"/>
              <a:gd name="T11" fmla="*/ 0 h 176"/>
              <a:gd name="T12" fmla="*/ 16 w 176"/>
              <a:gd name="T13" fmla="*/ 0 h 176"/>
              <a:gd name="T14" fmla="*/ 0 w 176"/>
              <a:gd name="T15" fmla="*/ 16 h 176"/>
              <a:gd name="T16" fmla="*/ 0 w 176"/>
              <a:gd name="T17" fmla="*/ 160 h 176"/>
              <a:gd name="T18" fmla="*/ 16 w 176"/>
              <a:gd name="T19" fmla="*/ 176 h 176"/>
              <a:gd name="T20" fmla="*/ 160 w 176"/>
              <a:gd name="T21" fmla="*/ 176 h 176"/>
              <a:gd name="T22" fmla="*/ 176 w 176"/>
              <a:gd name="T23" fmla="*/ 160 h 176"/>
              <a:gd name="T24" fmla="*/ 176 w 176"/>
              <a:gd name="T25" fmla="*/ 16 h 176"/>
              <a:gd name="T26" fmla="*/ 160 w 176"/>
              <a:gd name="T27" fmla="*/ 0 h 176"/>
              <a:gd name="T28" fmla="*/ 168 w 176"/>
              <a:gd name="T29" fmla="*/ 160 h 176"/>
              <a:gd name="T30" fmla="*/ 160 w 176"/>
              <a:gd name="T31" fmla="*/ 168 h 176"/>
              <a:gd name="T32" fmla="*/ 16 w 176"/>
              <a:gd name="T33" fmla="*/ 168 h 176"/>
              <a:gd name="T34" fmla="*/ 8 w 176"/>
              <a:gd name="T35" fmla="*/ 160 h 176"/>
              <a:gd name="T36" fmla="*/ 8 w 176"/>
              <a:gd name="T37" fmla="*/ 16 h 176"/>
              <a:gd name="T38" fmla="*/ 16 w 176"/>
              <a:gd name="T39" fmla="*/ 8 h 176"/>
              <a:gd name="T40" fmla="*/ 160 w 176"/>
              <a:gd name="T41" fmla="*/ 8 h 176"/>
              <a:gd name="T42" fmla="*/ 168 w 176"/>
              <a:gd name="T43" fmla="*/ 16 h 176"/>
              <a:gd name="T44" fmla="*/ 168 w 176"/>
              <a:gd name="T45" fmla="*/ 160 h 176"/>
              <a:gd name="T46" fmla="*/ 56 w 176"/>
              <a:gd name="T47" fmla="*/ 120 h 176"/>
              <a:gd name="T48" fmla="*/ 72 w 176"/>
              <a:gd name="T49" fmla="*/ 120 h 176"/>
              <a:gd name="T50" fmla="*/ 72 w 176"/>
              <a:gd name="T51" fmla="*/ 76 h 176"/>
              <a:gd name="T52" fmla="*/ 56 w 176"/>
              <a:gd name="T53" fmla="*/ 76 h 176"/>
              <a:gd name="T54" fmla="*/ 56 w 176"/>
              <a:gd name="T55" fmla="*/ 120 h 176"/>
              <a:gd name="T56" fmla="*/ 109 w 176"/>
              <a:gd name="T57" fmla="*/ 76 h 176"/>
              <a:gd name="T58" fmla="*/ 96 w 176"/>
              <a:gd name="T59" fmla="*/ 83 h 176"/>
              <a:gd name="T60" fmla="*/ 96 w 176"/>
              <a:gd name="T61" fmla="*/ 76 h 176"/>
              <a:gd name="T62" fmla="*/ 80 w 176"/>
              <a:gd name="T63" fmla="*/ 76 h 176"/>
              <a:gd name="T64" fmla="*/ 80 w 176"/>
              <a:gd name="T65" fmla="*/ 120 h 176"/>
              <a:gd name="T66" fmla="*/ 96 w 176"/>
              <a:gd name="T67" fmla="*/ 120 h 176"/>
              <a:gd name="T68" fmla="*/ 96 w 176"/>
              <a:gd name="T69" fmla="*/ 96 h 176"/>
              <a:gd name="T70" fmla="*/ 103 w 176"/>
              <a:gd name="T71" fmla="*/ 88 h 176"/>
              <a:gd name="T72" fmla="*/ 108 w 176"/>
              <a:gd name="T73" fmla="*/ 96 h 176"/>
              <a:gd name="T74" fmla="*/ 108 w 176"/>
              <a:gd name="T75" fmla="*/ 120 h 176"/>
              <a:gd name="T76" fmla="*/ 124 w 176"/>
              <a:gd name="T77" fmla="*/ 120 h 176"/>
              <a:gd name="T78" fmla="*/ 124 w 176"/>
              <a:gd name="T79" fmla="*/ 96 h 176"/>
              <a:gd name="T80" fmla="*/ 109 w 176"/>
              <a:gd name="T81" fmla="*/ 7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76" h="176">
                <a:moveTo>
                  <a:pt x="64" y="56"/>
                </a:moveTo>
                <a:cubicBezTo>
                  <a:pt x="60" y="56"/>
                  <a:pt x="56" y="60"/>
                  <a:pt x="56" y="64"/>
                </a:cubicBezTo>
                <a:cubicBezTo>
                  <a:pt x="56" y="68"/>
                  <a:pt x="60" y="72"/>
                  <a:pt x="64" y="72"/>
                </a:cubicBezTo>
                <a:cubicBezTo>
                  <a:pt x="68" y="72"/>
                  <a:pt x="72" y="68"/>
                  <a:pt x="72" y="64"/>
                </a:cubicBezTo>
                <a:cubicBezTo>
                  <a:pt x="72" y="60"/>
                  <a:pt x="68" y="56"/>
                  <a:pt x="64" y="56"/>
                </a:cubicBezTo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160"/>
                </a:lnTo>
                <a:close/>
                <a:moveTo>
                  <a:pt x="56" y="120"/>
                </a:moveTo>
                <a:cubicBezTo>
                  <a:pt x="72" y="120"/>
                  <a:pt x="72" y="120"/>
                  <a:pt x="72" y="120"/>
                </a:cubicBezTo>
                <a:cubicBezTo>
                  <a:pt x="72" y="76"/>
                  <a:pt x="72" y="76"/>
                  <a:pt x="72" y="76"/>
                </a:cubicBezTo>
                <a:cubicBezTo>
                  <a:pt x="56" y="76"/>
                  <a:pt x="56" y="76"/>
                  <a:pt x="56" y="76"/>
                </a:cubicBezTo>
                <a:lnTo>
                  <a:pt x="56" y="120"/>
                </a:lnTo>
                <a:close/>
                <a:moveTo>
                  <a:pt x="109" y="76"/>
                </a:moveTo>
                <a:cubicBezTo>
                  <a:pt x="98" y="76"/>
                  <a:pt x="96" y="83"/>
                  <a:pt x="96" y="83"/>
                </a:cubicBezTo>
                <a:cubicBezTo>
                  <a:pt x="96" y="76"/>
                  <a:pt x="96" y="76"/>
                  <a:pt x="96" y="76"/>
                </a:cubicBezTo>
                <a:cubicBezTo>
                  <a:pt x="80" y="76"/>
                  <a:pt x="80" y="76"/>
                  <a:pt x="80" y="76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96" y="120"/>
                  <a:pt x="96" y="120"/>
                  <a:pt x="96" y="120"/>
                </a:cubicBezTo>
                <a:cubicBezTo>
                  <a:pt x="96" y="96"/>
                  <a:pt x="96" y="96"/>
                  <a:pt x="96" y="96"/>
                </a:cubicBezTo>
                <a:cubicBezTo>
                  <a:pt x="96" y="96"/>
                  <a:pt x="96" y="88"/>
                  <a:pt x="103" y="88"/>
                </a:cubicBezTo>
                <a:cubicBezTo>
                  <a:pt x="107" y="88"/>
                  <a:pt x="108" y="92"/>
                  <a:pt x="108" y="96"/>
                </a:cubicBezTo>
                <a:cubicBezTo>
                  <a:pt x="108" y="120"/>
                  <a:pt x="108" y="120"/>
                  <a:pt x="108" y="120"/>
                </a:cubicBezTo>
                <a:cubicBezTo>
                  <a:pt x="124" y="120"/>
                  <a:pt x="124" y="120"/>
                  <a:pt x="124" y="120"/>
                </a:cubicBezTo>
                <a:cubicBezTo>
                  <a:pt x="124" y="96"/>
                  <a:pt x="124" y="96"/>
                  <a:pt x="124" y="96"/>
                </a:cubicBezTo>
                <a:cubicBezTo>
                  <a:pt x="124" y="83"/>
                  <a:pt x="119" y="76"/>
                  <a:pt x="109" y="7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0FA14A6-B30E-4109-A40A-7C496BA2CFF6}"/>
              </a:ext>
            </a:extLst>
          </p:cNvPr>
          <p:cNvSpPr/>
          <p:nvPr/>
        </p:nvSpPr>
        <p:spPr>
          <a:xfrm>
            <a:off x="6540853" y="3746393"/>
            <a:ext cx="21482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14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in/</a:t>
            </a:r>
            <a:r>
              <a:rPr lang="en-US" sz="1400" b="1" dirty="0" err="1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goncalvescesar</a:t>
            </a:r>
            <a:r>
              <a:rPr lang="en-US" sz="14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/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013BB7A-1D33-411E-B0E7-14E9C721A4ED}"/>
              </a:ext>
            </a:extLst>
          </p:cNvPr>
          <p:cNvGrpSpPr/>
          <p:nvPr/>
        </p:nvGrpSpPr>
        <p:grpSpPr>
          <a:xfrm>
            <a:off x="5188438" y="3193163"/>
            <a:ext cx="1314614" cy="1035940"/>
            <a:chOff x="1335573" y="3133628"/>
            <a:chExt cx="1480782" cy="1166883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C9F7779-E93D-4D88-B5D6-E7829229F6E6}"/>
                </a:ext>
              </a:extLst>
            </p:cNvPr>
            <p:cNvSpPr/>
            <p:nvPr/>
          </p:nvSpPr>
          <p:spPr>
            <a:xfrm>
              <a:off x="1335573" y="3133628"/>
              <a:ext cx="1166883" cy="116688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D3169B1-2B8A-4BD8-B1F4-0A7A386971C3}"/>
                </a:ext>
              </a:extLst>
            </p:cNvPr>
            <p:cNvCxnSpPr>
              <a:cxnSpLocks/>
            </p:cNvCxnSpPr>
            <p:nvPr/>
          </p:nvCxnSpPr>
          <p:spPr>
            <a:xfrm>
              <a:off x="2509280" y="3706836"/>
              <a:ext cx="30707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BBC0BF56-E652-4B94-B5CB-5A0F979D2E58}"/>
                </a:ext>
              </a:extLst>
            </p:cNvPr>
            <p:cNvCxnSpPr>
              <a:cxnSpLocks/>
            </p:cNvCxnSpPr>
            <p:nvPr/>
          </p:nvCxnSpPr>
          <p:spPr>
            <a:xfrm>
              <a:off x="2816355" y="3409994"/>
              <a:ext cx="0" cy="61415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897997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FB2BE5-A567-DA48-B22A-09E9C51C10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7314" r="7870"/>
          <a:stretch/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20" name="Freeform 52">
            <a:extLst>
              <a:ext uri="{FF2B5EF4-FFF2-40B4-BE49-F238E27FC236}">
                <a16:creationId xmlns:a16="http://schemas.microsoft.com/office/drawing/2014/main" id="{B7038C45-2A67-AB48-A00F-5AAD607B66C9}"/>
              </a:ext>
            </a:extLst>
          </p:cNvPr>
          <p:cNvSpPr>
            <a:spLocks noEditPoints="1"/>
          </p:cNvSpPr>
          <p:nvPr/>
        </p:nvSpPr>
        <p:spPr bwMode="auto">
          <a:xfrm>
            <a:off x="2973396" y="1950145"/>
            <a:ext cx="240027" cy="240713"/>
          </a:xfrm>
          <a:custGeom>
            <a:avLst/>
            <a:gdLst>
              <a:gd name="T0" fmla="*/ 64 w 176"/>
              <a:gd name="T1" fmla="*/ 56 h 176"/>
              <a:gd name="T2" fmla="*/ 56 w 176"/>
              <a:gd name="T3" fmla="*/ 64 h 176"/>
              <a:gd name="T4" fmla="*/ 64 w 176"/>
              <a:gd name="T5" fmla="*/ 72 h 176"/>
              <a:gd name="T6" fmla="*/ 72 w 176"/>
              <a:gd name="T7" fmla="*/ 64 h 176"/>
              <a:gd name="T8" fmla="*/ 64 w 176"/>
              <a:gd name="T9" fmla="*/ 56 h 176"/>
              <a:gd name="T10" fmla="*/ 160 w 176"/>
              <a:gd name="T11" fmla="*/ 0 h 176"/>
              <a:gd name="T12" fmla="*/ 16 w 176"/>
              <a:gd name="T13" fmla="*/ 0 h 176"/>
              <a:gd name="T14" fmla="*/ 0 w 176"/>
              <a:gd name="T15" fmla="*/ 16 h 176"/>
              <a:gd name="T16" fmla="*/ 0 w 176"/>
              <a:gd name="T17" fmla="*/ 160 h 176"/>
              <a:gd name="T18" fmla="*/ 16 w 176"/>
              <a:gd name="T19" fmla="*/ 176 h 176"/>
              <a:gd name="T20" fmla="*/ 160 w 176"/>
              <a:gd name="T21" fmla="*/ 176 h 176"/>
              <a:gd name="T22" fmla="*/ 176 w 176"/>
              <a:gd name="T23" fmla="*/ 160 h 176"/>
              <a:gd name="T24" fmla="*/ 176 w 176"/>
              <a:gd name="T25" fmla="*/ 16 h 176"/>
              <a:gd name="T26" fmla="*/ 160 w 176"/>
              <a:gd name="T27" fmla="*/ 0 h 176"/>
              <a:gd name="T28" fmla="*/ 168 w 176"/>
              <a:gd name="T29" fmla="*/ 160 h 176"/>
              <a:gd name="T30" fmla="*/ 160 w 176"/>
              <a:gd name="T31" fmla="*/ 168 h 176"/>
              <a:gd name="T32" fmla="*/ 16 w 176"/>
              <a:gd name="T33" fmla="*/ 168 h 176"/>
              <a:gd name="T34" fmla="*/ 8 w 176"/>
              <a:gd name="T35" fmla="*/ 160 h 176"/>
              <a:gd name="T36" fmla="*/ 8 w 176"/>
              <a:gd name="T37" fmla="*/ 16 h 176"/>
              <a:gd name="T38" fmla="*/ 16 w 176"/>
              <a:gd name="T39" fmla="*/ 8 h 176"/>
              <a:gd name="T40" fmla="*/ 160 w 176"/>
              <a:gd name="T41" fmla="*/ 8 h 176"/>
              <a:gd name="T42" fmla="*/ 168 w 176"/>
              <a:gd name="T43" fmla="*/ 16 h 176"/>
              <a:gd name="T44" fmla="*/ 168 w 176"/>
              <a:gd name="T45" fmla="*/ 160 h 176"/>
              <a:gd name="T46" fmla="*/ 56 w 176"/>
              <a:gd name="T47" fmla="*/ 120 h 176"/>
              <a:gd name="T48" fmla="*/ 72 w 176"/>
              <a:gd name="T49" fmla="*/ 120 h 176"/>
              <a:gd name="T50" fmla="*/ 72 w 176"/>
              <a:gd name="T51" fmla="*/ 76 h 176"/>
              <a:gd name="T52" fmla="*/ 56 w 176"/>
              <a:gd name="T53" fmla="*/ 76 h 176"/>
              <a:gd name="T54" fmla="*/ 56 w 176"/>
              <a:gd name="T55" fmla="*/ 120 h 176"/>
              <a:gd name="T56" fmla="*/ 109 w 176"/>
              <a:gd name="T57" fmla="*/ 76 h 176"/>
              <a:gd name="T58" fmla="*/ 96 w 176"/>
              <a:gd name="T59" fmla="*/ 83 h 176"/>
              <a:gd name="T60" fmla="*/ 96 w 176"/>
              <a:gd name="T61" fmla="*/ 76 h 176"/>
              <a:gd name="T62" fmla="*/ 80 w 176"/>
              <a:gd name="T63" fmla="*/ 76 h 176"/>
              <a:gd name="T64" fmla="*/ 80 w 176"/>
              <a:gd name="T65" fmla="*/ 120 h 176"/>
              <a:gd name="T66" fmla="*/ 96 w 176"/>
              <a:gd name="T67" fmla="*/ 120 h 176"/>
              <a:gd name="T68" fmla="*/ 96 w 176"/>
              <a:gd name="T69" fmla="*/ 96 h 176"/>
              <a:gd name="T70" fmla="*/ 103 w 176"/>
              <a:gd name="T71" fmla="*/ 88 h 176"/>
              <a:gd name="T72" fmla="*/ 108 w 176"/>
              <a:gd name="T73" fmla="*/ 96 h 176"/>
              <a:gd name="T74" fmla="*/ 108 w 176"/>
              <a:gd name="T75" fmla="*/ 120 h 176"/>
              <a:gd name="T76" fmla="*/ 124 w 176"/>
              <a:gd name="T77" fmla="*/ 120 h 176"/>
              <a:gd name="T78" fmla="*/ 124 w 176"/>
              <a:gd name="T79" fmla="*/ 96 h 176"/>
              <a:gd name="T80" fmla="*/ 109 w 176"/>
              <a:gd name="T81" fmla="*/ 7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76" h="176">
                <a:moveTo>
                  <a:pt x="64" y="56"/>
                </a:moveTo>
                <a:cubicBezTo>
                  <a:pt x="60" y="56"/>
                  <a:pt x="56" y="60"/>
                  <a:pt x="56" y="64"/>
                </a:cubicBezTo>
                <a:cubicBezTo>
                  <a:pt x="56" y="68"/>
                  <a:pt x="60" y="72"/>
                  <a:pt x="64" y="72"/>
                </a:cubicBezTo>
                <a:cubicBezTo>
                  <a:pt x="68" y="72"/>
                  <a:pt x="72" y="68"/>
                  <a:pt x="72" y="64"/>
                </a:cubicBezTo>
                <a:cubicBezTo>
                  <a:pt x="72" y="60"/>
                  <a:pt x="68" y="56"/>
                  <a:pt x="64" y="56"/>
                </a:cubicBezTo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160"/>
                </a:lnTo>
                <a:close/>
                <a:moveTo>
                  <a:pt x="56" y="120"/>
                </a:moveTo>
                <a:cubicBezTo>
                  <a:pt x="72" y="120"/>
                  <a:pt x="72" y="120"/>
                  <a:pt x="72" y="120"/>
                </a:cubicBezTo>
                <a:cubicBezTo>
                  <a:pt x="72" y="76"/>
                  <a:pt x="72" y="76"/>
                  <a:pt x="72" y="76"/>
                </a:cubicBezTo>
                <a:cubicBezTo>
                  <a:pt x="56" y="76"/>
                  <a:pt x="56" y="76"/>
                  <a:pt x="56" y="76"/>
                </a:cubicBezTo>
                <a:lnTo>
                  <a:pt x="56" y="120"/>
                </a:lnTo>
                <a:close/>
                <a:moveTo>
                  <a:pt x="109" y="76"/>
                </a:moveTo>
                <a:cubicBezTo>
                  <a:pt x="98" y="76"/>
                  <a:pt x="96" y="83"/>
                  <a:pt x="96" y="83"/>
                </a:cubicBezTo>
                <a:cubicBezTo>
                  <a:pt x="96" y="76"/>
                  <a:pt x="96" y="76"/>
                  <a:pt x="96" y="76"/>
                </a:cubicBezTo>
                <a:cubicBezTo>
                  <a:pt x="80" y="76"/>
                  <a:pt x="80" y="76"/>
                  <a:pt x="80" y="76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96" y="120"/>
                  <a:pt x="96" y="120"/>
                  <a:pt x="96" y="120"/>
                </a:cubicBezTo>
                <a:cubicBezTo>
                  <a:pt x="96" y="96"/>
                  <a:pt x="96" y="96"/>
                  <a:pt x="96" y="96"/>
                </a:cubicBezTo>
                <a:cubicBezTo>
                  <a:pt x="96" y="96"/>
                  <a:pt x="96" y="88"/>
                  <a:pt x="103" y="88"/>
                </a:cubicBezTo>
                <a:cubicBezTo>
                  <a:pt x="107" y="88"/>
                  <a:pt x="108" y="92"/>
                  <a:pt x="108" y="96"/>
                </a:cubicBezTo>
                <a:cubicBezTo>
                  <a:pt x="108" y="120"/>
                  <a:pt x="108" y="120"/>
                  <a:pt x="108" y="120"/>
                </a:cubicBezTo>
                <a:cubicBezTo>
                  <a:pt x="124" y="120"/>
                  <a:pt x="124" y="120"/>
                  <a:pt x="124" y="120"/>
                </a:cubicBezTo>
                <a:cubicBezTo>
                  <a:pt x="124" y="96"/>
                  <a:pt x="124" y="96"/>
                  <a:pt x="124" y="96"/>
                </a:cubicBezTo>
                <a:cubicBezTo>
                  <a:pt x="124" y="83"/>
                  <a:pt x="119" y="76"/>
                  <a:pt x="109" y="7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417F056-94C2-894B-9FCA-1BE4AFC48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377" y="3309696"/>
            <a:ext cx="814747" cy="814747"/>
          </a:xfrm>
          <a:prstGeom prst="ellipse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99B7AD-1D4C-BC4D-894A-C466876BEB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2934" y="1811147"/>
            <a:ext cx="793800" cy="793800"/>
          </a:xfrm>
          <a:prstGeom prst="ellipse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3B97820-DF40-47C7-839B-06754D53467A}"/>
              </a:ext>
            </a:extLst>
          </p:cNvPr>
          <p:cNvSpPr/>
          <p:nvPr/>
        </p:nvSpPr>
        <p:spPr>
          <a:xfrm>
            <a:off x="1421773" y="655564"/>
            <a:ext cx="5038021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40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Questions?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62A1170-5816-426B-92C2-7EE2C7A6AD47}"/>
              </a:ext>
            </a:extLst>
          </p:cNvPr>
          <p:cNvGrpSpPr/>
          <p:nvPr/>
        </p:nvGrpSpPr>
        <p:grpSpPr>
          <a:xfrm>
            <a:off x="675706" y="864097"/>
            <a:ext cx="691485" cy="238836"/>
            <a:chOff x="675706" y="864097"/>
            <a:chExt cx="691485" cy="23883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356951A-9F6D-4F4C-B66E-385F3EE7B6B9}"/>
                </a:ext>
              </a:extLst>
            </p:cNvPr>
            <p:cNvSpPr/>
            <p:nvPr userDrawn="1"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BDCA9A6-E0EA-44D4-B29A-F8E869F59128}"/>
                </a:ext>
              </a:extLst>
            </p:cNvPr>
            <p:cNvSpPr/>
            <p:nvPr userDrawn="1"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3A67EF2-AF65-4619-9623-582D435D7C0F}"/>
                </a:ext>
              </a:extLst>
            </p:cNvPr>
            <p:cNvSpPr/>
            <p:nvPr userDrawn="1"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02C1405-04AB-46DC-A893-1A6195E40FF0}"/>
                </a:ext>
              </a:extLst>
            </p:cNvPr>
            <p:cNvCxnSpPr>
              <a:stCxn id="24" idx="6"/>
              <a:endCxn id="26" idx="2"/>
            </p:cNvCxnSpPr>
            <p:nvPr userDrawn="1"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9E0F87D-B228-4DA3-8648-D205825677C5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792164" y="0"/>
            <a:ext cx="2960" cy="86409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651B43F3-DD93-46C5-B41D-76254B9DA084}"/>
              </a:ext>
            </a:extLst>
          </p:cNvPr>
          <p:cNvSpPr/>
          <p:nvPr/>
        </p:nvSpPr>
        <p:spPr>
          <a:xfrm>
            <a:off x="2883104" y="2242133"/>
            <a:ext cx="21482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14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in/</a:t>
            </a:r>
            <a:r>
              <a:rPr lang="en-US" sz="1400" b="1" dirty="0" err="1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kirstie-hoskin</a:t>
            </a:r>
            <a:r>
              <a:rPr lang="en-US" sz="14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/</a:t>
            </a:r>
          </a:p>
        </p:txBody>
      </p:sp>
      <p:pic>
        <p:nvPicPr>
          <p:cNvPr id="30" name="Graphic 5">
            <a:extLst>
              <a:ext uri="{FF2B5EF4-FFF2-40B4-BE49-F238E27FC236}">
                <a16:creationId xmlns:a16="http://schemas.microsoft.com/office/drawing/2014/main" id="{637766A5-0A3F-441F-B64B-526C8B538A3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766054" y="4783778"/>
            <a:ext cx="1182319" cy="16959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B18A998-C637-4185-912B-9716807CDEC0}"/>
              </a:ext>
            </a:extLst>
          </p:cNvPr>
          <p:cNvGrpSpPr/>
          <p:nvPr/>
        </p:nvGrpSpPr>
        <p:grpSpPr>
          <a:xfrm>
            <a:off x="1530689" y="1688903"/>
            <a:ext cx="1314614" cy="1035940"/>
            <a:chOff x="1330657" y="1631750"/>
            <a:chExt cx="1480782" cy="116688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D7DE00-A63E-4D47-B872-2B22F42EDEF8}"/>
                </a:ext>
              </a:extLst>
            </p:cNvPr>
            <p:cNvSpPr/>
            <p:nvPr/>
          </p:nvSpPr>
          <p:spPr>
            <a:xfrm>
              <a:off x="1330657" y="1631750"/>
              <a:ext cx="1166883" cy="116688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C0212E8-2CE6-4E4C-BD5E-EB689B4FD005}"/>
                </a:ext>
              </a:extLst>
            </p:cNvPr>
            <p:cNvCxnSpPr>
              <a:cxnSpLocks/>
            </p:cNvCxnSpPr>
            <p:nvPr/>
          </p:nvCxnSpPr>
          <p:spPr>
            <a:xfrm>
              <a:off x="2504364" y="2204958"/>
              <a:ext cx="30707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CFCA502-07DC-40C6-9474-80A9A25D85A3}"/>
                </a:ext>
              </a:extLst>
            </p:cNvPr>
            <p:cNvCxnSpPr>
              <a:cxnSpLocks/>
            </p:cNvCxnSpPr>
            <p:nvPr/>
          </p:nvCxnSpPr>
          <p:spPr>
            <a:xfrm>
              <a:off x="2811439" y="1908116"/>
              <a:ext cx="0" cy="61415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Freeform 52">
            <a:extLst>
              <a:ext uri="{FF2B5EF4-FFF2-40B4-BE49-F238E27FC236}">
                <a16:creationId xmlns:a16="http://schemas.microsoft.com/office/drawing/2014/main" id="{D2E02A14-536E-4C3C-9D54-5F09D98BC01D}"/>
              </a:ext>
            </a:extLst>
          </p:cNvPr>
          <p:cNvSpPr>
            <a:spLocks noEditPoints="1"/>
          </p:cNvSpPr>
          <p:nvPr/>
        </p:nvSpPr>
        <p:spPr bwMode="auto">
          <a:xfrm>
            <a:off x="2978312" y="3452023"/>
            <a:ext cx="240027" cy="240713"/>
          </a:xfrm>
          <a:custGeom>
            <a:avLst/>
            <a:gdLst>
              <a:gd name="T0" fmla="*/ 64 w 176"/>
              <a:gd name="T1" fmla="*/ 56 h 176"/>
              <a:gd name="T2" fmla="*/ 56 w 176"/>
              <a:gd name="T3" fmla="*/ 64 h 176"/>
              <a:gd name="T4" fmla="*/ 64 w 176"/>
              <a:gd name="T5" fmla="*/ 72 h 176"/>
              <a:gd name="T6" fmla="*/ 72 w 176"/>
              <a:gd name="T7" fmla="*/ 64 h 176"/>
              <a:gd name="T8" fmla="*/ 64 w 176"/>
              <a:gd name="T9" fmla="*/ 56 h 176"/>
              <a:gd name="T10" fmla="*/ 160 w 176"/>
              <a:gd name="T11" fmla="*/ 0 h 176"/>
              <a:gd name="T12" fmla="*/ 16 w 176"/>
              <a:gd name="T13" fmla="*/ 0 h 176"/>
              <a:gd name="T14" fmla="*/ 0 w 176"/>
              <a:gd name="T15" fmla="*/ 16 h 176"/>
              <a:gd name="T16" fmla="*/ 0 w 176"/>
              <a:gd name="T17" fmla="*/ 160 h 176"/>
              <a:gd name="T18" fmla="*/ 16 w 176"/>
              <a:gd name="T19" fmla="*/ 176 h 176"/>
              <a:gd name="T20" fmla="*/ 160 w 176"/>
              <a:gd name="T21" fmla="*/ 176 h 176"/>
              <a:gd name="T22" fmla="*/ 176 w 176"/>
              <a:gd name="T23" fmla="*/ 160 h 176"/>
              <a:gd name="T24" fmla="*/ 176 w 176"/>
              <a:gd name="T25" fmla="*/ 16 h 176"/>
              <a:gd name="T26" fmla="*/ 160 w 176"/>
              <a:gd name="T27" fmla="*/ 0 h 176"/>
              <a:gd name="T28" fmla="*/ 168 w 176"/>
              <a:gd name="T29" fmla="*/ 160 h 176"/>
              <a:gd name="T30" fmla="*/ 160 w 176"/>
              <a:gd name="T31" fmla="*/ 168 h 176"/>
              <a:gd name="T32" fmla="*/ 16 w 176"/>
              <a:gd name="T33" fmla="*/ 168 h 176"/>
              <a:gd name="T34" fmla="*/ 8 w 176"/>
              <a:gd name="T35" fmla="*/ 160 h 176"/>
              <a:gd name="T36" fmla="*/ 8 w 176"/>
              <a:gd name="T37" fmla="*/ 16 h 176"/>
              <a:gd name="T38" fmla="*/ 16 w 176"/>
              <a:gd name="T39" fmla="*/ 8 h 176"/>
              <a:gd name="T40" fmla="*/ 160 w 176"/>
              <a:gd name="T41" fmla="*/ 8 h 176"/>
              <a:gd name="T42" fmla="*/ 168 w 176"/>
              <a:gd name="T43" fmla="*/ 16 h 176"/>
              <a:gd name="T44" fmla="*/ 168 w 176"/>
              <a:gd name="T45" fmla="*/ 160 h 176"/>
              <a:gd name="T46" fmla="*/ 56 w 176"/>
              <a:gd name="T47" fmla="*/ 120 h 176"/>
              <a:gd name="T48" fmla="*/ 72 w 176"/>
              <a:gd name="T49" fmla="*/ 120 h 176"/>
              <a:gd name="T50" fmla="*/ 72 w 176"/>
              <a:gd name="T51" fmla="*/ 76 h 176"/>
              <a:gd name="T52" fmla="*/ 56 w 176"/>
              <a:gd name="T53" fmla="*/ 76 h 176"/>
              <a:gd name="T54" fmla="*/ 56 w 176"/>
              <a:gd name="T55" fmla="*/ 120 h 176"/>
              <a:gd name="T56" fmla="*/ 109 w 176"/>
              <a:gd name="T57" fmla="*/ 76 h 176"/>
              <a:gd name="T58" fmla="*/ 96 w 176"/>
              <a:gd name="T59" fmla="*/ 83 h 176"/>
              <a:gd name="T60" fmla="*/ 96 w 176"/>
              <a:gd name="T61" fmla="*/ 76 h 176"/>
              <a:gd name="T62" fmla="*/ 80 w 176"/>
              <a:gd name="T63" fmla="*/ 76 h 176"/>
              <a:gd name="T64" fmla="*/ 80 w 176"/>
              <a:gd name="T65" fmla="*/ 120 h 176"/>
              <a:gd name="T66" fmla="*/ 96 w 176"/>
              <a:gd name="T67" fmla="*/ 120 h 176"/>
              <a:gd name="T68" fmla="*/ 96 w 176"/>
              <a:gd name="T69" fmla="*/ 96 h 176"/>
              <a:gd name="T70" fmla="*/ 103 w 176"/>
              <a:gd name="T71" fmla="*/ 88 h 176"/>
              <a:gd name="T72" fmla="*/ 108 w 176"/>
              <a:gd name="T73" fmla="*/ 96 h 176"/>
              <a:gd name="T74" fmla="*/ 108 w 176"/>
              <a:gd name="T75" fmla="*/ 120 h 176"/>
              <a:gd name="T76" fmla="*/ 124 w 176"/>
              <a:gd name="T77" fmla="*/ 120 h 176"/>
              <a:gd name="T78" fmla="*/ 124 w 176"/>
              <a:gd name="T79" fmla="*/ 96 h 176"/>
              <a:gd name="T80" fmla="*/ 109 w 176"/>
              <a:gd name="T81" fmla="*/ 7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76" h="176">
                <a:moveTo>
                  <a:pt x="64" y="56"/>
                </a:moveTo>
                <a:cubicBezTo>
                  <a:pt x="60" y="56"/>
                  <a:pt x="56" y="60"/>
                  <a:pt x="56" y="64"/>
                </a:cubicBezTo>
                <a:cubicBezTo>
                  <a:pt x="56" y="68"/>
                  <a:pt x="60" y="72"/>
                  <a:pt x="64" y="72"/>
                </a:cubicBezTo>
                <a:cubicBezTo>
                  <a:pt x="68" y="72"/>
                  <a:pt x="72" y="68"/>
                  <a:pt x="72" y="64"/>
                </a:cubicBezTo>
                <a:cubicBezTo>
                  <a:pt x="72" y="60"/>
                  <a:pt x="68" y="56"/>
                  <a:pt x="64" y="56"/>
                </a:cubicBezTo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160"/>
                </a:lnTo>
                <a:close/>
                <a:moveTo>
                  <a:pt x="56" y="120"/>
                </a:moveTo>
                <a:cubicBezTo>
                  <a:pt x="72" y="120"/>
                  <a:pt x="72" y="120"/>
                  <a:pt x="72" y="120"/>
                </a:cubicBezTo>
                <a:cubicBezTo>
                  <a:pt x="72" y="76"/>
                  <a:pt x="72" y="76"/>
                  <a:pt x="72" y="76"/>
                </a:cubicBezTo>
                <a:cubicBezTo>
                  <a:pt x="56" y="76"/>
                  <a:pt x="56" y="76"/>
                  <a:pt x="56" y="76"/>
                </a:cubicBezTo>
                <a:lnTo>
                  <a:pt x="56" y="120"/>
                </a:lnTo>
                <a:close/>
                <a:moveTo>
                  <a:pt x="109" y="76"/>
                </a:moveTo>
                <a:cubicBezTo>
                  <a:pt x="98" y="76"/>
                  <a:pt x="96" y="83"/>
                  <a:pt x="96" y="83"/>
                </a:cubicBezTo>
                <a:cubicBezTo>
                  <a:pt x="96" y="76"/>
                  <a:pt x="96" y="76"/>
                  <a:pt x="96" y="76"/>
                </a:cubicBezTo>
                <a:cubicBezTo>
                  <a:pt x="80" y="76"/>
                  <a:pt x="80" y="76"/>
                  <a:pt x="80" y="76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96" y="120"/>
                  <a:pt x="96" y="120"/>
                  <a:pt x="96" y="120"/>
                </a:cubicBezTo>
                <a:cubicBezTo>
                  <a:pt x="96" y="96"/>
                  <a:pt x="96" y="96"/>
                  <a:pt x="96" y="96"/>
                </a:cubicBezTo>
                <a:cubicBezTo>
                  <a:pt x="96" y="96"/>
                  <a:pt x="96" y="88"/>
                  <a:pt x="103" y="88"/>
                </a:cubicBezTo>
                <a:cubicBezTo>
                  <a:pt x="107" y="88"/>
                  <a:pt x="108" y="92"/>
                  <a:pt x="108" y="96"/>
                </a:cubicBezTo>
                <a:cubicBezTo>
                  <a:pt x="108" y="120"/>
                  <a:pt x="108" y="120"/>
                  <a:pt x="108" y="120"/>
                </a:cubicBezTo>
                <a:cubicBezTo>
                  <a:pt x="124" y="120"/>
                  <a:pt x="124" y="120"/>
                  <a:pt x="124" y="120"/>
                </a:cubicBezTo>
                <a:cubicBezTo>
                  <a:pt x="124" y="96"/>
                  <a:pt x="124" y="96"/>
                  <a:pt x="124" y="96"/>
                </a:cubicBezTo>
                <a:cubicBezTo>
                  <a:pt x="124" y="83"/>
                  <a:pt x="119" y="76"/>
                  <a:pt x="109" y="7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D00FEBA-62A1-4A39-ADBC-9A02394D587B}"/>
              </a:ext>
            </a:extLst>
          </p:cNvPr>
          <p:cNvSpPr/>
          <p:nvPr/>
        </p:nvSpPr>
        <p:spPr>
          <a:xfrm>
            <a:off x="2888020" y="3744011"/>
            <a:ext cx="21482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14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in/</a:t>
            </a:r>
            <a:r>
              <a:rPr lang="en-US" sz="1400" b="1" dirty="0" err="1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goncalvescesar</a:t>
            </a:r>
            <a:r>
              <a:rPr lang="en-US" sz="14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/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6716701-88D9-445D-AB67-ED57622C3C03}"/>
              </a:ext>
            </a:extLst>
          </p:cNvPr>
          <p:cNvGrpSpPr/>
          <p:nvPr/>
        </p:nvGrpSpPr>
        <p:grpSpPr>
          <a:xfrm>
            <a:off x="1535605" y="3190781"/>
            <a:ext cx="1314614" cy="1035940"/>
            <a:chOff x="1335573" y="3133628"/>
            <a:chExt cx="1480782" cy="1166883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2022A2F-8861-4414-955F-B35E76D35252}"/>
                </a:ext>
              </a:extLst>
            </p:cNvPr>
            <p:cNvSpPr/>
            <p:nvPr/>
          </p:nvSpPr>
          <p:spPr>
            <a:xfrm>
              <a:off x="1335573" y="3133628"/>
              <a:ext cx="1166883" cy="116688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89081D3-201B-413C-BBE4-9540F4D7B384}"/>
                </a:ext>
              </a:extLst>
            </p:cNvPr>
            <p:cNvCxnSpPr>
              <a:cxnSpLocks/>
            </p:cNvCxnSpPr>
            <p:nvPr/>
          </p:nvCxnSpPr>
          <p:spPr>
            <a:xfrm>
              <a:off x="2509280" y="3706836"/>
              <a:ext cx="30707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AD942A4-E704-4D46-9BE3-3768EDC185BE}"/>
                </a:ext>
              </a:extLst>
            </p:cNvPr>
            <p:cNvCxnSpPr>
              <a:cxnSpLocks/>
            </p:cNvCxnSpPr>
            <p:nvPr/>
          </p:nvCxnSpPr>
          <p:spPr>
            <a:xfrm>
              <a:off x="2816355" y="3409994"/>
              <a:ext cx="0" cy="61415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93CCDF1-7462-44BC-A6F9-8C8C4AF474A2}"/>
              </a:ext>
            </a:extLst>
          </p:cNvPr>
          <p:cNvCxnSpPr>
            <a:cxnSpLocks/>
          </p:cNvCxnSpPr>
          <p:nvPr/>
        </p:nvCxnSpPr>
        <p:spPr>
          <a:xfrm>
            <a:off x="789706" y="1096296"/>
            <a:ext cx="0" cy="404720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reeform 52">
            <a:extLst>
              <a:ext uri="{FF2B5EF4-FFF2-40B4-BE49-F238E27FC236}">
                <a16:creationId xmlns:a16="http://schemas.microsoft.com/office/drawing/2014/main" id="{50BE2E9E-44CB-4111-AE7C-3380E7FB6C73}"/>
              </a:ext>
            </a:extLst>
          </p:cNvPr>
          <p:cNvSpPr>
            <a:spLocks noEditPoints="1"/>
          </p:cNvSpPr>
          <p:nvPr/>
        </p:nvSpPr>
        <p:spPr bwMode="auto">
          <a:xfrm>
            <a:off x="6626229" y="1952527"/>
            <a:ext cx="240027" cy="240713"/>
          </a:xfrm>
          <a:custGeom>
            <a:avLst/>
            <a:gdLst>
              <a:gd name="T0" fmla="*/ 64 w 176"/>
              <a:gd name="T1" fmla="*/ 56 h 176"/>
              <a:gd name="T2" fmla="*/ 56 w 176"/>
              <a:gd name="T3" fmla="*/ 64 h 176"/>
              <a:gd name="T4" fmla="*/ 64 w 176"/>
              <a:gd name="T5" fmla="*/ 72 h 176"/>
              <a:gd name="T6" fmla="*/ 72 w 176"/>
              <a:gd name="T7" fmla="*/ 64 h 176"/>
              <a:gd name="T8" fmla="*/ 64 w 176"/>
              <a:gd name="T9" fmla="*/ 56 h 176"/>
              <a:gd name="T10" fmla="*/ 160 w 176"/>
              <a:gd name="T11" fmla="*/ 0 h 176"/>
              <a:gd name="T12" fmla="*/ 16 w 176"/>
              <a:gd name="T13" fmla="*/ 0 h 176"/>
              <a:gd name="T14" fmla="*/ 0 w 176"/>
              <a:gd name="T15" fmla="*/ 16 h 176"/>
              <a:gd name="T16" fmla="*/ 0 w 176"/>
              <a:gd name="T17" fmla="*/ 160 h 176"/>
              <a:gd name="T18" fmla="*/ 16 w 176"/>
              <a:gd name="T19" fmla="*/ 176 h 176"/>
              <a:gd name="T20" fmla="*/ 160 w 176"/>
              <a:gd name="T21" fmla="*/ 176 h 176"/>
              <a:gd name="T22" fmla="*/ 176 w 176"/>
              <a:gd name="T23" fmla="*/ 160 h 176"/>
              <a:gd name="T24" fmla="*/ 176 w 176"/>
              <a:gd name="T25" fmla="*/ 16 h 176"/>
              <a:gd name="T26" fmla="*/ 160 w 176"/>
              <a:gd name="T27" fmla="*/ 0 h 176"/>
              <a:gd name="T28" fmla="*/ 168 w 176"/>
              <a:gd name="T29" fmla="*/ 160 h 176"/>
              <a:gd name="T30" fmla="*/ 160 w 176"/>
              <a:gd name="T31" fmla="*/ 168 h 176"/>
              <a:gd name="T32" fmla="*/ 16 w 176"/>
              <a:gd name="T33" fmla="*/ 168 h 176"/>
              <a:gd name="T34" fmla="*/ 8 w 176"/>
              <a:gd name="T35" fmla="*/ 160 h 176"/>
              <a:gd name="T36" fmla="*/ 8 w 176"/>
              <a:gd name="T37" fmla="*/ 16 h 176"/>
              <a:gd name="T38" fmla="*/ 16 w 176"/>
              <a:gd name="T39" fmla="*/ 8 h 176"/>
              <a:gd name="T40" fmla="*/ 160 w 176"/>
              <a:gd name="T41" fmla="*/ 8 h 176"/>
              <a:gd name="T42" fmla="*/ 168 w 176"/>
              <a:gd name="T43" fmla="*/ 16 h 176"/>
              <a:gd name="T44" fmla="*/ 168 w 176"/>
              <a:gd name="T45" fmla="*/ 160 h 176"/>
              <a:gd name="T46" fmla="*/ 56 w 176"/>
              <a:gd name="T47" fmla="*/ 120 h 176"/>
              <a:gd name="T48" fmla="*/ 72 w 176"/>
              <a:gd name="T49" fmla="*/ 120 h 176"/>
              <a:gd name="T50" fmla="*/ 72 w 176"/>
              <a:gd name="T51" fmla="*/ 76 h 176"/>
              <a:gd name="T52" fmla="*/ 56 w 176"/>
              <a:gd name="T53" fmla="*/ 76 h 176"/>
              <a:gd name="T54" fmla="*/ 56 w 176"/>
              <a:gd name="T55" fmla="*/ 120 h 176"/>
              <a:gd name="T56" fmla="*/ 109 w 176"/>
              <a:gd name="T57" fmla="*/ 76 h 176"/>
              <a:gd name="T58" fmla="*/ 96 w 176"/>
              <a:gd name="T59" fmla="*/ 83 h 176"/>
              <a:gd name="T60" fmla="*/ 96 w 176"/>
              <a:gd name="T61" fmla="*/ 76 h 176"/>
              <a:gd name="T62" fmla="*/ 80 w 176"/>
              <a:gd name="T63" fmla="*/ 76 h 176"/>
              <a:gd name="T64" fmla="*/ 80 w 176"/>
              <a:gd name="T65" fmla="*/ 120 h 176"/>
              <a:gd name="T66" fmla="*/ 96 w 176"/>
              <a:gd name="T67" fmla="*/ 120 h 176"/>
              <a:gd name="T68" fmla="*/ 96 w 176"/>
              <a:gd name="T69" fmla="*/ 96 h 176"/>
              <a:gd name="T70" fmla="*/ 103 w 176"/>
              <a:gd name="T71" fmla="*/ 88 h 176"/>
              <a:gd name="T72" fmla="*/ 108 w 176"/>
              <a:gd name="T73" fmla="*/ 96 h 176"/>
              <a:gd name="T74" fmla="*/ 108 w 176"/>
              <a:gd name="T75" fmla="*/ 120 h 176"/>
              <a:gd name="T76" fmla="*/ 124 w 176"/>
              <a:gd name="T77" fmla="*/ 120 h 176"/>
              <a:gd name="T78" fmla="*/ 124 w 176"/>
              <a:gd name="T79" fmla="*/ 96 h 176"/>
              <a:gd name="T80" fmla="*/ 109 w 176"/>
              <a:gd name="T81" fmla="*/ 7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76" h="176">
                <a:moveTo>
                  <a:pt x="64" y="56"/>
                </a:moveTo>
                <a:cubicBezTo>
                  <a:pt x="60" y="56"/>
                  <a:pt x="56" y="60"/>
                  <a:pt x="56" y="64"/>
                </a:cubicBezTo>
                <a:cubicBezTo>
                  <a:pt x="56" y="68"/>
                  <a:pt x="60" y="72"/>
                  <a:pt x="64" y="72"/>
                </a:cubicBezTo>
                <a:cubicBezTo>
                  <a:pt x="68" y="72"/>
                  <a:pt x="72" y="68"/>
                  <a:pt x="72" y="64"/>
                </a:cubicBezTo>
                <a:cubicBezTo>
                  <a:pt x="72" y="60"/>
                  <a:pt x="68" y="56"/>
                  <a:pt x="64" y="56"/>
                </a:cubicBezTo>
                <a:moveTo>
                  <a:pt x="160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168" y="160"/>
                </a:moveTo>
                <a:cubicBezTo>
                  <a:pt x="168" y="164"/>
                  <a:pt x="164" y="168"/>
                  <a:pt x="160" y="168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2" y="168"/>
                  <a:pt x="8" y="164"/>
                  <a:pt x="8" y="16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lnTo>
                  <a:pt x="168" y="160"/>
                </a:lnTo>
                <a:close/>
                <a:moveTo>
                  <a:pt x="56" y="120"/>
                </a:moveTo>
                <a:cubicBezTo>
                  <a:pt x="72" y="120"/>
                  <a:pt x="72" y="120"/>
                  <a:pt x="72" y="120"/>
                </a:cubicBezTo>
                <a:cubicBezTo>
                  <a:pt x="72" y="76"/>
                  <a:pt x="72" y="76"/>
                  <a:pt x="72" y="76"/>
                </a:cubicBezTo>
                <a:cubicBezTo>
                  <a:pt x="56" y="76"/>
                  <a:pt x="56" y="76"/>
                  <a:pt x="56" y="76"/>
                </a:cubicBezTo>
                <a:lnTo>
                  <a:pt x="56" y="120"/>
                </a:lnTo>
                <a:close/>
                <a:moveTo>
                  <a:pt x="109" y="76"/>
                </a:moveTo>
                <a:cubicBezTo>
                  <a:pt x="98" y="76"/>
                  <a:pt x="96" y="83"/>
                  <a:pt x="96" y="83"/>
                </a:cubicBezTo>
                <a:cubicBezTo>
                  <a:pt x="96" y="76"/>
                  <a:pt x="96" y="76"/>
                  <a:pt x="96" y="76"/>
                </a:cubicBezTo>
                <a:cubicBezTo>
                  <a:pt x="80" y="76"/>
                  <a:pt x="80" y="76"/>
                  <a:pt x="80" y="76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96" y="120"/>
                  <a:pt x="96" y="120"/>
                  <a:pt x="96" y="120"/>
                </a:cubicBezTo>
                <a:cubicBezTo>
                  <a:pt x="96" y="96"/>
                  <a:pt x="96" y="96"/>
                  <a:pt x="96" y="96"/>
                </a:cubicBezTo>
                <a:cubicBezTo>
                  <a:pt x="96" y="96"/>
                  <a:pt x="96" y="88"/>
                  <a:pt x="103" y="88"/>
                </a:cubicBezTo>
                <a:cubicBezTo>
                  <a:pt x="107" y="88"/>
                  <a:pt x="108" y="92"/>
                  <a:pt x="108" y="96"/>
                </a:cubicBezTo>
                <a:cubicBezTo>
                  <a:pt x="108" y="120"/>
                  <a:pt x="108" y="120"/>
                  <a:pt x="108" y="120"/>
                </a:cubicBezTo>
                <a:cubicBezTo>
                  <a:pt x="124" y="120"/>
                  <a:pt x="124" y="120"/>
                  <a:pt x="124" y="120"/>
                </a:cubicBezTo>
                <a:cubicBezTo>
                  <a:pt x="124" y="96"/>
                  <a:pt x="124" y="96"/>
                  <a:pt x="124" y="96"/>
                </a:cubicBezTo>
                <a:cubicBezTo>
                  <a:pt x="124" y="83"/>
                  <a:pt x="119" y="76"/>
                  <a:pt x="109" y="7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D3121F64-B85A-4244-88F5-10C261B0F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5767" y="1820673"/>
            <a:ext cx="793800" cy="793800"/>
          </a:xfrm>
          <a:prstGeom prst="ellipse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AE84A626-FE84-4376-AE22-D95028211100}"/>
              </a:ext>
            </a:extLst>
          </p:cNvPr>
          <p:cNvSpPr/>
          <p:nvPr/>
        </p:nvSpPr>
        <p:spPr>
          <a:xfrm>
            <a:off x="6535937" y="2244515"/>
            <a:ext cx="21482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14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in/</a:t>
            </a:r>
            <a:r>
              <a:rPr lang="en-US" sz="1400" b="1" dirty="0" err="1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kirstie-hoskin</a:t>
            </a:r>
            <a:r>
              <a:rPr lang="en-US" sz="14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/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ECC6755-A91E-46FD-9A57-3D701510E224}"/>
              </a:ext>
            </a:extLst>
          </p:cNvPr>
          <p:cNvGrpSpPr/>
          <p:nvPr/>
        </p:nvGrpSpPr>
        <p:grpSpPr>
          <a:xfrm>
            <a:off x="5183522" y="1691285"/>
            <a:ext cx="1314614" cy="1035940"/>
            <a:chOff x="1330657" y="1631750"/>
            <a:chExt cx="1480782" cy="1166883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D240758-04A6-46C3-BD5F-F08BF367AE98}"/>
                </a:ext>
              </a:extLst>
            </p:cNvPr>
            <p:cNvSpPr/>
            <p:nvPr/>
          </p:nvSpPr>
          <p:spPr>
            <a:xfrm>
              <a:off x="1330657" y="1631750"/>
              <a:ext cx="1166883" cy="116688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7C5F853-5518-4DCE-8711-A8B9476B339E}"/>
                </a:ext>
              </a:extLst>
            </p:cNvPr>
            <p:cNvCxnSpPr>
              <a:cxnSpLocks/>
            </p:cNvCxnSpPr>
            <p:nvPr/>
          </p:nvCxnSpPr>
          <p:spPr>
            <a:xfrm>
              <a:off x="2504364" y="2204958"/>
              <a:ext cx="30707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BA81A07-3D30-4599-9F17-9989F2D7210B}"/>
                </a:ext>
              </a:extLst>
            </p:cNvPr>
            <p:cNvCxnSpPr>
              <a:cxnSpLocks/>
            </p:cNvCxnSpPr>
            <p:nvPr/>
          </p:nvCxnSpPr>
          <p:spPr>
            <a:xfrm>
              <a:off x="2811439" y="1908116"/>
              <a:ext cx="0" cy="61415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343002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FB2BE5-A567-DA48-B22A-09E9C51C10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7314" r="7870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3B97820-DF40-47C7-839B-06754D53467A}"/>
              </a:ext>
            </a:extLst>
          </p:cNvPr>
          <p:cNvSpPr/>
          <p:nvPr/>
        </p:nvSpPr>
        <p:spPr>
          <a:xfrm>
            <a:off x="1421773" y="655564"/>
            <a:ext cx="5038021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40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Connect with us!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62A1170-5816-426B-92C2-7EE2C7A6AD47}"/>
              </a:ext>
            </a:extLst>
          </p:cNvPr>
          <p:cNvGrpSpPr/>
          <p:nvPr/>
        </p:nvGrpSpPr>
        <p:grpSpPr>
          <a:xfrm>
            <a:off x="675706" y="864097"/>
            <a:ext cx="691485" cy="238836"/>
            <a:chOff x="675706" y="864097"/>
            <a:chExt cx="691485" cy="23883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356951A-9F6D-4F4C-B66E-385F3EE7B6B9}"/>
                </a:ext>
              </a:extLst>
            </p:cNvPr>
            <p:cNvSpPr/>
            <p:nvPr userDrawn="1"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BDCA9A6-E0EA-44D4-B29A-F8E869F59128}"/>
                </a:ext>
              </a:extLst>
            </p:cNvPr>
            <p:cNvSpPr/>
            <p:nvPr userDrawn="1"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3A67EF2-AF65-4619-9623-582D435D7C0F}"/>
                </a:ext>
              </a:extLst>
            </p:cNvPr>
            <p:cNvSpPr/>
            <p:nvPr userDrawn="1"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02C1405-04AB-46DC-A893-1A6195E40FF0}"/>
                </a:ext>
              </a:extLst>
            </p:cNvPr>
            <p:cNvCxnSpPr>
              <a:stCxn id="24" idx="6"/>
              <a:endCxn id="26" idx="2"/>
            </p:cNvCxnSpPr>
            <p:nvPr userDrawn="1"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9E0F87D-B228-4DA3-8648-D205825677C5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792164" y="0"/>
            <a:ext cx="2960" cy="86409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651B43F3-DD93-46C5-B41D-76254B9DA084}"/>
              </a:ext>
            </a:extLst>
          </p:cNvPr>
          <p:cNvSpPr/>
          <p:nvPr/>
        </p:nvSpPr>
        <p:spPr>
          <a:xfrm>
            <a:off x="2880723" y="1784935"/>
            <a:ext cx="191749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14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Kirstie Hoskin</a:t>
            </a:r>
          </a:p>
        </p:txBody>
      </p:sp>
      <p:pic>
        <p:nvPicPr>
          <p:cNvPr id="30" name="Graphic 5">
            <a:extLst>
              <a:ext uri="{FF2B5EF4-FFF2-40B4-BE49-F238E27FC236}">
                <a16:creationId xmlns:a16="http://schemas.microsoft.com/office/drawing/2014/main" id="{637766A5-0A3F-441F-B64B-526C8B538A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4" y="4783778"/>
            <a:ext cx="1182319" cy="169595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390E14D4-0F2B-4E12-AB5E-DE1DFF2E93E7}"/>
              </a:ext>
            </a:extLst>
          </p:cNvPr>
          <p:cNvSpPr/>
          <p:nvPr/>
        </p:nvSpPr>
        <p:spPr>
          <a:xfrm>
            <a:off x="2880723" y="2058778"/>
            <a:ext cx="2462802" cy="200055"/>
          </a:xfrm>
          <a:prstGeom prst="rect">
            <a:avLst/>
          </a:prstGeom>
          <a:ln>
            <a:noFill/>
          </a:ln>
        </p:spPr>
        <p:txBody>
          <a:bodyPr wrap="square" tIns="0">
            <a:spAutoFit/>
          </a:bodyPr>
          <a:lstStyle/>
          <a:p>
            <a:pPr defTabSz="685800"/>
            <a:r>
              <a:rPr lang="en-US" sz="1000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Events and Marketing Manager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749A12A-C6ED-4D2C-AED9-10F47828C616}"/>
              </a:ext>
            </a:extLst>
          </p:cNvPr>
          <p:cNvSpPr/>
          <p:nvPr/>
        </p:nvSpPr>
        <p:spPr>
          <a:xfrm>
            <a:off x="2880723" y="2346905"/>
            <a:ext cx="1917496" cy="292388"/>
          </a:xfrm>
          <a:prstGeom prst="rect">
            <a:avLst/>
          </a:prstGeom>
          <a:ln>
            <a:noFill/>
          </a:ln>
        </p:spPr>
        <p:txBody>
          <a:bodyPr wrap="square" tIns="0">
            <a:spAutoFit/>
          </a:bodyPr>
          <a:lstStyle/>
          <a:p>
            <a:pPr defTabSz="685800"/>
            <a:r>
              <a:rPr lang="en-US" sz="800" dirty="0">
                <a:solidFill>
                  <a:schemeClr val="bg1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kirstie.hoskin@webcertain.com</a:t>
            </a:r>
            <a:endParaRPr lang="en-US" sz="800" dirty="0">
              <a:solidFill>
                <a:schemeClr val="bg1"/>
              </a:solidFill>
              <a:latin typeface="Lato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defTabSz="685800"/>
            <a:r>
              <a:rPr lang="en-US" sz="800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/in/</a:t>
            </a:r>
            <a:r>
              <a:rPr lang="en-US" sz="800" dirty="0" err="1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kirstie-hoskin</a:t>
            </a:r>
            <a:endParaRPr lang="en-US" sz="800" dirty="0">
              <a:solidFill>
                <a:prstClr val="white"/>
              </a:solidFill>
              <a:latin typeface="Lato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B4D9EC3-7B5F-433A-A1A2-0F65581E724B}"/>
              </a:ext>
            </a:extLst>
          </p:cNvPr>
          <p:cNvSpPr/>
          <p:nvPr/>
        </p:nvSpPr>
        <p:spPr>
          <a:xfrm>
            <a:off x="2883108" y="3273212"/>
            <a:ext cx="191749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1400" b="1" dirty="0" err="1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Lamyaa</a:t>
            </a:r>
            <a:r>
              <a:rPr lang="en-US" sz="14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Nadim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548E0C2-CE24-4FB8-ABFF-B064E0849E6D}"/>
              </a:ext>
            </a:extLst>
          </p:cNvPr>
          <p:cNvSpPr/>
          <p:nvPr/>
        </p:nvSpPr>
        <p:spPr>
          <a:xfrm>
            <a:off x="2883108" y="3547055"/>
            <a:ext cx="3110498" cy="200055"/>
          </a:xfrm>
          <a:prstGeom prst="rect">
            <a:avLst/>
          </a:prstGeom>
          <a:ln>
            <a:noFill/>
          </a:ln>
        </p:spPr>
        <p:txBody>
          <a:bodyPr wrap="square" tIns="0">
            <a:spAutoFit/>
          </a:bodyPr>
          <a:lstStyle/>
          <a:p>
            <a:pPr defTabSz="685800"/>
            <a:r>
              <a:rPr lang="en-GB" sz="1000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Social Media and Influencer Marketing Executive</a:t>
            </a:r>
            <a:endParaRPr lang="en-US" sz="1000" dirty="0">
              <a:solidFill>
                <a:prstClr val="white"/>
              </a:solidFill>
              <a:latin typeface="Lato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23A316C-A629-4221-9CAE-B23584984177}"/>
              </a:ext>
            </a:extLst>
          </p:cNvPr>
          <p:cNvSpPr/>
          <p:nvPr/>
        </p:nvSpPr>
        <p:spPr>
          <a:xfrm>
            <a:off x="2883108" y="3842326"/>
            <a:ext cx="1917496" cy="292388"/>
          </a:xfrm>
          <a:prstGeom prst="rect">
            <a:avLst/>
          </a:prstGeom>
          <a:ln>
            <a:noFill/>
          </a:ln>
        </p:spPr>
        <p:txBody>
          <a:bodyPr wrap="square" tIns="0">
            <a:spAutoFit/>
          </a:bodyPr>
          <a:lstStyle/>
          <a:p>
            <a:pPr defTabSz="685800"/>
            <a:r>
              <a:rPr lang="en-US" sz="800" dirty="0">
                <a:solidFill>
                  <a:schemeClr val="bg1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lamyaa.nadim@webcertain.com</a:t>
            </a:r>
            <a:r>
              <a:rPr lang="en-US" sz="800" dirty="0">
                <a:solidFill>
                  <a:schemeClr val="bg1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</a:p>
          <a:p>
            <a:pPr defTabSz="685800"/>
            <a:r>
              <a:rPr lang="en-US" sz="800" dirty="0">
                <a:solidFill>
                  <a:schemeClr val="bg1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/in/</a:t>
            </a:r>
            <a:r>
              <a:rPr lang="en-US" sz="800" dirty="0" err="1">
                <a:solidFill>
                  <a:schemeClr val="bg1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lamyaa-nadim</a:t>
            </a:r>
            <a:endParaRPr lang="en-US" sz="800" dirty="0">
              <a:solidFill>
                <a:prstClr val="white"/>
              </a:solidFill>
              <a:latin typeface="Lato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76" name="Picture 6">
            <a:extLst>
              <a:ext uri="{FF2B5EF4-FFF2-40B4-BE49-F238E27FC236}">
                <a16:creationId xmlns:a16="http://schemas.microsoft.com/office/drawing/2014/main" id="{6E1F7DFB-1CEE-4774-8808-8049C1E5F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161" y="3321843"/>
            <a:ext cx="800101" cy="8001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9E254492-94EE-44B1-97CC-5790EBE9E8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7198" y="1818291"/>
            <a:ext cx="793800" cy="793800"/>
          </a:xfrm>
          <a:prstGeom prst="ellipse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E48C9E10-8DB2-4DBC-BF47-0453CF9B9627}"/>
              </a:ext>
            </a:extLst>
          </p:cNvPr>
          <p:cNvGrpSpPr/>
          <p:nvPr/>
        </p:nvGrpSpPr>
        <p:grpSpPr>
          <a:xfrm>
            <a:off x="676940" y="1631750"/>
            <a:ext cx="2134504" cy="1166883"/>
            <a:chOff x="676940" y="1631750"/>
            <a:chExt cx="2134504" cy="1166883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C0DC0252-35E1-4E44-9AB8-F7EBDADCDB21}"/>
                </a:ext>
              </a:extLst>
            </p:cNvPr>
            <p:cNvGrpSpPr/>
            <p:nvPr/>
          </p:nvGrpSpPr>
          <p:grpSpPr>
            <a:xfrm>
              <a:off x="676940" y="2088691"/>
              <a:ext cx="691485" cy="238836"/>
              <a:chOff x="675706" y="864097"/>
              <a:chExt cx="691485" cy="238836"/>
            </a:xfrm>
          </p:grpSpPr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F2CA8762-E014-4FF7-8DBD-5A3B2918E067}"/>
                  </a:ext>
                </a:extLst>
              </p:cNvPr>
              <p:cNvSpPr/>
              <p:nvPr userDrawn="1"/>
            </p:nvSpPr>
            <p:spPr>
              <a:xfrm>
                <a:off x="675706" y="864097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57EBF076-ACFA-4A5C-8920-04F6F551713B}"/>
                  </a:ext>
                </a:extLst>
              </p:cNvPr>
              <p:cNvSpPr/>
              <p:nvPr userDrawn="1"/>
            </p:nvSpPr>
            <p:spPr>
              <a:xfrm>
                <a:off x="741670" y="932337"/>
                <a:ext cx="95534" cy="955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01C16FA1-8242-4561-9677-402A10C5A3DF}"/>
                  </a:ext>
                </a:extLst>
              </p:cNvPr>
              <p:cNvSpPr/>
              <p:nvPr userDrawn="1"/>
            </p:nvSpPr>
            <p:spPr>
              <a:xfrm>
                <a:off x="1271657" y="939161"/>
                <a:ext cx="95534" cy="955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73630191-DF22-4870-83C2-071E2122CFF2}"/>
                  </a:ext>
                </a:extLst>
              </p:cNvPr>
              <p:cNvCxnSpPr>
                <a:stCxn id="85" idx="6"/>
                <a:endCxn id="87" idx="2"/>
              </p:cNvCxnSpPr>
              <p:nvPr userDrawn="1"/>
            </p:nvCxnSpPr>
            <p:spPr>
              <a:xfrm>
                <a:off x="914542" y="983515"/>
                <a:ext cx="357115" cy="3413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5F3A42B2-ACF4-4E8E-93F2-1A0018841C44}"/>
                </a:ext>
              </a:extLst>
            </p:cNvPr>
            <p:cNvSpPr/>
            <p:nvPr/>
          </p:nvSpPr>
          <p:spPr>
            <a:xfrm>
              <a:off x="1330657" y="1631750"/>
              <a:ext cx="1166883" cy="116688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7A64D7B7-97A1-40F0-874F-22B489770860}"/>
                </a:ext>
              </a:extLst>
            </p:cNvPr>
            <p:cNvCxnSpPr>
              <a:cxnSpLocks/>
            </p:cNvCxnSpPr>
            <p:nvPr/>
          </p:nvCxnSpPr>
          <p:spPr>
            <a:xfrm>
              <a:off x="2504369" y="2210990"/>
              <a:ext cx="30707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353ECCA9-2997-4D4E-9C8E-70C61B9EF1CD}"/>
                </a:ext>
              </a:extLst>
            </p:cNvPr>
            <p:cNvCxnSpPr>
              <a:cxnSpLocks/>
            </p:cNvCxnSpPr>
            <p:nvPr/>
          </p:nvCxnSpPr>
          <p:spPr>
            <a:xfrm>
              <a:off x="2811444" y="1821656"/>
              <a:ext cx="0" cy="778669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49007802-5F73-4CD9-BF0E-AD8468E0040B}"/>
              </a:ext>
            </a:extLst>
          </p:cNvPr>
          <p:cNvGrpSpPr/>
          <p:nvPr/>
        </p:nvGrpSpPr>
        <p:grpSpPr>
          <a:xfrm>
            <a:off x="679316" y="3134327"/>
            <a:ext cx="2134504" cy="1166883"/>
            <a:chOff x="676940" y="1631750"/>
            <a:chExt cx="2134504" cy="1166883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4A29BAE7-6CEB-443E-B3A8-93982A8A5926}"/>
                </a:ext>
              </a:extLst>
            </p:cNvPr>
            <p:cNvGrpSpPr/>
            <p:nvPr/>
          </p:nvGrpSpPr>
          <p:grpSpPr>
            <a:xfrm>
              <a:off x="676940" y="2088691"/>
              <a:ext cx="691485" cy="238836"/>
              <a:chOff x="675706" y="864097"/>
              <a:chExt cx="691485" cy="238836"/>
            </a:xfrm>
          </p:grpSpPr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F124639F-E44E-48DE-B9DC-86E27181C49D}"/>
                  </a:ext>
                </a:extLst>
              </p:cNvPr>
              <p:cNvSpPr/>
              <p:nvPr userDrawn="1"/>
            </p:nvSpPr>
            <p:spPr>
              <a:xfrm>
                <a:off x="675706" y="864097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77101F29-3896-4C27-BD29-EC48B21E1525}"/>
                  </a:ext>
                </a:extLst>
              </p:cNvPr>
              <p:cNvSpPr/>
              <p:nvPr userDrawn="1"/>
            </p:nvSpPr>
            <p:spPr>
              <a:xfrm>
                <a:off x="741670" y="932337"/>
                <a:ext cx="95534" cy="955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642375A3-1D82-4DE5-BF91-FC4B83DDD728}"/>
                  </a:ext>
                </a:extLst>
              </p:cNvPr>
              <p:cNvSpPr/>
              <p:nvPr userDrawn="1"/>
            </p:nvSpPr>
            <p:spPr>
              <a:xfrm>
                <a:off x="1271657" y="939161"/>
                <a:ext cx="95534" cy="955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1AE90353-5284-45F0-A5CC-181C2A6F5B26}"/>
                  </a:ext>
                </a:extLst>
              </p:cNvPr>
              <p:cNvCxnSpPr>
                <a:stCxn id="103" idx="6"/>
                <a:endCxn id="105" idx="2"/>
              </p:cNvCxnSpPr>
              <p:nvPr userDrawn="1"/>
            </p:nvCxnSpPr>
            <p:spPr>
              <a:xfrm>
                <a:off x="914542" y="983515"/>
                <a:ext cx="357115" cy="3413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291162F0-722E-450D-96D5-777BCBC84DAF}"/>
                </a:ext>
              </a:extLst>
            </p:cNvPr>
            <p:cNvSpPr/>
            <p:nvPr/>
          </p:nvSpPr>
          <p:spPr>
            <a:xfrm>
              <a:off x="1330657" y="1631750"/>
              <a:ext cx="1166883" cy="116688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FDAC2A7-775F-4B8F-BC79-E4897320B3E0}"/>
                </a:ext>
              </a:extLst>
            </p:cNvPr>
            <p:cNvCxnSpPr>
              <a:cxnSpLocks/>
            </p:cNvCxnSpPr>
            <p:nvPr/>
          </p:nvCxnSpPr>
          <p:spPr>
            <a:xfrm>
              <a:off x="2504369" y="2210990"/>
              <a:ext cx="30707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3D225AA-C1DE-4DBF-96E9-A0BC6F26468E}"/>
                </a:ext>
              </a:extLst>
            </p:cNvPr>
            <p:cNvCxnSpPr>
              <a:cxnSpLocks/>
            </p:cNvCxnSpPr>
            <p:nvPr/>
          </p:nvCxnSpPr>
          <p:spPr>
            <a:xfrm>
              <a:off x="2811444" y="1821656"/>
              <a:ext cx="0" cy="778669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C7843097-692B-4B49-A48E-2EF773F56FF9}"/>
              </a:ext>
            </a:extLst>
          </p:cNvPr>
          <p:cNvCxnSpPr>
            <a:cxnSpLocks/>
          </p:cNvCxnSpPr>
          <p:nvPr/>
        </p:nvCxnSpPr>
        <p:spPr>
          <a:xfrm>
            <a:off x="789706" y="1096296"/>
            <a:ext cx="6652" cy="99239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9EC93DF4-893A-4E1B-B0E7-F19D8B1FB276}"/>
              </a:ext>
            </a:extLst>
          </p:cNvPr>
          <p:cNvCxnSpPr>
            <a:cxnSpLocks/>
          </p:cNvCxnSpPr>
          <p:nvPr/>
        </p:nvCxnSpPr>
        <p:spPr>
          <a:xfrm>
            <a:off x="796358" y="2327527"/>
            <a:ext cx="4916" cy="126304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3AAAC76B-19EF-4D82-9A5F-F69957DEE1DF}"/>
              </a:ext>
            </a:extLst>
          </p:cNvPr>
          <p:cNvCxnSpPr>
            <a:cxnSpLocks/>
          </p:cNvCxnSpPr>
          <p:nvPr/>
        </p:nvCxnSpPr>
        <p:spPr>
          <a:xfrm>
            <a:off x="792164" y="3827206"/>
            <a:ext cx="0" cy="131629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70290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FB2BE5-A567-DA48-B22A-09E9C51C10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27314" r="7870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99B7AD-1D4C-BC4D-894A-C466876BE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934" y="1811147"/>
            <a:ext cx="793800" cy="793800"/>
          </a:xfrm>
          <a:prstGeom prst="ellipse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3B97820-DF40-47C7-839B-06754D53467A}"/>
              </a:ext>
            </a:extLst>
          </p:cNvPr>
          <p:cNvSpPr/>
          <p:nvPr/>
        </p:nvSpPr>
        <p:spPr>
          <a:xfrm>
            <a:off x="1421773" y="655564"/>
            <a:ext cx="5038021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40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Connect with us!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62A1170-5816-426B-92C2-7EE2C7A6AD47}"/>
              </a:ext>
            </a:extLst>
          </p:cNvPr>
          <p:cNvGrpSpPr/>
          <p:nvPr/>
        </p:nvGrpSpPr>
        <p:grpSpPr>
          <a:xfrm>
            <a:off x="675706" y="864097"/>
            <a:ext cx="691485" cy="238836"/>
            <a:chOff x="675706" y="864097"/>
            <a:chExt cx="691485" cy="23883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356951A-9F6D-4F4C-B66E-385F3EE7B6B9}"/>
                </a:ext>
              </a:extLst>
            </p:cNvPr>
            <p:cNvSpPr/>
            <p:nvPr userDrawn="1"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BDCA9A6-E0EA-44D4-B29A-F8E869F59128}"/>
                </a:ext>
              </a:extLst>
            </p:cNvPr>
            <p:cNvSpPr/>
            <p:nvPr userDrawn="1"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3A67EF2-AF65-4619-9623-582D435D7C0F}"/>
                </a:ext>
              </a:extLst>
            </p:cNvPr>
            <p:cNvSpPr/>
            <p:nvPr userDrawn="1"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02C1405-04AB-46DC-A893-1A6195E40FF0}"/>
                </a:ext>
              </a:extLst>
            </p:cNvPr>
            <p:cNvCxnSpPr>
              <a:stCxn id="24" idx="6"/>
              <a:endCxn id="26" idx="2"/>
            </p:cNvCxnSpPr>
            <p:nvPr userDrawn="1"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9E0F87D-B228-4DA3-8648-D205825677C5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792164" y="0"/>
            <a:ext cx="2960" cy="86409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651B43F3-DD93-46C5-B41D-76254B9DA084}"/>
              </a:ext>
            </a:extLst>
          </p:cNvPr>
          <p:cNvSpPr/>
          <p:nvPr/>
        </p:nvSpPr>
        <p:spPr>
          <a:xfrm>
            <a:off x="2880723" y="1720639"/>
            <a:ext cx="191749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14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Kirstie Hoskin</a:t>
            </a:r>
          </a:p>
        </p:txBody>
      </p:sp>
      <p:pic>
        <p:nvPicPr>
          <p:cNvPr id="30" name="Graphic 5">
            <a:extLst>
              <a:ext uri="{FF2B5EF4-FFF2-40B4-BE49-F238E27FC236}">
                <a16:creationId xmlns:a16="http://schemas.microsoft.com/office/drawing/2014/main" id="{637766A5-0A3F-441F-B64B-526C8B538A3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766054" y="4783778"/>
            <a:ext cx="1182319" cy="16959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91A1299E-6FEE-41F7-9D0D-12BB1195B643}"/>
              </a:ext>
            </a:extLst>
          </p:cNvPr>
          <p:cNvGrpSpPr/>
          <p:nvPr/>
        </p:nvGrpSpPr>
        <p:grpSpPr>
          <a:xfrm>
            <a:off x="1530689" y="1671638"/>
            <a:ext cx="1314614" cy="1079500"/>
            <a:chOff x="1530689" y="1671638"/>
            <a:chExt cx="1314614" cy="107950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D7DE00-A63E-4D47-B872-2B22F42EDEF8}"/>
                </a:ext>
              </a:extLst>
            </p:cNvPr>
            <p:cNvSpPr/>
            <p:nvPr/>
          </p:nvSpPr>
          <p:spPr>
            <a:xfrm>
              <a:off x="1530689" y="1688903"/>
              <a:ext cx="1035940" cy="103594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C0212E8-2CE6-4E4C-BD5E-EB689B4FD005}"/>
                </a:ext>
              </a:extLst>
            </p:cNvPr>
            <p:cNvCxnSpPr>
              <a:cxnSpLocks/>
            </p:cNvCxnSpPr>
            <p:nvPr/>
          </p:nvCxnSpPr>
          <p:spPr>
            <a:xfrm>
              <a:off x="2572687" y="2197788"/>
              <a:ext cx="272616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CFCA502-07DC-40C6-9474-80A9A25D85A3}"/>
                </a:ext>
              </a:extLst>
            </p:cNvPr>
            <p:cNvCxnSpPr>
              <a:cxnSpLocks/>
            </p:cNvCxnSpPr>
            <p:nvPr/>
          </p:nvCxnSpPr>
          <p:spPr>
            <a:xfrm>
              <a:off x="2845303" y="1671638"/>
              <a:ext cx="0" cy="10795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6EF7E73-9F02-40B8-A91F-CC05CA712D79}"/>
              </a:ext>
            </a:extLst>
          </p:cNvPr>
          <p:cNvGrpSpPr/>
          <p:nvPr/>
        </p:nvGrpSpPr>
        <p:grpSpPr>
          <a:xfrm>
            <a:off x="1535605" y="3313112"/>
            <a:ext cx="1314614" cy="1042988"/>
            <a:chOff x="1535605" y="3184525"/>
            <a:chExt cx="1314614" cy="1042988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2022A2F-8861-4414-955F-B35E76D35252}"/>
                </a:ext>
              </a:extLst>
            </p:cNvPr>
            <p:cNvSpPr/>
            <p:nvPr/>
          </p:nvSpPr>
          <p:spPr>
            <a:xfrm>
              <a:off x="1535605" y="3190781"/>
              <a:ext cx="1035940" cy="103594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89081D3-201B-413C-BBE4-9540F4D7B384}"/>
                </a:ext>
              </a:extLst>
            </p:cNvPr>
            <p:cNvCxnSpPr>
              <a:cxnSpLocks/>
            </p:cNvCxnSpPr>
            <p:nvPr/>
          </p:nvCxnSpPr>
          <p:spPr>
            <a:xfrm>
              <a:off x="2577603" y="3699666"/>
              <a:ext cx="272616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AD942A4-E704-4D46-9BE3-3768EDC185BE}"/>
                </a:ext>
              </a:extLst>
            </p:cNvPr>
            <p:cNvCxnSpPr>
              <a:cxnSpLocks/>
            </p:cNvCxnSpPr>
            <p:nvPr/>
          </p:nvCxnSpPr>
          <p:spPr>
            <a:xfrm>
              <a:off x="2850219" y="3184525"/>
              <a:ext cx="0" cy="104298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93CCDF1-7462-44BC-A6F9-8C8C4AF474A2}"/>
              </a:ext>
            </a:extLst>
          </p:cNvPr>
          <p:cNvCxnSpPr>
            <a:cxnSpLocks/>
          </p:cNvCxnSpPr>
          <p:nvPr/>
        </p:nvCxnSpPr>
        <p:spPr>
          <a:xfrm>
            <a:off x="789706" y="1096296"/>
            <a:ext cx="0" cy="404720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1FF99A0-12FB-4F32-B5C1-FFF95A89B620}"/>
              </a:ext>
            </a:extLst>
          </p:cNvPr>
          <p:cNvGrpSpPr/>
          <p:nvPr/>
        </p:nvGrpSpPr>
        <p:grpSpPr>
          <a:xfrm>
            <a:off x="5183522" y="1671638"/>
            <a:ext cx="1314614" cy="1079500"/>
            <a:chOff x="5183522" y="1671638"/>
            <a:chExt cx="1314614" cy="1079500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D240758-04A6-46C3-BD5F-F08BF367AE98}"/>
                </a:ext>
              </a:extLst>
            </p:cNvPr>
            <p:cNvSpPr/>
            <p:nvPr/>
          </p:nvSpPr>
          <p:spPr>
            <a:xfrm>
              <a:off x="5183522" y="1691285"/>
              <a:ext cx="1035940" cy="103594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7C5F853-5518-4DCE-8711-A8B9476B339E}"/>
                </a:ext>
              </a:extLst>
            </p:cNvPr>
            <p:cNvCxnSpPr>
              <a:cxnSpLocks/>
            </p:cNvCxnSpPr>
            <p:nvPr/>
          </p:nvCxnSpPr>
          <p:spPr>
            <a:xfrm>
              <a:off x="6225520" y="2200170"/>
              <a:ext cx="272616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BA81A07-3D30-4599-9F17-9989F2D7210B}"/>
                </a:ext>
              </a:extLst>
            </p:cNvPr>
            <p:cNvCxnSpPr>
              <a:cxnSpLocks/>
            </p:cNvCxnSpPr>
            <p:nvPr/>
          </p:nvCxnSpPr>
          <p:spPr>
            <a:xfrm>
              <a:off x="6498136" y="1671638"/>
              <a:ext cx="0" cy="10795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D642F59-1C1F-4A15-8DE1-C052A3150833}"/>
              </a:ext>
            </a:extLst>
          </p:cNvPr>
          <p:cNvGrpSpPr/>
          <p:nvPr/>
        </p:nvGrpSpPr>
        <p:grpSpPr>
          <a:xfrm>
            <a:off x="5188438" y="3313112"/>
            <a:ext cx="1314614" cy="1044578"/>
            <a:chOff x="5188438" y="3184525"/>
            <a:chExt cx="1314614" cy="1044578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C9F7779-E93D-4D88-B5D6-E7829229F6E6}"/>
                </a:ext>
              </a:extLst>
            </p:cNvPr>
            <p:cNvSpPr/>
            <p:nvPr/>
          </p:nvSpPr>
          <p:spPr>
            <a:xfrm>
              <a:off x="5188438" y="3193163"/>
              <a:ext cx="1035940" cy="103594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D3169B1-2B8A-4BD8-B1F4-0A7A386971C3}"/>
                </a:ext>
              </a:extLst>
            </p:cNvPr>
            <p:cNvCxnSpPr>
              <a:cxnSpLocks/>
            </p:cNvCxnSpPr>
            <p:nvPr/>
          </p:nvCxnSpPr>
          <p:spPr>
            <a:xfrm>
              <a:off x="6230436" y="3702048"/>
              <a:ext cx="272616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BBC0BF56-E652-4B94-B5CB-5A0F979D2E58}"/>
                </a:ext>
              </a:extLst>
            </p:cNvPr>
            <p:cNvCxnSpPr>
              <a:cxnSpLocks/>
            </p:cNvCxnSpPr>
            <p:nvPr/>
          </p:nvCxnSpPr>
          <p:spPr>
            <a:xfrm>
              <a:off x="6503052" y="3184525"/>
              <a:ext cx="0" cy="104298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390E14D4-0F2B-4E12-AB5E-DE1DFF2E93E7}"/>
              </a:ext>
            </a:extLst>
          </p:cNvPr>
          <p:cNvSpPr/>
          <p:nvPr/>
        </p:nvSpPr>
        <p:spPr>
          <a:xfrm>
            <a:off x="2880723" y="1994482"/>
            <a:ext cx="1917496" cy="353943"/>
          </a:xfrm>
          <a:prstGeom prst="rect">
            <a:avLst/>
          </a:prstGeom>
          <a:ln>
            <a:noFill/>
          </a:ln>
        </p:spPr>
        <p:txBody>
          <a:bodyPr wrap="square" tIns="0">
            <a:spAutoFit/>
          </a:bodyPr>
          <a:lstStyle/>
          <a:p>
            <a:pPr defTabSz="685800"/>
            <a:r>
              <a:rPr lang="en-US" sz="1000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Events and Marketing Manager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749A12A-C6ED-4D2C-AED9-10F47828C616}"/>
              </a:ext>
            </a:extLst>
          </p:cNvPr>
          <p:cNvSpPr/>
          <p:nvPr/>
        </p:nvSpPr>
        <p:spPr>
          <a:xfrm>
            <a:off x="2880723" y="2418345"/>
            <a:ext cx="1917496" cy="292388"/>
          </a:xfrm>
          <a:prstGeom prst="rect">
            <a:avLst/>
          </a:prstGeom>
          <a:ln>
            <a:noFill/>
          </a:ln>
        </p:spPr>
        <p:txBody>
          <a:bodyPr wrap="square" tIns="0">
            <a:spAutoFit/>
          </a:bodyPr>
          <a:lstStyle/>
          <a:p>
            <a:pPr defTabSz="685800"/>
            <a:r>
              <a:rPr lang="en-US" sz="800" dirty="0">
                <a:solidFill>
                  <a:schemeClr val="bg1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kirstie.hoskin@webcertain.com</a:t>
            </a:r>
            <a:endParaRPr lang="en-US" sz="800" dirty="0">
              <a:solidFill>
                <a:schemeClr val="bg1"/>
              </a:solidFill>
              <a:latin typeface="Lato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defTabSz="685800"/>
            <a:r>
              <a:rPr lang="en-US" sz="800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/in/</a:t>
            </a:r>
            <a:r>
              <a:rPr lang="en-US" sz="800" dirty="0" err="1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kirstie-hoskin</a:t>
            </a:r>
            <a:endParaRPr lang="en-US" sz="800" dirty="0">
              <a:solidFill>
                <a:prstClr val="white"/>
              </a:solidFill>
              <a:latin typeface="Lato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B4D9EC3-7B5F-433A-A1A2-0F65581E724B}"/>
              </a:ext>
            </a:extLst>
          </p:cNvPr>
          <p:cNvSpPr/>
          <p:nvPr/>
        </p:nvSpPr>
        <p:spPr>
          <a:xfrm>
            <a:off x="6533564" y="1715876"/>
            <a:ext cx="191749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1400" b="1" dirty="0" err="1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Lamyaa</a:t>
            </a:r>
            <a:r>
              <a:rPr lang="en-US" sz="14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Nadim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548E0C2-CE24-4FB8-ABFF-B064E0849E6D}"/>
              </a:ext>
            </a:extLst>
          </p:cNvPr>
          <p:cNvSpPr/>
          <p:nvPr/>
        </p:nvSpPr>
        <p:spPr>
          <a:xfrm>
            <a:off x="6533564" y="1989719"/>
            <a:ext cx="1917496" cy="353943"/>
          </a:xfrm>
          <a:prstGeom prst="rect">
            <a:avLst/>
          </a:prstGeom>
          <a:ln>
            <a:noFill/>
          </a:ln>
        </p:spPr>
        <p:txBody>
          <a:bodyPr wrap="square" tIns="0">
            <a:spAutoFit/>
          </a:bodyPr>
          <a:lstStyle/>
          <a:p>
            <a:pPr defTabSz="685800"/>
            <a:r>
              <a:rPr lang="en-GB" sz="1000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Social Media and Influencer Marketing Executive</a:t>
            </a:r>
            <a:endParaRPr lang="en-US" sz="1000" dirty="0">
              <a:solidFill>
                <a:prstClr val="white"/>
              </a:solidFill>
              <a:latin typeface="Lato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23A316C-A629-4221-9CAE-B23584984177}"/>
              </a:ext>
            </a:extLst>
          </p:cNvPr>
          <p:cNvSpPr/>
          <p:nvPr/>
        </p:nvSpPr>
        <p:spPr>
          <a:xfrm>
            <a:off x="6533564" y="2413582"/>
            <a:ext cx="1917496" cy="292388"/>
          </a:xfrm>
          <a:prstGeom prst="rect">
            <a:avLst/>
          </a:prstGeom>
          <a:ln>
            <a:noFill/>
          </a:ln>
        </p:spPr>
        <p:txBody>
          <a:bodyPr wrap="square" tIns="0">
            <a:spAutoFit/>
          </a:bodyPr>
          <a:lstStyle/>
          <a:p>
            <a:pPr defTabSz="685800"/>
            <a:r>
              <a:rPr lang="en-US" sz="800" dirty="0">
                <a:solidFill>
                  <a:schemeClr val="bg1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lamyaa.nadim@webcertain.com</a:t>
            </a:r>
            <a:r>
              <a:rPr lang="en-US" sz="800" dirty="0">
                <a:solidFill>
                  <a:schemeClr val="bg1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</a:p>
          <a:p>
            <a:pPr defTabSz="685800"/>
            <a:r>
              <a:rPr lang="en-US" sz="800" dirty="0">
                <a:solidFill>
                  <a:schemeClr val="bg1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/in/</a:t>
            </a:r>
            <a:r>
              <a:rPr lang="en-US" sz="800" dirty="0" err="1">
                <a:solidFill>
                  <a:schemeClr val="bg1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lamyaa-nadim</a:t>
            </a:r>
            <a:endParaRPr lang="en-US" sz="800" dirty="0">
              <a:solidFill>
                <a:prstClr val="white"/>
              </a:solidFill>
              <a:latin typeface="Lato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9D406AE-7756-4375-A422-862D21BE2052}"/>
              </a:ext>
            </a:extLst>
          </p:cNvPr>
          <p:cNvSpPr/>
          <p:nvPr/>
        </p:nvSpPr>
        <p:spPr>
          <a:xfrm>
            <a:off x="2883102" y="3330361"/>
            <a:ext cx="2310403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14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Daiana Damacus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A3B319D-80FA-4E93-9243-4AC62BD7907B}"/>
              </a:ext>
            </a:extLst>
          </p:cNvPr>
          <p:cNvSpPr/>
          <p:nvPr/>
        </p:nvSpPr>
        <p:spPr>
          <a:xfrm>
            <a:off x="2883103" y="3604204"/>
            <a:ext cx="2017510" cy="353943"/>
          </a:xfrm>
          <a:prstGeom prst="rect">
            <a:avLst/>
          </a:prstGeom>
          <a:ln>
            <a:noFill/>
          </a:ln>
        </p:spPr>
        <p:txBody>
          <a:bodyPr wrap="square" tIns="0">
            <a:spAutoFit/>
          </a:bodyPr>
          <a:lstStyle/>
          <a:p>
            <a:pPr defTabSz="685800"/>
            <a:r>
              <a:rPr lang="en-GB" sz="1000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General Manager - Social Media and Influencer Marketing</a:t>
            </a:r>
            <a:endParaRPr lang="en-US" sz="1000" dirty="0">
              <a:solidFill>
                <a:prstClr val="white"/>
              </a:solidFill>
              <a:latin typeface="Lato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2CB3CB0-7B30-4730-894E-53522EA57D8E}"/>
              </a:ext>
            </a:extLst>
          </p:cNvPr>
          <p:cNvSpPr/>
          <p:nvPr/>
        </p:nvSpPr>
        <p:spPr>
          <a:xfrm>
            <a:off x="2883103" y="4028067"/>
            <a:ext cx="2188960" cy="292388"/>
          </a:xfrm>
          <a:prstGeom prst="rect">
            <a:avLst/>
          </a:prstGeom>
          <a:ln>
            <a:noFill/>
          </a:ln>
        </p:spPr>
        <p:txBody>
          <a:bodyPr wrap="square" tIns="0">
            <a:spAutoFit/>
          </a:bodyPr>
          <a:lstStyle/>
          <a:p>
            <a:pPr defTabSz="685800"/>
            <a:r>
              <a:rPr lang="en-US" sz="800" dirty="0">
                <a:solidFill>
                  <a:schemeClr val="bg1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daiana.damacus@webcertain.com</a:t>
            </a:r>
            <a:r>
              <a:rPr lang="en-US" sz="800" dirty="0">
                <a:solidFill>
                  <a:schemeClr val="bg1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</a:p>
          <a:p>
            <a:pPr defTabSz="685800"/>
            <a:r>
              <a:rPr lang="en-US" sz="800" dirty="0">
                <a:solidFill>
                  <a:schemeClr val="bg1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/in/</a:t>
            </a:r>
            <a:r>
              <a:rPr lang="en-US" sz="800" dirty="0" err="1">
                <a:solidFill>
                  <a:schemeClr val="bg1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daianadamacus</a:t>
            </a:r>
            <a:endParaRPr lang="en-US" sz="800" dirty="0">
              <a:solidFill>
                <a:prstClr val="white"/>
              </a:solidFill>
              <a:latin typeface="Lato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DEFE7BA-5D14-452D-8E04-4396AC45FEC2}"/>
              </a:ext>
            </a:extLst>
          </p:cNvPr>
          <p:cNvSpPr/>
          <p:nvPr/>
        </p:nvSpPr>
        <p:spPr>
          <a:xfrm>
            <a:off x="6533564" y="3330365"/>
            <a:ext cx="191749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14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Anlieka Marconi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0374932-DD0D-437A-A89C-CE22E47942AE}"/>
              </a:ext>
            </a:extLst>
          </p:cNvPr>
          <p:cNvSpPr/>
          <p:nvPr/>
        </p:nvSpPr>
        <p:spPr>
          <a:xfrm>
            <a:off x="6533564" y="3604208"/>
            <a:ext cx="1917496" cy="353943"/>
          </a:xfrm>
          <a:prstGeom prst="rect">
            <a:avLst/>
          </a:prstGeom>
          <a:ln>
            <a:noFill/>
          </a:ln>
        </p:spPr>
        <p:txBody>
          <a:bodyPr wrap="square" tIns="0">
            <a:spAutoFit/>
          </a:bodyPr>
          <a:lstStyle/>
          <a:p>
            <a:pPr defTabSz="685800"/>
            <a:r>
              <a:rPr lang="en-GB" sz="1000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Social Media and Influencer Marketing Specialist</a:t>
            </a:r>
            <a:endParaRPr lang="en-US" sz="1000" dirty="0">
              <a:solidFill>
                <a:prstClr val="white"/>
              </a:solidFill>
              <a:latin typeface="Lato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8FB46A6-68CB-4937-BB7F-5046246B526B}"/>
              </a:ext>
            </a:extLst>
          </p:cNvPr>
          <p:cNvSpPr/>
          <p:nvPr/>
        </p:nvSpPr>
        <p:spPr>
          <a:xfrm>
            <a:off x="6533564" y="4028071"/>
            <a:ext cx="1917496" cy="292388"/>
          </a:xfrm>
          <a:prstGeom prst="rect">
            <a:avLst/>
          </a:prstGeom>
          <a:ln>
            <a:noFill/>
          </a:ln>
        </p:spPr>
        <p:txBody>
          <a:bodyPr wrap="square" tIns="0">
            <a:spAutoFit/>
          </a:bodyPr>
          <a:lstStyle/>
          <a:p>
            <a:pPr defTabSz="685800"/>
            <a:r>
              <a:rPr lang="en-US" sz="800" dirty="0">
                <a:solidFill>
                  <a:schemeClr val="bg1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anlieka.marconi@webcertain.com</a:t>
            </a:r>
            <a:r>
              <a:rPr lang="en-US" sz="800" dirty="0">
                <a:solidFill>
                  <a:schemeClr val="bg1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</a:p>
          <a:p>
            <a:pPr defTabSz="685800"/>
            <a:r>
              <a:rPr lang="en-US" sz="800" dirty="0">
                <a:solidFill>
                  <a:schemeClr val="bg1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/in/</a:t>
            </a:r>
            <a:r>
              <a:rPr lang="en-US" sz="800" dirty="0" err="1">
                <a:solidFill>
                  <a:schemeClr val="bg1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anliekamarconi</a:t>
            </a:r>
            <a:endParaRPr lang="en-US" sz="800" dirty="0">
              <a:solidFill>
                <a:prstClr val="white"/>
              </a:solidFill>
              <a:latin typeface="Lato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76" name="Picture 6">
            <a:extLst>
              <a:ext uri="{FF2B5EF4-FFF2-40B4-BE49-F238E27FC236}">
                <a16:creationId xmlns:a16="http://schemas.microsoft.com/office/drawing/2014/main" id="{6E1F7DFB-1CEE-4774-8808-8049C1E5F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204" y="1814512"/>
            <a:ext cx="800101" cy="8001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4">
            <a:extLst>
              <a:ext uri="{FF2B5EF4-FFF2-40B4-BE49-F238E27FC236}">
                <a16:creationId xmlns:a16="http://schemas.microsoft.com/office/drawing/2014/main" id="{AD4E933A-FD07-4354-9607-F93C478E5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465" y="3443287"/>
            <a:ext cx="800101" cy="8001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BA416FAF-3089-43A9-8767-399FBB8A393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32577"/>
          <a:stretch/>
        </p:blipFill>
        <p:spPr>
          <a:xfrm>
            <a:off x="1660483" y="3434709"/>
            <a:ext cx="800099" cy="8093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150825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angle 107">
            <a:extLst>
              <a:ext uri="{FF2B5EF4-FFF2-40B4-BE49-F238E27FC236}">
                <a16:creationId xmlns:a16="http://schemas.microsoft.com/office/drawing/2014/main" id="{18653C09-F722-4ADC-9926-CD5E1507C839}"/>
              </a:ext>
            </a:extLst>
          </p:cNvPr>
          <p:cNvSpPr/>
          <p:nvPr/>
        </p:nvSpPr>
        <p:spPr>
          <a:xfrm rot="5400000">
            <a:off x="-1816100" y="1816102"/>
            <a:ext cx="5143500" cy="1511300"/>
          </a:xfrm>
          <a:prstGeom prst="rect">
            <a:avLst/>
          </a:prstGeom>
          <a:solidFill>
            <a:srgbClr val="92D05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3C95A18-75DE-46B5-91FB-CF95D19F06E1}"/>
              </a:ext>
            </a:extLst>
          </p:cNvPr>
          <p:cNvSpPr/>
          <p:nvPr/>
        </p:nvSpPr>
        <p:spPr>
          <a:xfrm>
            <a:off x="1518444" y="-7144"/>
            <a:ext cx="7632700" cy="808038"/>
          </a:xfrm>
          <a:prstGeom prst="rect">
            <a:avLst/>
          </a:prstGeom>
          <a:solidFill>
            <a:srgbClr val="92D05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47D83FC4-B27E-4018-9E5D-58396CF897EE}"/>
              </a:ext>
            </a:extLst>
          </p:cNvPr>
          <p:cNvSpPr/>
          <p:nvPr/>
        </p:nvSpPr>
        <p:spPr>
          <a:xfrm>
            <a:off x="1511300" y="4659313"/>
            <a:ext cx="7632700" cy="484187"/>
          </a:xfrm>
          <a:prstGeom prst="rect">
            <a:avLst/>
          </a:prstGeom>
          <a:solidFill>
            <a:srgbClr val="92D05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586E816E-9223-481A-B138-28D53C3CD533}"/>
              </a:ext>
            </a:extLst>
          </p:cNvPr>
          <p:cNvSpPr/>
          <p:nvPr/>
        </p:nvSpPr>
        <p:spPr>
          <a:xfrm rot="5400000">
            <a:off x="6854031" y="2369345"/>
            <a:ext cx="3851275" cy="728662"/>
          </a:xfrm>
          <a:prstGeom prst="rect">
            <a:avLst/>
          </a:prstGeom>
          <a:solidFill>
            <a:srgbClr val="92D05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6" name="Shape 342">
            <a:extLst>
              <a:ext uri="{FF2B5EF4-FFF2-40B4-BE49-F238E27FC236}">
                <a16:creationId xmlns:a16="http://schemas.microsoft.com/office/drawing/2014/main" id="{AEF16E9B-C641-A64F-B886-FF1215CEACDA}"/>
              </a:ext>
            </a:extLst>
          </p:cNvPr>
          <p:cNvGrpSpPr/>
          <p:nvPr/>
        </p:nvGrpSpPr>
        <p:grpSpPr>
          <a:xfrm>
            <a:off x="4066477" y="2771610"/>
            <a:ext cx="364396" cy="361883"/>
            <a:chOff x="3258105" y="2044731"/>
            <a:chExt cx="303883" cy="301788"/>
          </a:xfrm>
        </p:grpSpPr>
        <p:sp>
          <p:nvSpPr>
            <p:cNvPr id="47" name="Shape 343">
              <a:extLst>
                <a:ext uri="{FF2B5EF4-FFF2-40B4-BE49-F238E27FC236}">
                  <a16:creationId xmlns:a16="http://schemas.microsoft.com/office/drawing/2014/main" id="{AF1F016C-093C-AF42-A1F1-F838FBD0A139}"/>
                </a:ext>
              </a:extLst>
            </p:cNvPr>
            <p:cNvSpPr/>
            <p:nvPr/>
          </p:nvSpPr>
          <p:spPr>
            <a:xfrm>
              <a:off x="3333552" y="2153710"/>
              <a:ext cx="104788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8" name="Shape 344">
              <a:extLst>
                <a:ext uri="{FF2B5EF4-FFF2-40B4-BE49-F238E27FC236}">
                  <a16:creationId xmlns:a16="http://schemas.microsoft.com/office/drawing/2014/main" id="{B3CFD2C8-C796-2648-B419-46DFA42203BE}"/>
                </a:ext>
              </a:extLst>
            </p:cNvPr>
            <p:cNvSpPr/>
            <p:nvPr/>
          </p:nvSpPr>
          <p:spPr>
            <a:xfrm>
              <a:off x="3333552" y="2199817"/>
              <a:ext cx="104788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" name="Shape 345">
              <a:extLst>
                <a:ext uri="{FF2B5EF4-FFF2-40B4-BE49-F238E27FC236}">
                  <a16:creationId xmlns:a16="http://schemas.microsoft.com/office/drawing/2014/main" id="{C0376ED6-DC38-AD4E-8547-23C596E18700}"/>
                </a:ext>
              </a:extLst>
            </p:cNvPr>
            <p:cNvSpPr/>
            <p:nvPr/>
          </p:nvSpPr>
          <p:spPr>
            <a:xfrm>
              <a:off x="3333552" y="2248019"/>
              <a:ext cx="104788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" name="Shape 346">
              <a:extLst>
                <a:ext uri="{FF2B5EF4-FFF2-40B4-BE49-F238E27FC236}">
                  <a16:creationId xmlns:a16="http://schemas.microsoft.com/office/drawing/2014/main" id="{A01F1958-90F3-4F46-AA3B-50EF42528293}"/>
                </a:ext>
              </a:extLst>
            </p:cNvPr>
            <p:cNvSpPr/>
            <p:nvPr/>
          </p:nvSpPr>
          <p:spPr>
            <a:xfrm>
              <a:off x="3333552" y="2294125"/>
              <a:ext cx="104788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" name="Shape 347">
              <a:extLst>
                <a:ext uri="{FF2B5EF4-FFF2-40B4-BE49-F238E27FC236}">
                  <a16:creationId xmlns:a16="http://schemas.microsoft.com/office/drawing/2014/main" id="{73BDEE5E-F761-3B4B-AA28-27597A16AA56}"/>
                </a:ext>
              </a:extLst>
            </p:cNvPr>
            <p:cNvSpPr/>
            <p:nvPr/>
          </p:nvSpPr>
          <p:spPr>
            <a:xfrm>
              <a:off x="3295829" y="2153710"/>
              <a:ext cx="18862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" name="Shape 348">
              <a:extLst>
                <a:ext uri="{FF2B5EF4-FFF2-40B4-BE49-F238E27FC236}">
                  <a16:creationId xmlns:a16="http://schemas.microsoft.com/office/drawing/2014/main" id="{96E7B79A-6BA2-FA41-AF21-700A2C78C33D}"/>
                </a:ext>
              </a:extLst>
            </p:cNvPr>
            <p:cNvSpPr/>
            <p:nvPr/>
          </p:nvSpPr>
          <p:spPr>
            <a:xfrm>
              <a:off x="3295829" y="2199817"/>
              <a:ext cx="18862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3" name="Shape 349">
              <a:extLst>
                <a:ext uri="{FF2B5EF4-FFF2-40B4-BE49-F238E27FC236}">
                  <a16:creationId xmlns:a16="http://schemas.microsoft.com/office/drawing/2014/main" id="{5357733B-C14B-7546-929E-C62723347EE6}"/>
                </a:ext>
              </a:extLst>
            </p:cNvPr>
            <p:cNvSpPr/>
            <p:nvPr/>
          </p:nvSpPr>
          <p:spPr>
            <a:xfrm>
              <a:off x="3295829" y="2248019"/>
              <a:ext cx="18862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4" name="Shape 350">
              <a:extLst>
                <a:ext uri="{FF2B5EF4-FFF2-40B4-BE49-F238E27FC236}">
                  <a16:creationId xmlns:a16="http://schemas.microsoft.com/office/drawing/2014/main" id="{FF8CDC5A-11B1-1D4E-B996-87A9B86E3DE3}"/>
                </a:ext>
              </a:extLst>
            </p:cNvPr>
            <p:cNvSpPr/>
            <p:nvPr/>
          </p:nvSpPr>
          <p:spPr>
            <a:xfrm>
              <a:off x="3295829" y="2294125"/>
              <a:ext cx="18862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5" name="Shape 351">
              <a:extLst>
                <a:ext uri="{FF2B5EF4-FFF2-40B4-BE49-F238E27FC236}">
                  <a16:creationId xmlns:a16="http://schemas.microsoft.com/office/drawing/2014/main" id="{4A0FFDB1-286F-FE49-8C43-AA3DDCF2C797}"/>
                </a:ext>
              </a:extLst>
            </p:cNvPr>
            <p:cNvSpPr/>
            <p:nvPr/>
          </p:nvSpPr>
          <p:spPr>
            <a:xfrm>
              <a:off x="3258105" y="2044731"/>
              <a:ext cx="217958" cy="301788"/>
            </a:xfrm>
            <a:custGeom>
              <a:avLst/>
              <a:gdLst/>
              <a:ahLst/>
              <a:cxnLst/>
              <a:rect l="0" t="0" r="0" b="0"/>
              <a:pathLst>
                <a:path w="104" h="144" extrusionOk="0">
                  <a:moveTo>
                    <a:pt x="104" y="16"/>
                  </a:moveTo>
                  <a:lnTo>
                    <a:pt x="74" y="16"/>
                  </a:lnTo>
                  <a:lnTo>
                    <a:pt x="72" y="9"/>
                  </a:lnTo>
                  <a:lnTo>
                    <a:pt x="64" y="9"/>
                  </a:lnTo>
                  <a:lnTo>
                    <a:pt x="64" y="0"/>
                  </a:lnTo>
                  <a:lnTo>
                    <a:pt x="41" y="0"/>
                  </a:lnTo>
                  <a:lnTo>
                    <a:pt x="41" y="9"/>
                  </a:lnTo>
                  <a:lnTo>
                    <a:pt x="32" y="9"/>
                  </a:lnTo>
                  <a:lnTo>
                    <a:pt x="30" y="16"/>
                  </a:lnTo>
                  <a:lnTo>
                    <a:pt x="0" y="16"/>
                  </a:lnTo>
                  <a:lnTo>
                    <a:pt x="0" y="144"/>
                  </a:lnTo>
                  <a:lnTo>
                    <a:pt x="104" y="144"/>
                  </a:lnTo>
                  <a:lnTo>
                    <a:pt x="104" y="16"/>
                  </a:lnTo>
                  <a:close/>
                  <a:moveTo>
                    <a:pt x="36" y="13"/>
                  </a:moveTo>
                  <a:lnTo>
                    <a:pt x="45" y="13"/>
                  </a:lnTo>
                  <a:lnTo>
                    <a:pt x="45" y="4"/>
                  </a:lnTo>
                  <a:lnTo>
                    <a:pt x="59" y="4"/>
                  </a:lnTo>
                  <a:lnTo>
                    <a:pt x="59" y="13"/>
                  </a:lnTo>
                  <a:lnTo>
                    <a:pt x="68" y="13"/>
                  </a:lnTo>
                  <a:lnTo>
                    <a:pt x="71" y="27"/>
                  </a:lnTo>
                  <a:lnTo>
                    <a:pt x="33" y="27"/>
                  </a:lnTo>
                  <a:lnTo>
                    <a:pt x="36" y="13"/>
                  </a:lnTo>
                  <a:close/>
                  <a:moveTo>
                    <a:pt x="100" y="139"/>
                  </a:moveTo>
                  <a:lnTo>
                    <a:pt x="5" y="139"/>
                  </a:lnTo>
                  <a:lnTo>
                    <a:pt x="5" y="20"/>
                  </a:lnTo>
                  <a:lnTo>
                    <a:pt x="29" y="20"/>
                  </a:lnTo>
                  <a:lnTo>
                    <a:pt x="26" y="31"/>
                  </a:lnTo>
                  <a:lnTo>
                    <a:pt x="78" y="31"/>
                  </a:lnTo>
                  <a:lnTo>
                    <a:pt x="75" y="20"/>
                  </a:lnTo>
                  <a:lnTo>
                    <a:pt x="100" y="20"/>
                  </a:lnTo>
                  <a:lnTo>
                    <a:pt x="100" y="13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" name="Shape 352">
              <a:extLst>
                <a:ext uri="{FF2B5EF4-FFF2-40B4-BE49-F238E27FC236}">
                  <a16:creationId xmlns:a16="http://schemas.microsoft.com/office/drawing/2014/main" id="{37F5EA91-76B7-AC4A-92A7-541CB9B3C978}"/>
                </a:ext>
              </a:extLst>
            </p:cNvPr>
            <p:cNvSpPr/>
            <p:nvPr/>
          </p:nvSpPr>
          <p:spPr>
            <a:xfrm>
              <a:off x="3494924" y="2053114"/>
              <a:ext cx="67064" cy="289214"/>
            </a:xfrm>
            <a:custGeom>
              <a:avLst/>
              <a:gdLst/>
              <a:ahLst/>
              <a:cxnLst/>
              <a:rect l="0" t="0" r="0" b="0"/>
              <a:pathLst>
                <a:path w="32" h="138" extrusionOk="0">
                  <a:moveTo>
                    <a:pt x="32" y="0"/>
                  </a:moveTo>
                  <a:lnTo>
                    <a:pt x="9" y="0"/>
                  </a:lnTo>
                  <a:lnTo>
                    <a:pt x="9" y="9"/>
                  </a:lnTo>
                  <a:lnTo>
                    <a:pt x="0" y="9"/>
                  </a:lnTo>
                  <a:lnTo>
                    <a:pt x="0" y="34"/>
                  </a:lnTo>
                  <a:lnTo>
                    <a:pt x="5" y="34"/>
                  </a:lnTo>
                  <a:lnTo>
                    <a:pt x="5" y="14"/>
                  </a:lnTo>
                  <a:lnTo>
                    <a:pt x="9" y="14"/>
                  </a:lnTo>
                  <a:lnTo>
                    <a:pt x="9" y="116"/>
                  </a:lnTo>
                  <a:lnTo>
                    <a:pt x="20" y="138"/>
                  </a:lnTo>
                  <a:lnTo>
                    <a:pt x="32" y="116"/>
                  </a:lnTo>
                  <a:lnTo>
                    <a:pt x="32" y="0"/>
                  </a:lnTo>
                  <a:close/>
                  <a:moveTo>
                    <a:pt x="27" y="115"/>
                  </a:moveTo>
                  <a:lnTo>
                    <a:pt x="20" y="128"/>
                  </a:lnTo>
                  <a:lnTo>
                    <a:pt x="14" y="115"/>
                  </a:lnTo>
                  <a:lnTo>
                    <a:pt x="14" y="5"/>
                  </a:lnTo>
                  <a:lnTo>
                    <a:pt x="27" y="5"/>
                  </a:lnTo>
                  <a:lnTo>
                    <a:pt x="27" y="1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A49A095-F9AC-4EB1-8660-9ADB678DBC4F}"/>
              </a:ext>
            </a:extLst>
          </p:cNvPr>
          <p:cNvCxnSpPr>
            <a:cxnSpLocks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4A27042-8C48-4384-8A1E-08B41D3114FB}"/>
              </a:ext>
            </a:extLst>
          </p:cNvPr>
          <p:cNvCxnSpPr>
            <a:cxnSpLocks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Graphic 5">
            <a:extLst>
              <a:ext uri="{FF2B5EF4-FFF2-40B4-BE49-F238E27FC236}">
                <a16:creationId xmlns:a16="http://schemas.microsoft.com/office/drawing/2014/main" id="{381A288A-D57D-4567-B141-41B661A949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4" y="4783778"/>
            <a:ext cx="1182319" cy="169595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3E79FF85-3E0E-441D-A06F-75A7016F7E73}"/>
              </a:ext>
            </a:extLst>
          </p:cNvPr>
          <p:cNvSpPr txBox="1"/>
          <p:nvPr/>
        </p:nvSpPr>
        <p:spPr>
          <a:xfrm>
            <a:off x="1412986" y="1286098"/>
            <a:ext cx="7002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Please follow this container guide for brand consistency: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7D7FBCE-9819-4838-8C89-2135ED40A6EC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Template container guide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5429191-3F41-4147-9035-E74298EDBFA4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799801"/>
            <a:chExt cx="691485" cy="238836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460F0150-175E-4CF6-B97A-E1511F1518D3}"/>
                </a:ext>
              </a:extLst>
            </p:cNvPr>
            <p:cNvSpPr/>
            <p:nvPr/>
          </p:nvSpPr>
          <p:spPr>
            <a:xfrm>
              <a:off x="675706" y="799801"/>
              <a:ext cx="238836" cy="23883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B8D87325-89D6-49E6-AA24-CEA038D3D6CF}"/>
                </a:ext>
              </a:extLst>
            </p:cNvPr>
            <p:cNvSpPr/>
            <p:nvPr/>
          </p:nvSpPr>
          <p:spPr>
            <a:xfrm>
              <a:off x="741670" y="868041"/>
              <a:ext cx="95534" cy="9553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11D6D9EE-D726-48CD-9883-89C8F2CF7FEF}"/>
                </a:ext>
              </a:extLst>
            </p:cNvPr>
            <p:cNvSpPr/>
            <p:nvPr/>
          </p:nvSpPr>
          <p:spPr>
            <a:xfrm>
              <a:off x="1271657" y="874865"/>
              <a:ext cx="95534" cy="9553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050D4423-05DC-417C-904E-F03B847E307E}"/>
                </a:ext>
              </a:extLst>
            </p:cNvPr>
            <p:cNvCxnSpPr>
              <a:stCxn id="72" idx="6"/>
              <a:endCxn id="74" idx="2"/>
            </p:cNvCxnSpPr>
            <p:nvPr/>
          </p:nvCxnSpPr>
          <p:spPr>
            <a:xfrm>
              <a:off x="914542" y="919219"/>
              <a:ext cx="357115" cy="341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5AE913F-3D4E-4E91-AE98-BA086F3739B8}"/>
              </a:ext>
            </a:extLst>
          </p:cNvPr>
          <p:cNvCxnSpPr>
            <a:cxnSpLocks/>
          </p:cNvCxnSpPr>
          <p:nvPr/>
        </p:nvCxnSpPr>
        <p:spPr>
          <a:xfrm>
            <a:off x="1365465" y="0"/>
            <a:ext cx="0" cy="514350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EF813A6-568B-4E73-8D8B-963D7C587F2B}"/>
              </a:ext>
            </a:extLst>
          </p:cNvPr>
          <p:cNvCxnSpPr>
            <a:cxnSpLocks/>
          </p:cNvCxnSpPr>
          <p:nvPr/>
        </p:nvCxnSpPr>
        <p:spPr>
          <a:xfrm>
            <a:off x="1517865" y="0"/>
            <a:ext cx="0" cy="5143500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1BD0EC3-D156-4E6E-B903-9C5104FD12F1}"/>
              </a:ext>
            </a:extLst>
          </p:cNvPr>
          <p:cNvCxnSpPr>
            <a:cxnSpLocks/>
          </p:cNvCxnSpPr>
          <p:nvPr/>
        </p:nvCxnSpPr>
        <p:spPr>
          <a:xfrm>
            <a:off x="0" y="4659313"/>
            <a:ext cx="9144000" cy="0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9AA3B20E-9B53-46D5-B876-F4466579887A}"/>
              </a:ext>
            </a:extLst>
          </p:cNvPr>
          <p:cNvCxnSpPr>
            <a:cxnSpLocks/>
          </p:cNvCxnSpPr>
          <p:nvPr/>
        </p:nvCxnSpPr>
        <p:spPr>
          <a:xfrm>
            <a:off x="0" y="808038"/>
            <a:ext cx="9144000" cy="0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1CFB62E8-ED7A-41E4-BC53-0666F6548EC5}"/>
              </a:ext>
            </a:extLst>
          </p:cNvPr>
          <p:cNvCxnSpPr>
            <a:cxnSpLocks/>
          </p:cNvCxnSpPr>
          <p:nvPr/>
        </p:nvCxnSpPr>
        <p:spPr>
          <a:xfrm>
            <a:off x="8413965" y="0"/>
            <a:ext cx="0" cy="5143500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76641C52-EF60-4236-BD60-D3176C392AFD}"/>
              </a:ext>
            </a:extLst>
          </p:cNvPr>
          <p:cNvSpPr txBox="1"/>
          <p:nvPr/>
        </p:nvSpPr>
        <p:spPr>
          <a:xfrm>
            <a:off x="1437982" y="1766418"/>
            <a:ext cx="6963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All text, images should stay within this white area.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A0B9E27-019F-41C6-9DC7-F6683AEF4226}"/>
              </a:ext>
            </a:extLst>
          </p:cNvPr>
          <p:cNvSpPr txBox="1"/>
          <p:nvPr/>
        </p:nvSpPr>
        <p:spPr>
          <a:xfrm>
            <a:off x="1433218" y="2246738"/>
            <a:ext cx="6967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red (grey, white or black) line on the left should be on every page and should not be moved to create more space.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D9A1C942-C2F9-4848-BE82-9E48F509A6E5}"/>
              </a:ext>
            </a:extLst>
          </p:cNvPr>
          <p:cNvSpPr txBox="1"/>
          <p:nvPr/>
        </p:nvSpPr>
        <p:spPr>
          <a:xfrm>
            <a:off x="1435599" y="2973279"/>
            <a:ext cx="69678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blue line demonstrates where the “circle” ends.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42456B25-5C8D-47D8-A040-471EE82BD44F}"/>
              </a:ext>
            </a:extLst>
          </p:cNvPr>
          <p:cNvSpPr txBox="1"/>
          <p:nvPr/>
        </p:nvSpPr>
        <p:spPr>
          <a:xfrm>
            <a:off x="1414168" y="3453599"/>
            <a:ext cx="6967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Webcertain logo should always be placed bottom right and at the size demonstrated here (in either grey, white or black).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E77E9A13-875D-4998-A624-4C131AEE1092}"/>
              </a:ext>
            </a:extLst>
          </p:cNvPr>
          <p:cNvSpPr txBox="1"/>
          <p:nvPr/>
        </p:nvSpPr>
        <p:spPr>
          <a:xfrm>
            <a:off x="1421312" y="4180139"/>
            <a:ext cx="69678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red line “circles” and logo should be the same colour per slide.</a:t>
            </a:r>
            <a:endParaRPr lang="en-GB" sz="1600" dirty="0">
              <a:latin typeface="Lato Light" panose="020F03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51118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5A4E764C-2272-43E0-A7A4-FC56538FADEB}"/>
              </a:ext>
            </a:extLst>
          </p:cNvPr>
          <p:cNvSpPr txBox="1"/>
          <p:nvPr/>
        </p:nvSpPr>
        <p:spPr>
          <a:xfrm>
            <a:off x="1405471" y="686789"/>
            <a:ext cx="7019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Webcertain brand colours - greys 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A49A095-F9AC-4EB1-8660-9ADB678DBC4F}"/>
              </a:ext>
            </a:extLst>
          </p:cNvPr>
          <p:cNvCxnSpPr>
            <a:cxnSpLocks/>
            <a:stCxn id="60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9EFB50E-05AB-453E-9F7D-D4FDA054A3FF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885D5A2-6B8F-44B3-9BBC-3340EB9E87B6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A1A6B47-7650-4FC9-A4DB-5A17816ABA59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9058F5D-DFF7-4068-AB5B-0047C08B9F1E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FF279E7-E44D-4910-8E11-3B24DA3AF37D}"/>
                </a:ext>
              </a:extLst>
            </p:cNvPr>
            <p:cNvCxnSpPr>
              <a:stCxn id="60" idx="6"/>
              <a:endCxn id="62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4A27042-8C48-4384-8A1E-08B41D3114FB}"/>
              </a:ext>
            </a:extLst>
          </p:cNvPr>
          <p:cNvCxnSpPr>
            <a:cxnSpLocks/>
            <a:endCxn id="60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Graphic 5">
            <a:extLst>
              <a:ext uri="{FF2B5EF4-FFF2-40B4-BE49-F238E27FC236}">
                <a16:creationId xmlns:a16="http://schemas.microsoft.com/office/drawing/2014/main" id="{381A288A-D57D-4567-B141-41B661A949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922E41-F7A9-4E33-A383-FD9B42C17043}"/>
              </a:ext>
            </a:extLst>
          </p:cNvPr>
          <p:cNvSpPr/>
          <p:nvPr/>
        </p:nvSpPr>
        <p:spPr>
          <a:xfrm>
            <a:off x="1521727" y="1392073"/>
            <a:ext cx="538894" cy="42990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A74F1C0-89FC-4478-945E-4C82EA4FA6D1}"/>
              </a:ext>
            </a:extLst>
          </p:cNvPr>
          <p:cNvSpPr txBox="1"/>
          <p:nvPr/>
        </p:nvSpPr>
        <p:spPr>
          <a:xfrm>
            <a:off x="2082871" y="1390793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Black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#000000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3C28E67-6595-4E4E-A763-33115EEBFCE6}"/>
              </a:ext>
            </a:extLst>
          </p:cNvPr>
          <p:cNvSpPr/>
          <p:nvPr/>
        </p:nvSpPr>
        <p:spPr>
          <a:xfrm>
            <a:off x="3468808" y="1394348"/>
            <a:ext cx="538894" cy="42990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409EF2C-E713-4C25-B53A-B64FBE4EB917}"/>
              </a:ext>
            </a:extLst>
          </p:cNvPr>
          <p:cNvSpPr txBox="1"/>
          <p:nvPr/>
        </p:nvSpPr>
        <p:spPr>
          <a:xfrm>
            <a:off x="4029952" y="1393068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White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#FFFFFF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930225BD-2C75-4C4B-8BDC-FFB77C6E266A}"/>
              </a:ext>
            </a:extLst>
          </p:cNvPr>
          <p:cNvSpPr/>
          <p:nvPr/>
        </p:nvSpPr>
        <p:spPr>
          <a:xfrm>
            <a:off x="1517178" y="2090383"/>
            <a:ext cx="538894" cy="42990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20202F"/>
              </a:solidFill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0F10432-48FF-4B6C-9B5A-ECDA0381FEBE}"/>
              </a:ext>
            </a:extLst>
          </p:cNvPr>
          <p:cNvSpPr txBox="1"/>
          <p:nvPr/>
        </p:nvSpPr>
        <p:spPr>
          <a:xfrm>
            <a:off x="2078322" y="2089103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Charcoal black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#20202F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A4E08C22-94A2-4AB6-8E73-418C8C80F2A3}"/>
              </a:ext>
            </a:extLst>
          </p:cNvPr>
          <p:cNvSpPr/>
          <p:nvPr/>
        </p:nvSpPr>
        <p:spPr>
          <a:xfrm>
            <a:off x="3464259" y="2092658"/>
            <a:ext cx="538894" cy="429904"/>
          </a:xfrm>
          <a:prstGeom prst="rect">
            <a:avLst/>
          </a:prstGeom>
          <a:solidFill>
            <a:srgbClr val="75758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D76BB7D-72A5-4F9D-B96B-01DCB77FAA70}"/>
              </a:ext>
            </a:extLst>
          </p:cNvPr>
          <p:cNvSpPr txBox="1"/>
          <p:nvPr/>
        </p:nvSpPr>
        <p:spPr>
          <a:xfrm>
            <a:off x="4025403" y="2091378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Gunmetal grey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#757584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85FDC925-7BCC-466B-8EE6-7E2F4403F0BE}"/>
              </a:ext>
            </a:extLst>
          </p:cNvPr>
          <p:cNvSpPr/>
          <p:nvPr/>
        </p:nvSpPr>
        <p:spPr>
          <a:xfrm>
            <a:off x="5424987" y="2094932"/>
            <a:ext cx="538894" cy="429904"/>
          </a:xfrm>
          <a:prstGeom prst="rect">
            <a:avLst/>
          </a:prstGeom>
          <a:solidFill>
            <a:srgbClr val="BBBBB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7E10C118-6168-4A80-8679-562EA237EC51}"/>
              </a:ext>
            </a:extLst>
          </p:cNvPr>
          <p:cNvSpPr txBox="1"/>
          <p:nvPr/>
        </p:nvSpPr>
        <p:spPr>
          <a:xfrm>
            <a:off x="5986131" y="2093652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Stone grey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#BBBBBB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0F442B86-226B-4BEB-A384-9AB50EF2AC5A}"/>
              </a:ext>
            </a:extLst>
          </p:cNvPr>
          <p:cNvSpPr/>
          <p:nvPr/>
        </p:nvSpPr>
        <p:spPr>
          <a:xfrm>
            <a:off x="1511300" y="2788694"/>
            <a:ext cx="538894" cy="429904"/>
          </a:xfrm>
          <a:prstGeom prst="rect">
            <a:avLst/>
          </a:prstGeom>
          <a:solidFill>
            <a:srgbClr val="30364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20202F"/>
              </a:solidFill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BA9980B8-315D-461E-A0CE-4020698F22DD}"/>
              </a:ext>
            </a:extLst>
          </p:cNvPr>
          <p:cNvSpPr txBox="1"/>
          <p:nvPr/>
        </p:nvSpPr>
        <p:spPr>
          <a:xfrm>
            <a:off x="2072444" y="2787414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Shadow grey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#303641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CC72FA50-FFF0-4E3E-BAC4-3B5EE0837F59}"/>
              </a:ext>
            </a:extLst>
          </p:cNvPr>
          <p:cNvSpPr/>
          <p:nvPr/>
        </p:nvSpPr>
        <p:spPr>
          <a:xfrm>
            <a:off x="3458381" y="2790969"/>
            <a:ext cx="538894" cy="429904"/>
          </a:xfrm>
          <a:prstGeom prst="rect">
            <a:avLst/>
          </a:prstGeom>
          <a:solidFill>
            <a:srgbClr val="88888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DED7D8A8-85B6-4247-9F83-57D3708666CC}"/>
              </a:ext>
            </a:extLst>
          </p:cNvPr>
          <p:cNvSpPr txBox="1"/>
          <p:nvPr/>
        </p:nvSpPr>
        <p:spPr>
          <a:xfrm>
            <a:off x="4019525" y="2789689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Steel grey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#88BBBE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8653D968-51B8-4465-BECF-CD478922C3D3}"/>
              </a:ext>
            </a:extLst>
          </p:cNvPr>
          <p:cNvSpPr/>
          <p:nvPr/>
        </p:nvSpPr>
        <p:spPr>
          <a:xfrm>
            <a:off x="5419109" y="2793243"/>
            <a:ext cx="538894" cy="429904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A6BD1EE-CA77-4DF7-A18D-FBD6CA7D36E8}"/>
              </a:ext>
            </a:extLst>
          </p:cNvPr>
          <p:cNvSpPr txBox="1"/>
          <p:nvPr/>
        </p:nvSpPr>
        <p:spPr>
          <a:xfrm>
            <a:off x="5980253" y="2791963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Cloud grey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#CCCCCC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20048F5B-D379-450B-9E76-9F68E3474625}"/>
              </a:ext>
            </a:extLst>
          </p:cNvPr>
          <p:cNvSpPr/>
          <p:nvPr/>
        </p:nvSpPr>
        <p:spPr>
          <a:xfrm>
            <a:off x="1511300" y="3493828"/>
            <a:ext cx="538894" cy="429904"/>
          </a:xfrm>
          <a:prstGeom prst="rect">
            <a:avLst/>
          </a:prstGeom>
          <a:solidFill>
            <a:srgbClr val="3F4B5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20202F"/>
              </a:solidFill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97683AB7-4192-438D-AED1-FC5F521F54B2}"/>
              </a:ext>
            </a:extLst>
          </p:cNvPr>
          <p:cNvSpPr txBox="1"/>
          <p:nvPr/>
        </p:nvSpPr>
        <p:spPr>
          <a:xfrm>
            <a:off x="2072444" y="3492548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Steel grey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#3F4B52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776A0C87-3DFC-4FD9-B499-D32D62C80330}"/>
              </a:ext>
            </a:extLst>
          </p:cNvPr>
          <p:cNvSpPr/>
          <p:nvPr/>
        </p:nvSpPr>
        <p:spPr>
          <a:xfrm>
            <a:off x="3458381" y="3496103"/>
            <a:ext cx="538894" cy="429904"/>
          </a:xfrm>
          <a:prstGeom prst="rect">
            <a:avLst/>
          </a:prstGeom>
          <a:solidFill>
            <a:srgbClr val="97979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646261A-0103-4D48-BF00-76DEF015B115}"/>
              </a:ext>
            </a:extLst>
          </p:cNvPr>
          <p:cNvSpPr txBox="1"/>
          <p:nvPr/>
        </p:nvSpPr>
        <p:spPr>
          <a:xfrm>
            <a:off x="4019525" y="3494823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Battleship grey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#97979B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035DC643-93CC-43A7-BB1A-F0F85F743DB4}"/>
              </a:ext>
            </a:extLst>
          </p:cNvPr>
          <p:cNvSpPr/>
          <p:nvPr/>
        </p:nvSpPr>
        <p:spPr>
          <a:xfrm>
            <a:off x="5419109" y="3498377"/>
            <a:ext cx="538894" cy="429904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54300ABB-413E-4C79-80C7-39914D041E0F}"/>
              </a:ext>
            </a:extLst>
          </p:cNvPr>
          <p:cNvSpPr txBox="1"/>
          <p:nvPr/>
        </p:nvSpPr>
        <p:spPr>
          <a:xfrm>
            <a:off x="5980253" y="3497097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Platinum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#E0E0E0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5DB6EC47-F2E7-4295-8E3F-E2EB94E63095}"/>
              </a:ext>
            </a:extLst>
          </p:cNvPr>
          <p:cNvSpPr/>
          <p:nvPr/>
        </p:nvSpPr>
        <p:spPr>
          <a:xfrm>
            <a:off x="1511300" y="4224860"/>
            <a:ext cx="538894" cy="429904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20202F"/>
              </a:solidFill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7213DF1E-7188-4AC2-8938-6F8D99425F82}"/>
              </a:ext>
            </a:extLst>
          </p:cNvPr>
          <p:cNvSpPr txBox="1"/>
          <p:nvPr/>
        </p:nvSpPr>
        <p:spPr>
          <a:xfrm>
            <a:off x="2072444" y="4223580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Storm grey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#666666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FF6210A4-E3C2-4CD0-B1C5-AD0850ECF749}"/>
              </a:ext>
            </a:extLst>
          </p:cNvPr>
          <p:cNvSpPr/>
          <p:nvPr/>
        </p:nvSpPr>
        <p:spPr>
          <a:xfrm>
            <a:off x="3458381" y="4227135"/>
            <a:ext cx="538894" cy="429904"/>
          </a:xfrm>
          <a:prstGeom prst="rect">
            <a:avLst/>
          </a:prstGeom>
          <a:solidFill>
            <a:srgbClr val="AAAAA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47ABACDA-A2B1-43B8-B7A5-2E316CF28587}"/>
              </a:ext>
            </a:extLst>
          </p:cNvPr>
          <p:cNvSpPr txBox="1"/>
          <p:nvPr/>
        </p:nvSpPr>
        <p:spPr>
          <a:xfrm>
            <a:off x="4019525" y="4225855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Silver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#AAAAAA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EFF7BED0-CAF0-4EBB-B7E9-018D56EC5146}"/>
              </a:ext>
            </a:extLst>
          </p:cNvPr>
          <p:cNvSpPr/>
          <p:nvPr/>
        </p:nvSpPr>
        <p:spPr>
          <a:xfrm>
            <a:off x="5419109" y="4229409"/>
            <a:ext cx="538894" cy="429904"/>
          </a:xfrm>
          <a:prstGeom prst="rect">
            <a:avLst/>
          </a:prstGeom>
          <a:solidFill>
            <a:srgbClr val="F6F6F6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9F5650DF-77ED-4C39-A0F0-1CEFC70297A0}"/>
              </a:ext>
            </a:extLst>
          </p:cNvPr>
          <p:cNvSpPr txBox="1"/>
          <p:nvPr/>
        </p:nvSpPr>
        <p:spPr>
          <a:xfrm>
            <a:off x="5980253" y="4228129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Pearl grey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#EEEEEE</a:t>
            </a:r>
          </a:p>
        </p:txBody>
      </p:sp>
    </p:spTree>
    <p:extLst>
      <p:ext uri="{BB962C8B-B14F-4D97-AF65-F5344CB8AC3E}">
        <p14:creationId xmlns:p14="http://schemas.microsoft.com/office/powerpoint/2010/main" val="316993559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5A4E764C-2272-43E0-A7A4-FC56538FADEB}"/>
              </a:ext>
            </a:extLst>
          </p:cNvPr>
          <p:cNvSpPr txBox="1"/>
          <p:nvPr/>
        </p:nvSpPr>
        <p:spPr>
          <a:xfrm>
            <a:off x="1405471" y="686789"/>
            <a:ext cx="7019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Webcertain brand colours 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A49A095-F9AC-4EB1-8660-9ADB678DBC4F}"/>
              </a:ext>
            </a:extLst>
          </p:cNvPr>
          <p:cNvCxnSpPr>
            <a:cxnSpLocks/>
            <a:stCxn id="60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9EFB50E-05AB-453E-9F7D-D4FDA054A3FF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885D5A2-6B8F-44B3-9BBC-3340EB9E87B6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A1A6B47-7650-4FC9-A4DB-5A17816ABA59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9058F5D-DFF7-4068-AB5B-0047C08B9F1E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FF279E7-E44D-4910-8E11-3B24DA3AF37D}"/>
                </a:ext>
              </a:extLst>
            </p:cNvPr>
            <p:cNvCxnSpPr>
              <a:stCxn id="60" idx="6"/>
              <a:endCxn id="62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4A27042-8C48-4384-8A1E-08B41D3114FB}"/>
              </a:ext>
            </a:extLst>
          </p:cNvPr>
          <p:cNvCxnSpPr>
            <a:cxnSpLocks/>
            <a:endCxn id="60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Graphic 5">
            <a:extLst>
              <a:ext uri="{FF2B5EF4-FFF2-40B4-BE49-F238E27FC236}">
                <a16:creationId xmlns:a16="http://schemas.microsoft.com/office/drawing/2014/main" id="{381A288A-D57D-4567-B141-41B661A949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922E41-F7A9-4E33-A383-FD9B42C17043}"/>
              </a:ext>
            </a:extLst>
          </p:cNvPr>
          <p:cNvSpPr/>
          <p:nvPr/>
        </p:nvSpPr>
        <p:spPr>
          <a:xfrm>
            <a:off x="1514903" y="1392073"/>
            <a:ext cx="538894" cy="429904"/>
          </a:xfrm>
          <a:prstGeom prst="rect">
            <a:avLst/>
          </a:prstGeom>
          <a:solidFill>
            <a:srgbClr val="125AA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A74F1C0-89FC-4478-945E-4C82EA4FA6D1}"/>
              </a:ext>
            </a:extLst>
          </p:cNvPr>
          <p:cNvSpPr txBox="1"/>
          <p:nvPr/>
        </p:nvSpPr>
        <p:spPr>
          <a:xfrm>
            <a:off x="2076047" y="1390793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Button blue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#125AAF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3C28E67-6595-4E4E-A763-33115EEBFCE6}"/>
              </a:ext>
            </a:extLst>
          </p:cNvPr>
          <p:cNvSpPr/>
          <p:nvPr/>
        </p:nvSpPr>
        <p:spPr>
          <a:xfrm>
            <a:off x="3468808" y="1394348"/>
            <a:ext cx="538894" cy="429904"/>
          </a:xfrm>
          <a:prstGeom prst="rect">
            <a:avLst/>
          </a:prstGeom>
          <a:solidFill>
            <a:srgbClr val="2D83E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409EF2C-E713-4C25-B53A-B64FBE4EB917}"/>
              </a:ext>
            </a:extLst>
          </p:cNvPr>
          <p:cNvSpPr txBox="1"/>
          <p:nvPr/>
        </p:nvSpPr>
        <p:spPr>
          <a:xfrm>
            <a:off x="4029952" y="1393068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Active blue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#2D83EB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930225BD-2C75-4C4B-8BDC-FFB77C6E266A}"/>
              </a:ext>
            </a:extLst>
          </p:cNvPr>
          <p:cNvSpPr/>
          <p:nvPr/>
        </p:nvSpPr>
        <p:spPr>
          <a:xfrm>
            <a:off x="1517178" y="2090383"/>
            <a:ext cx="538894" cy="429904"/>
          </a:xfrm>
          <a:prstGeom prst="rect">
            <a:avLst/>
          </a:prstGeom>
          <a:solidFill>
            <a:srgbClr val="1ABC9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20202F"/>
              </a:solidFill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0F10432-48FF-4B6C-9B5A-ECDA0381FEBE}"/>
              </a:ext>
            </a:extLst>
          </p:cNvPr>
          <p:cNvSpPr txBox="1"/>
          <p:nvPr/>
        </p:nvSpPr>
        <p:spPr>
          <a:xfrm>
            <a:off x="2078322" y="2089103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 green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#1ABC9C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A4E08C22-94A2-4AB6-8E73-418C8C80F2A3}"/>
              </a:ext>
            </a:extLst>
          </p:cNvPr>
          <p:cNvSpPr/>
          <p:nvPr/>
        </p:nvSpPr>
        <p:spPr>
          <a:xfrm>
            <a:off x="3464259" y="2092658"/>
            <a:ext cx="538894" cy="429904"/>
          </a:xfrm>
          <a:prstGeom prst="rect">
            <a:avLst/>
          </a:prstGeom>
          <a:solidFill>
            <a:srgbClr val="13D0A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D76BB7D-72A5-4F9D-B96B-01DCB77FAA70}"/>
              </a:ext>
            </a:extLst>
          </p:cNvPr>
          <p:cNvSpPr txBox="1"/>
          <p:nvPr/>
        </p:nvSpPr>
        <p:spPr>
          <a:xfrm>
            <a:off x="4025403" y="2091378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 green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#13DOA8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85FDC925-7BCC-466B-8EE6-7E2F4403F0BE}"/>
              </a:ext>
            </a:extLst>
          </p:cNvPr>
          <p:cNvSpPr/>
          <p:nvPr/>
        </p:nvSpPr>
        <p:spPr>
          <a:xfrm>
            <a:off x="5424987" y="2094932"/>
            <a:ext cx="538894" cy="429904"/>
          </a:xfrm>
          <a:prstGeom prst="rect">
            <a:avLst/>
          </a:prstGeom>
          <a:solidFill>
            <a:srgbClr val="83DFC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7E10C118-6168-4A80-8679-562EA237EC51}"/>
              </a:ext>
            </a:extLst>
          </p:cNvPr>
          <p:cNvSpPr txBox="1"/>
          <p:nvPr/>
        </p:nvSpPr>
        <p:spPr>
          <a:xfrm>
            <a:off x="5986131" y="2093652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Grange green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#83DFCC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0F442B86-226B-4BEB-A384-9AB50EF2AC5A}"/>
              </a:ext>
            </a:extLst>
          </p:cNvPr>
          <p:cNvSpPr/>
          <p:nvPr/>
        </p:nvSpPr>
        <p:spPr>
          <a:xfrm>
            <a:off x="1511300" y="2788694"/>
            <a:ext cx="538894" cy="429904"/>
          </a:xfrm>
          <a:prstGeom prst="rect">
            <a:avLst/>
          </a:prstGeom>
          <a:solidFill>
            <a:srgbClr val="F01E2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20202F"/>
              </a:solidFill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BA9980B8-315D-461E-A0CE-4020698F22DD}"/>
              </a:ext>
            </a:extLst>
          </p:cNvPr>
          <p:cNvSpPr txBox="1"/>
          <p:nvPr/>
        </p:nvSpPr>
        <p:spPr>
          <a:xfrm>
            <a:off x="2072444" y="2787414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Retail red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#F01E2E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CC72FA50-FFF0-4E3E-BAC4-3B5EE0837F59}"/>
              </a:ext>
            </a:extLst>
          </p:cNvPr>
          <p:cNvSpPr/>
          <p:nvPr/>
        </p:nvSpPr>
        <p:spPr>
          <a:xfrm>
            <a:off x="3458381" y="2790969"/>
            <a:ext cx="538894" cy="429904"/>
          </a:xfrm>
          <a:prstGeom prst="rect">
            <a:avLst/>
          </a:prstGeom>
          <a:solidFill>
            <a:srgbClr val="FE386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DED7D8A8-85B6-4247-9F83-57D3708666CC}"/>
              </a:ext>
            </a:extLst>
          </p:cNvPr>
          <p:cNvSpPr txBox="1"/>
          <p:nvPr/>
        </p:nvSpPr>
        <p:spPr>
          <a:xfrm>
            <a:off x="4019525" y="2789689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Retail red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#FE386A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8653D968-51B8-4465-BECF-CD478922C3D3}"/>
              </a:ext>
            </a:extLst>
          </p:cNvPr>
          <p:cNvSpPr/>
          <p:nvPr/>
        </p:nvSpPr>
        <p:spPr>
          <a:xfrm>
            <a:off x="5419109" y="2793243"/>
            <a:ext cx="538894" cy="429904"/>
          </a:xfrm>
          <a:prstGeom prst="rect">
            <a:avLst/>
          </a:prstGeom>
          <a:solidFill>
            <a:srgbClr val="EB98A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A6BD1EE-CA77-4DF7-A18D-FBD6CA7D36E8}"/>
              </a:ext>
            </a:extLst>
          </p:cNvPr>
          <p:cNvSpPr txBox="1"/>
          <p:nvPr/>
        </p:nvSpPr>
        <p:spPr>
          <a:xfrm>
            <a:off x="5980253" y="2791963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Reach red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#EB98A3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20048F5B-D379-450B-9E76-9F68E3474625}"/>
              </a:ext>
            </a:extLst>
          </p:cNvPr>
          <p:cNvSpPr/>
          <p:nvPr/>
        </p:nvSpPr>
        <p:spPr>
          <a:xfrm>
            <a:off x="1511300" y="3493828"/>
            <a:ext cx="538894" cy="429904"/>
          </a:xfrm>
          <a:prstGeom prst="rect">
            <a:avLst/>
          </a:prstGeom>
          <a:solidFill>
            <a:srgbClr val="FFB51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20202F"/>
              </a:solidFill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97683AB7-4192-438D-AED1-FC5F521F54B2}"/>
              </a:ext>
            </a:extLst>
          </p:cNvPr>
          <p:cNvSpPr txBox="1"/>
          <p:nvPr/>
        </p:nvSpPr>
        <p:spPr>
          <a:xfrm>
            <a:off x="2072444" y="3492548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Assist gold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#FFB515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776A0C87-3DFC-4FD9-B499-D32D62C80330}"/>
              </a:ext>
            </a:extLst>
          </p:cNvPr>
          <p:cNvSpPr/>
          <p:nvPr/>
        </p:nvSpPr>
        <p:spPr>
          <a:xfrm>
            <a:off x="3458381" y="3496103"/>
            <a:ext cx="538894" cy="429904"/>
          </a:xfrm>
          <a:prstGeom prst="rect">
            <a:avLst/>
          </a:prstGeom>
          <a:solidFill>
            <a:srgbClr val="FECC47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646261A-0103-4D48-BF00-76DEF015B115}"/>
              </a:ext>
            </a:extLst>
          </p:cNvPr>
          <p:cNvSpPr txBox="1"/>
          <p:nvPr/>
        </p:nvSpPr>
        <p:spPr>
          <a:xfrm>
            <a:off x="4019525" y="3494823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Assist gold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#FECC47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035DC643-93CC-43A7-BB1A-F0F85F743DB4}"/>
              </a:ext>
            </a:extLst>
          </p:cNvPr>
          <p:cNvSpPr/>
          <p:nvPr/>
        </p:nvSpPr>
        <p:spPr>
          <a:xfrm>
            <a:off x="5419109" y="3498377"/>
            <a:ext cx="538894" cy="429904"/>
          </a:xfrm>
          <a:prstGeom prst="rect">
            <a:avLst/>
          </a:prstGeom>
          <a:solidFill>
            <a:srgbClr val="FAD09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54300ABB-413E-4C79-80C7-39914D041E0F}"/>
              </a:ext>
            </a:extLst>
          </p:cNvPr>
          <p:cNvSpPr txBox="1"/>
          <p:nvPr/>
        </p:nvSpPr>
        <p:spPr>
          <a:xfrm>
            <a:off x="5980253" y="3497097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Area amber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#FAD090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14ED364-7DD9-42EA-9B3F-394D018BD2CD}"/>
              </a:ext>
            </a:extLst>
          </p:cNvPr>
          <p:cNvSpPr/>
          <p:nvPr/>
        </p:nvSpPr>
        <p:spPr>
          <a:xfrm>
            <a:off x="5422713" y="1389798"/>
            <a:ext cx="538894" cy="429904"/>
          </a:xfrm>
          <a:prstGeom prst="rect">
            <a:avLst/>
          </a:prstGeom>
          <a:solidFill>
            <a:srgbClr val="5BA4F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04AC9D2-25DA-4696-8CD6-26B9772BA29C}"/>
              </a:ext>
            </a:extLst>
          </p:cNvPr>
          <p:cNvSpPr txBox="1"/>
          <p:nvPr/>
        </p:nvSpPr>
        <p:spPr>
          <a:xfrm>
            <a:off x="5983857" y="1388518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Action blue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#5BA4F4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E7F314D-AAE7-47D3-A29B-B040ADE56410}"/>
              </a:ext>
            </a:extLst>
          </p:cNvPr>
          <p:cNvSpPr/>
          <p:nvPr/>
        </p:nvSpPr>
        <p:spPr>
          <a:xfrm>
            <a:off x="7308379" y="1392072"/>
            <a:ext cx="538894" cy="429904"/>
          </a:xfrm>
          <a:prstGeom prst="rect">
            <a:avLst/>
          </a:prstGeom>
          <a:solidFill>
            <a:srgbClr val="9FBFE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E6CE493-5625-4A44-B856-8C1B3250937E}"/>
              </a:ext>
            </a:extLst>
          </p:cNvPr>
          <p:cNvSpPr txBox="1"/>
          <p:nvPr/>
        </p:nvSpPr>
        <p:spPr>
          <a:xfrm>
            <a:off x="7869523" y="1390792"/>
            <a:ext cx="11311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Base blue</a:t>
            </a:r>
          </a:p>
          <a:p>
            <a:r>
              <a:rPr lang="en-GB" sz="1100" dirty="0">
                <a:latin typeface="Lato Light" panose="020F0302020204030203" pitchFamily="34" charset="0"/>
              </a:rPr>
              <a:t>#9FBFEE</a:t>
            </a:r>
          </a:p>
        </p:txBody>
      </p:sp>
    </p:spTree>
    <p:extLst>
      <p:ext uri="{BB962C8B-B14F-4D97-AF65-F5344CB8AC3E}">
        <p14:creationId xmlns:p14="http://schemas.microsoft.com/office/powerpoint/2010/main" val="257152140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5A4E764C-2272-43E0-A7A4-FC56538FADEB}"/>
              </a:ext>
            </a:extLst>
          </p:cNvPr>
          <p:cNvSpPr txBox="1"/>
          <p:nvPr/>
        </p:nvSpPr>
        <p:spPr>
          <a:xfrm>
            <a:off x="1405471" y="686789"/>
            <a:ext cx="7019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Fonts </a:t>
            </a:r>
          </a:p>
        </p:txBody>
      </p:sp>
      <p:grpSp>
        <p:nvGrpSpPr>
          <p:cNvPr id="46" name="Shape 342">
            <a:extLst>
              <a:ext uri="{FF2B5EF4-FFF2-40B4-BE49-F238E27FC236}">
                <a16:creationId xmlns:a16="http://schemas.microsoft.com/office/drawing/2014/main" id="{AEF16E9B-C641-A64F-B886-FF1215CEACDA}"/>
              </a:ext>
            </a:extLst>
          </p:cNvPr>
          <p:cNvGrpSpPr/>
          <p:nvPr/>
        </p:nvGrpSpPr>
        <p:grpSpPr>
          <a:xfrm>
            <a:off x="4066477" y="2771610"/>
            <a:ext cx="364396" cy="361883"/>
            <a:chOff x="3258105" y="2044731"/>
            <a:chExt cx="303883" cy="301788"/>
          </a:xfrm>
        </p:grpSpPr>
        <p:sp>
          <p:nvSpPr>
            <p:cNvPr id="47" name="Shape 343">
              <a:extLst>
                <a:ext uri="{FF2B5EF4-FFF2-40B4-BE49-F238E27FC236}">
                  <a16:creationId xmlns:a16="http://schemas.microsoft.com/office/drawing/2014/main" id="{AF1F016C-093C-AF42-A1F1-F838FBD0A139}"/>
                </a:ext>
              </a:extLst>
            </p:cNvPr>
            <p:cNvSpPr/>
            <p:nvPr/>
          </p:nvSpPr>
          <p:spPr>
            <a:xfrm>
              <a:off x="3333552" y="2153710"/>
              <a:ext cx="104788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8" name="Shape 344">
              <a:extLst>
                <a:ext uri="{FF2B5EF4-FFF2-40B4-BE49-F238E27FC236}">
                  <a16:creationId xmlns:a16="http://schemas.microsoft.com/office/drawing/2014/main" id="{B3CFD2C8-C796-2648-B419-46DFA42203BE}"/>
                </a:ext>
              </a:extLst>
            </p:cNvPr>
            <p:cNvSpPr/>
            <p:nvPr/>
          </p:nvSpPr>
          <p:spPr>
            <a:xfrm>
              <a:off x="3333552" y="2199817"/>
              <a:ext cx="104788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" name="Shape 345">
              <a:extLst>
                <a:ext uri="{FF2B5EF4-FFF2-40B4-BE49-F238E27FC236}">
                  <a16:creationId xmlns:a16="http://schemas.microsoft.com/office/drawing/2014/main" id="{C0376ED6-DC38-AD4E-8547-23C596E18700}"/>
                </a:ext>
              </a:extLst>
            </p:cNvPr>
            <p:cNvSpPr/>
            <p:nvPr/>
          </p:nvSpPr>
          <p:spPr>
            <a:xfrm>
              <a:off x="3333552" y="2248019"/>
              <a:ext cx="104788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" name="Shape 346">
              <a:extLst>
                <a:ext uri="{FF2B5EF4-FFF2-40B4-BE49-F238E27FC236}">
                  <a16:creationId xmlns:a16="http://schemas.microsoft.com/office/drawing/2014/main" id="{A01F1958-90F3-4F46-AA3B-50EF42528293}"/>
                </a:ext>
              </a:extLst>
            </p:cNvPr>
            <p:cNvSpPr/>
            <p:nvPr/>
          </p:nvSpPr>
          <p:spPr>
            <a:xfrm>
              <a:off x="3333552" y="2294125"/>
              <a:ext cx="104788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" name="Shape 347">
              <a:extLst>
                <a:ext uri="{FF2B5EF4-FFF2-40B4-BE49-F238E27FC236}">
                  <a16:creationId xmlns:a16="http://schemas.microsoft.com/office/drawing/2014/main" id="{73BDEE5E-F761-3B4B-AA28-27597A16AA56}"/>
                </a:ext>
              </a:extLst>
            </p:cNvPr>
            <p:cNvSpPr/>
            <p:nvPr/>
          </p:nvSpPr>
          <p:spPr>
            <a:xfrm>
              <a:off x="3295829" y="2153710"/>
              <a:ext cx="18862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" name="Shape 348">
              <a:extLst>
                <a:ext uri="{FF2B5EF4-FFF2-40B4-BE49-F238E27FC236}">
                  <a16:creationId xmlns:a16="http://schemas.microsoft.com/office/drawing/2014/main" id="{96E7B79A-6BA2-FA41-AF21-700A2C78C33D}"/>
                </a:ext>
              </a:extLst>
            </p:cNvPr>
            <p:cNvSpPr/>
            <p:nvPr/>
          </p:nvSpPr>
          <p:spPr>
            <a:xfrm>
              <a:off x="3295829" y="2199817"/>
              <a:ext cx="18862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3" name="Shape 349">
              <a:extLst>
                <a:ext uri="{FF2B5EF4-FFF2-40B4-BE49-F238E27FC236}">
                  <a16:creationId xmlns:a16="http://schemas.microsoft.com/office/drawing/2014/main" id="{5357733B-C14B-7546-929E-C62723347EE6}"/>
                </a:ext>
              </a:extLst>
            </p:cNvPr>
            <p:cNvSpPr/>
            <p:nvPr/>
          </p:nvSpPr>
          <p:spPr>
            <a:xfrm>
              <a:off x="3295829" y="2248019"/>
              <a:ext cx="18862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4" name="Shape 350">
              <a:extLst>
                <a:ext uri="{FF2B5EF4-FFF2-40B4-BE49-F238E27FC236}">
                  <a16:creationId xmlns:a16="http://schemas.microsoft.com/office/drawing/2014/main" id="{FF8CDC5A-11B1-1D4E-B996-87A9B86E3DE3}"/>
                </a:ext>
              </a:extLst>
            </p:cNvPr>
            <p:cNvSpPr/>
            <p:nvPr/>
          </p:nvSpPr>
          <p:spPr>
            <a:xfrm>
              <a:off x="3295829" y="2294125"/>
              <a:ext cx="18862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5" name="Shape 351">
              <a:extLst>
                <a:ext uri="{FF2B5EF4-FFF2-40B4-BE49-F238E27FC236}">
                  <a16:creationId xmlns:a16="http://schemas.microsoft.com/office/drawing/2014/main" id="{4A0FFDB1-286F-FE49-8C43-AA3DDCF2C797}"/>
                </a:ext>
              </a:extLst>
            </p:cNvPr>
            <p:cNvSpPr/>
            <p:nvPr/>
          </p:nvSpPr>
          <p:spPr>
            <a:xfrm>
              <a:off x="3258105" y="2044731"/>
              <a:ext cx="217958" cy="301788"/>
            </a:xfrm>
            <a:custGeom>
              <a:avLst/>
              <a:gdLst/>
              <a:ahLst/>
              <a:cxnLst/>
              <a:rect l="0" t="0" r="0" b="0"/>
              <a:pathLst>
                <a:path w="104" h="144" extrusionOk="0">
                  <a:moveTo>
                    <a:pt x="104" y="16"/>
                  </a:moveTo>
                  <a:lnTo>
                    <a:pt x="74" y="16"/>
                  </a:lnTo>
                  <a:lnTo>
                    <a:pt x="72" y="9"/>
                  </a:lnTo>
                  <a:lnTo>
                    <a:pt x="64" y="9"/>
                  </a:lnTo>
                  <a:lnTo>
                    <a:pt x="64" y="0"/>
                  </a:lnTo>
                  <a:lnTo>
                    <a:pt x="41" y="0"/>
                  </a:lnTo>
                  <a:lnTo>
                    <a:pt x="41" y="9"/>
                  </a:lnTo>
                  <a:lnTo>
                    <a:pt x="32" y="9"/>
                  </a:lnTo>
                  <a:lnTo>
                    <a:pt x="30" y="16"/>
                  </a:lnTo>
                  <a:lnTo>
                    <a:pt x="0" y="16"/>
                  </a:lnTo>
                  <a:lnTo>
                    <a:pt x="0" y="144"/>
                  </a:lnTo>
                  <a:lnTo>
                    <a:pt x="104" y="144"/>
                  </a:lnTo>
                  <a:lnTo>
                    <a:pt x="104" y="16"/>
                  </a:lnTo>
                  <a:close/>
                  <a:moveTo>
                    <a:pt x="36" y="13"/>
                  </a:moveTo>
                  <a:lnTo>
                    <a:pt x="45" y="13"/>
                  </a:lnTo>
                  <a:lnTo>
                    <a:pt x="45" y="4"/>
                  </a:lnTo>
                  <a:lnTo>
                    <a:pt x="59" y="4"/>
                  </a:lnTo>
                  <a:lnTo>
                    <a:pt x="59" y="13"/>
                  </a:lnTo>
                  <a:lnTo>
                    <a:pt x="68" y="13"/>
                  </a:lnTo>
                  <a:lnTo>
                    <a:pt x="71" y="27"/>
                  </a:lnTo>
                  <a:lnTo>
                    <a:pt x="33" y="27"/>
                  </a:lnTo>
                  <a:lnTo>
                    <a:pt x="36" y="13"/>
                  </a:lnTo>
                  <a:close/>
                  <a:moveTo>
                    <a:pt x="100" y="139"/>
                  </a:moveTo>
                  <a:lnTo>
                    <a:pt x="5" y="139"/>
                  </a:lnTo>
                  <a:lnTo>
                    <a:pt x="5" y="20"/>
                  </a:lnTo>
                  <a:lnTo>
                    <a:pt x="29" y="20"/>
                  </a:lnTo>
                  <a:lnTo>
                    <a:pt x="26" y="31"/>
                  </a:lnTo>
                  <a:lnTo>
                    <a:pt x="78" y="31"/>
                  </a:lnTo>
                  <a:lnTo>
                    <a:pt x="75" y="20"/>
                  </a:lnTo>
                  <a:lnTo>
                    <a:pt x="100" y="20"/>
                  </a:lnTo>
                  <a:lnTo>
                    <a:pt x="100" y="13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" name="Shape 352">
              <a:extLst>
                <a:ext uri="{FF2B5EF4-FFF2-40B4-BE49-F238E27FC236}">
                  <a16:creationId xmlns:a16="http://schemas.microsoft.com/office/drawing/2014/main" id="{37F5EA91-76B7-AC4A-92A7-541CB9B3C978}"/>
                </a:ext>
              </a:extLst>
            </p:cNvPr>
            <p:cNvSpPr/>
            <p:nvPr/>
          </p:nvSpPr>
          <p:spPr>
            <a:xfrm>
              <a:off x="3494924" y="2053114"/>
              <a:ext cx="67064" cy="289214"/>
            </a:xfrm>
            <a:custGeom>
              <a:avLst/>
              <a:gdLst/>
              <a:ahLst/>
              <a:cxnLst/>
              <a:rect l="0" t="0" r="0" b="0"/>
              <a:pathLst>
                <a:path w="32" h="138" extrusionOk="0">
                  <a:moveTo>
                    <a:pt x="32" y="0"/>
                  </a:moveTo>
                  <a:lnTo>
                    <a:pt x="9" y="0"/>
                  </a:lnTo>
                  <a:lnTo>
                    <a:pt x="9" y="9"/>
                  </a:lnTo>
                  <a:lnTo>
                    <a:pt x="0" y="9"/>
                  </a:lnTo>
                  <a:lnTo>
                    <a:pt x="0" y="34"/>
                  </a:lnTo>
                  <a:lnTo>
                    <a:pt x="5" y="34"/>
                  </a:lnTo>
                  <a:lnTo>
                    <a:pt x="5" y="14"/>
                  </a:lnTo>
                  <a:lnTo>
                    <a:pt x="9" y="14"/>
                  </a:lnTo>
                  <a:lnTo>
                    <a:pt x="9" y="116"/>
                  </a:lnTo>
                  <a:lnTo>
                    <a:pt x="20" y="138"/>
                  </a:lnTo>
                  <a:lnTo>
                    <a:pt x="32" y="116"/>
                  </a:lnTo>
                  <a:lnTo>
                    <a:pt x="32" y="0"/>
                  </a:lnTo>
                  <a:close/>
                  <a:moveTo>
                    <a:pt x="27" y="115"/>
                  </a:moveTo>
                  <a:lnTo>
                    <a:pt x="20" y="128"/>
                  </a:lnTo>
                  <a:lnTo>
                    <a:pt x="14" y="115"/>
                  </a:lnTo>
                  <a:lnTo>
                    <a:pt x="14" y="5"/>
                  </a:lnTo>
                  <a:lnTo>
                    <a:pt x="27" y="5"/>
                  </a:lnTo>
                  <a:lnTo>
                    <a:pt x="27" y="1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CBFE713-8998-4F75-B8B2-238D2A6E66CA}"/>
              </a:ext>
            </a:extLst>
          </p:cNvPr>
          <p:cNvSpPr txBox="1"/>
          <p:nvPr/>
        </p:nvSpPr>
        <p:spPr>
          <a:xfrm>
            <a:off x="1420955" y="1356674"/>
            <a:ext cx="7003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Webcertain font is </a:t>
            </a:r>
            <a:r>
              <a:rPr lang="en-GB" sz="1600" dirty="0" err="1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Lato</a:t>
            </a:r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– no other fonts are acceptable (if </a:t>
            </a:r>
            <a:r>
              <a:rPr lang="en-GB" sz="1600" dirty="0" err="1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Lato</a:t>
            </a:r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isn’t available, Arial is the only other font you can use).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A49A095-F9AC-4EB1-8660-9ADB678DBC4F}"/>
              </a:ext>
            </a:extLst>
          </p:cNvPr>
          <p:cNvCxnSpPr>
            <a:cxnSpLocks/>
            <a:stCxn id="60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9EFB50E-05AB-453E-9F7D-D4FDA054A3FF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885D5A2-6B8F-44B3-9BBC-3340EB9E87B6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A1A6B47-7650-4FC9-A4DB-5A17816ABA59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9058F5D-DFF7-4068-AB5B-0047C08B9F1E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FF279E7-E44D-4910-8E11-3B24DA3AF37D}"/>
                </a:ext>
              </a:extLst>
            </p:cNvPr>
            <p:cNvCxnSpPr>
              <a:stCxn id="60" idx="6"/>
              <a:endCxn id="62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4A27042-8C48-4384-8A1E-08B41D3114FB}"/>
              </a:ext>
            </a:extLst>
          </p:cNvPr>
          <p:cNvCxnSpPr>
            <a:cxnSpLocks/>
            <a:endCxn id="60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Graphic 5">
            <a:extLst>
              <a:ext uri="{FF2B5EF4-FFF2-40B4-BE49-F238E27FC236}">
                <a16:creationId xmlns:a16="http://schemas.microsoft.com/office/drawing/2014/main" id="{381A288A-D57D-4567-B141-41B661A949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3C16B7C-BA4E-4EBA-AA8C-08EEC7C77970}"/>
              </a:ext>
            </a:extLst>
          </p:cNvPr>
          <p:cNvGrpSpPr/>
          <p:nvPr/>
        </p:nvGrpSpPr>
        <p:grpSpPr>
          <a:xfrm>
            <a:off x="782279" y="1475193"/>
            <a:ext cx="571925" cy="95534"/>
            <a:chOff x="782279" y="1986934"/>
            <a:chExt cx="571925" cy="95534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A51B22D-9EF3-4EA7-A8ED-F32EED61256E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69AEC8F-CAC1-4E99-B3E8-2B96990534F8}"/>
                </a:ext>
              </a:extLst>
            </p:cNvPr>
            <p:cNvCxnSpPr>
              <a:cxnSpLocks/>
              <a:endCxn id="67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0B37AAF-A165-4377-AA7F-49BF078C64EB}"/>
              </a:ext>
            </a:extLst>
          </p:cNvPr>
          <p:cNvSpPr txBox="1"/>
          <p:nvPr/>
        </p:nvSpPr>
        <p:spPr>
          <a:xfrm>
            <a:off x="1430480" y="3545042"/>
            <a:ext cx="7003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colours need to be chosen from the brand colours provided, all text should either be black, white or grey (#AAAAAA).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AD2D4D1-C519-4C6B-8EBB-8A3C22339472}"/>
              </a:ext>
            </a:extLst>
          </p:cNvPr>
          <p:cNvGrpSpPr/>
          <p:nvPr/>
        </p:nvGrpSpPr>
        <p:grpSpPr>
          <a:xfrm>
            <a:off x="791804" y="3663561"/>
            <a:ext cx="571925" cy="95534"/>
            <a:chOff x="782279" y="1986934"/>
            <a:chExt cx="571925" cy="95534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318CDC8-8A71-4327-8CCD-1049199614D9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8955E89-9D56-47F6-B495-1D11781982D2}"/>
                </a:ext>
              </a:extLst>
            </p:cNvPr>
            <p:cNvCxnSpPr>
              <a:cxnSpLocks/>
              <a:endCxn id="28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CB32679-8D97-48FC-AE7F-F5A8533836CF}"/>
              </a:ext>
            </a:extLst>
          </p:cNvPr>
          <p:cNvSpPr txBox="1"/>
          <p:nvPr/>
        </p:nvSpPr>
        <p:spPr>
          <a:xfrm>
            <a:off x="1432861" y="2088432"/>
            <a:ext cx="70039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Headings – </a:t>
            </a: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</a:t>
            </a:r>
            <a:r>
              <a:rPr lang="en-GB" sz="16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Lato</a:t>
            </a:r>
            <a:r>
              <a:rPr lang="en-GB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” </a:t>
            </a:r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(not bold).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090FE54-2218-4BC5-BDB1-3A7744AF3A5A}"/>
              </a:ext>
            </a:extLst>
          </p:cNvPr>
          <p:cNvGrpSpPr/>
          <p:nvPr/>
        </p:nvGrpSpPr>
        <p:grpSpPr>
          <a:xfrm>
            <a:off x="794185" y="2208619"/>
            <a:ext cx="571925" cy="95534"/>
            <a:chOff x="782279" y="1986934"/>
            <a:chExt cx="571925" cy="95534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E4C5298-B514-40D6-BE3E-66E8B5BE5D18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01D5D73-881B-4E7B-AE4E-5FA36B49015E}"/>
                </a:ext>
              </a:extLst>
            </p:cNvPr>
            <p:cNvCxnSpPr>
              <a:cxnSpLocks/>
              <a:endCxn id="32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5F35205-4118-4771-A771-5F8FD3AFAD85}"/>
              </a:ext>
            </a:extLst>
          </p:cNvPr>
          <p:cNvSpPr txBox="1"/>
          <p:nvPr/>
        </p:nvSpPr>
        <p:spPr>
          <a:xfrm>
            <a:off x="1435243" y="3059506"/>
            <a:ext cx="70039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You may use </a:t>
            </a:r>
            <a:r>
              <a:rPr lang="en-GB" sz="1600" b="1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any</a:t>
            </a:r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variations of the </a:t>
            </a:r>
            <a:r>
              <a:rPr lang="en-GB" sz="1600" dirty="0" err="1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Lato</a:t>
            </a:r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font.</a:t>
            </a:r>
            <a:endParaRPr lang="en-GB" sz="16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A5C7C43-B243-4868-887F-697FF01AA6A5}"/>
              </a:ext>
            </a:extLst>
          </p:cNvPr>
          <p:cNvSpPr txBox="1"/>
          <p:nvPr/>
        </p:nvSpPr>
        <p:spPr>
          <a:xfrm>
            <a:off x="1420955" y="2573969"/>
            <a:ext cx="70039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Bullet points and paragraphs – “</a:t>
            </a:r>
            <a:r>
              <a:rPr lang="en-GB" sz="1600" dirty="0" err="1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Lato</a:t>
            </a:r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Light” (size 16).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839B593-BC45-4DCE-BE27-ECE059D0F76D}"/>
              </a:ext>
            </a:extLst>
          </p:cNvPr>
          <p:cNvGrpSpPr/>
          <p:nvPr/>
        </p:nvGrpSpPr>
        <p:grpSpPr>
          <a:xfrm>
            <a:off x="782279" y="2675343"/>
            <a:ext cx="571925" cy="95534"/>
            <a:chOff x="782279" y="1986934"/>
            <a:chExt cx="571925" cy="95534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58F5585-7A79-4CA9-B814-4C89F8B7B406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FA8F8D0-5000-4CB6-8B9E-4A7A4F6BDC8B}"/>
                </a:ext>
              </a:extLst>
            </p:cNvPr>
            <p:cNvCxnSpPr>
              <a:cxnSpLocks/>
              <a:endCxn id="38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C7A88D1-C696-49AF-93FC-F71FCFBBECA3}"/>
              </a:ext>
            </a:extLst>
          </p:cNvPr>
          <p:cNvGrpSpPr/>
          <p:nvPr/>
        </p:nvGrpSpPr>
        <p:grpSpPr>
          <a:xfrm>
            <a:off x="784660" y="3177787"/>
            <a:ext cx="571925" cy="95534"/>
            <a:chOff x="782279" y="1986934"/>
            <a:chExt cx="571925" cy="95534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E47B9FB-1A7B-4FE6-BC42-FFA305D2801A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39EA788-50D0-4624-9F08-C89D8AEB5EFB}"/>
                </a:ext>
              </a:extLst>
            </p:cNvPr>
            <p:cNvCxnSpPr>
              <a:cxnSpLocks/>
              <a:endCxn id="41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5018398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5A4E764C-2272-43E0-A7A4-FC56538FADEB}"/>
              </a:ext>
            </a:extLst>
          </p:cNvPr>
          <p:cNvSpPr txBox="1"/>
          <p:nvPr/>
        </p:nvSpPr>
        <p:spPr>
          <a:xfrm>
            <a:off x="1405471" y="686789"/>
            <a:ext cx="7019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Images </a:t>
            </a:r>
          </a:p>
        </p:txBody>
      </p:sp>
      <p:grpSp>
        <p:nvGrpSpPr>
          <p:cNvPr id="46" name="Shape 342">
            <a:extLst>
              <a:ext uri="{FF2B5EF4-FFF2-40B4-BE49-F238E27FC236}">
                <a16:creationId xmlns:a16="http://schemas.microsoft.com/office/drawing/2014/main" id="{AEF16E9B-C641-A64F-B886-FF1215CEACDA}"/>
              </a:ext>
            </a:extLst>
          </p:cNvPr>
          <p:cNvGrpSpPr/>
          <p:nvPr/>
        </p:nvGrpSpPr>
        <p:grpSpPr>
          <a:xfrm>
            <a:off x="4066477" y="2771610"/>
            <a:ext cx="364396" cy="361883"/>
            <a:chOff x="3258105" y="2044731"/>
            <a:chExt cx="303883" cy="301788"/>
          </a:xfrm>
        </p:grpSpPr>
        <p:sp>
          <p:nvSpPr>
            <p:cNvPr id="47" name="Shape 343">
              <a:extLst>
                <a:ext uri="{FF2B5EF4-FFF2-40B4-BE49-F238E27FC236}">
                  <a16:creationId xmlns:a16="http://schemas.microsoft.com/office/drawing/2014/main" id="{AF1F016C-093C-AF42-A1F1-F838FBD0A139}"/>
                </a:ext>
              </a:extLst>
            </p:cNvPr>
            <p:cNvSpPr/>
            <p:nvPr/>
          </p:nvSpPr>
          <p:spPr>
            <a:xfrm>
              <a:off x="3333552" y="2153710"/>
              <a:ext cx="104788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8" name="Shape 344">
              <a:extLst>
                <a:ext uri="{FF2B5EF4-FFF2-40B4-BE49-F238E27FC236}">
                  <a16:creationId xmlns:a16="http://schemas.microsoft.com/office/drawing/2014/main" id="{B3CFD2C8-C796-2648-B419-46DFA42203BE}"/>
                </a:ext>
              </a:extLst>
            </p:cNvPr>
            <p:cNvSpPr/>
            <p:nvPr/>
          </p:nvSpPr>
          <p:spPr>
            <a:xfrm>
              <a:off x="3333552" y="2199817"/>
              <a:ext cx="104788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" name="Shape 345">
              <a:extLst>
                <a:ext uri="{FF2B5EF4-FFF2-40B4-BE49-F238E27FC236}">
                  <a16:creationId xmlns:a16="http://schemas.microsoft.com/office/drawing/2014/main" id="{C0376ED6-DC38-AD4E-8547-23C596E18700}"/>
                </a:ext>
              </a:extLst>
            </p:cNvPr>
            <p:cNvSpPr/>
            <p:nvPr/>
          </p:nvSpPr>
          <p:spPr>
            <a:xfrm>
              <a:off x="3333552" y="2248019"/>
              <a:ext cx="104788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" name="Shape 346">
              <a:extLst>
                <a:ext uri="{FF2B5EF4-FFF2-40B4-BE49-F238E27FC236}">
                  <a16:creationId xmlns:a16="http://schemas.microsoft.com/office/drawing/2014/main" id="{A01F1958-90F3-4F46-AA3B-50EF42528293}"/>
                </a:ext>
              </a:extLst>
            </p:cNvPr>
            <p:cNvSpPr/>
            <p:nvPr/>
          </p:nvSpPr>
          <p:spPr>
            <a:xfrm>
              <a:off x="3333552" y="2294125"/>
              <a:ext cx="104788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" name="Shape 347">
              <a:extLst>
                <a:ext uri="{FF2B5EF4-FFF2-40B4-BE49-F238E27FC236}">
                  <a16:creationId xmlns:a16="http://schemas.microsoft.com/office/drawing/2014/main" id="{73BDEE5E-F761-3B4B-AA28-27597A16AA56}"/>
                </a:ext>
              </a:extLst>
            </p:cNvPr>
            <p:cNvSpPr/>
            <p:nvPr/>
          </p:nvSpPr>
          <p:spPr>
            <a:xfrm>
              <a:off x="3295829" y="2153710"/>
              <a:ext cx="18862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" name="Shape 348">
              <a:extLst>
                <a:ext uri="{FF2B5EF4-FFF2-40B4-BE49-F238E27FC236}">
                  <a16:creationId xmlns:a16="http://schemas.microsoft.com/office/drawing/2014/main" id="{96E7B79A-6BA2-FA41-AF21-700A2C78C33D}"/>
                </a:ext>
              </a:extLst>
            </p:cNvPr>
            <p:cNvSpPr/>
            <p:nvPr/>
          </p:nvSpPr>
          <p:spPr>
            <a:xfrm>
              <a:off x="3295829" y="2199817"/>
              <a:ext cx="18862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3" name="Shape 349">
              <a:extLst>
                <a:ext uri="{FF2B5EF4-FFF2-40B4-BE49-F238E27FC236}">
                  <a16:creationId xmlns:a16="http://schemas.microsoft.com/office/drawing/2014/main" id="{5357733B-C14B-7546-929E-C62723347EE6}"/>
                </a:ext>
              </a:extLst>
            </p:cNvPr>
            <p:cNvSpPr/>
            <p:nvPr/>
          </p:nvSpPr>
          <p:spPr>
            <a:xfrm>
              <a:off x="3295829" y="2248019"/>
              <a:ext cx="18862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4" name="Shape 350">
              <a:extLst>
                <a:ext uri="{FF2B5EF4-FFF2-40B4-BE49-F238E27FC236}">
                  <a16:creationId xmlns:a16="http://schemas.microsoft.com/office/drawing/2014/main" id="{FF8CDC5A-11B1-1D4E-B996-87A9B86E3DE3}"/>
                </a:ext>
              </a:extLst>
            </p:cNvPr>
            <p:cNvSpPr/>
            <p:nvPr/>
          </p:nvSpPr>
          <p:spPr>
            <a:xfrm>
              <a:off x="3295829" y="2294125"/>
              <a:ext cx="18862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5" name="Shape 351">
              <a:extLst>
                <a:ext uri="{FF2B5EF4-FFF2-40B4-BE49-F238E27FC236}">
                  <a16:creationId xmlns:a16="http://schemas.microsoft.com/office/drawing/2014/main" id="{4A0FFDB1-286F-FE49-8C43-AA3DDCF2C797}"/>
                </a:ext>
              </a:extLst>
            </p:cNvPr>
            <p:cNvSpPr/>
            <p:nvPr/>
          </p:nvSpPr>
          <p:spPr>
            <a:xfrm>
              <a:off x="3258105" y="2044731"/>
              <a:ext cx="217958" cy="301788"/>
            </a:xfrm>
            <a:custGeom>
              <a:avLst/>
              <a:gdLst/>
              <a:ahLst/>
              <a:cxnLst/>
              <a:rect l="0" t="0" r="0" b="0"/>
              <a:pathLst>
                <a:path w="104" h="144" extrusionOk="0">
                  <a:moveTo>
                    <a:pt x="104" y="16"/>
                  </a:moveTo>
                  <a:lnTo>
                    <a:pt x="74" y="16"/>
                  </a:lnTo>
                  <a:lnTo>
                    <a:pt x="72" y="9"/>
                  </a:lnTo>
                  <a:lnTo>
                    <a:pt x="64" y="9"/>
                  </a:lnTo>
                  <a:lnTo>
                    <a:pt x="64" y="0"/>
                  </a:lnTo>
                  <a:lnTo>
                    <a:pt x="41" y="0"/>
                  </a:lnTo>
                  <a:lnTo>
                    <a:pt x="41" y="9"/>
                  </a:lnTo>
                  <a:lnTo>
                    <a:pt x="32" y="9"/>
                  </a:lnTo>
                  <a:lnTo>
                    <a:pt x="30" y="16"/>
                  </a:lnTo>
                  <a:lnTo>
                    <a:pt x="0" y="16"/>
                  </a:lnTo>
                  <a:lnTo>
                    <a:pt x="0" y="144"/>
                  </a:lnTo>
                  <a:lnTo>
                    <a:pt x="104" y="144"/>
                  </a:lnTo>
                  <a:lnTo>
                    <a:pt x="104" y="16"/>
                  </a:lnTo>
                  <a:close/>
                  <a:moveTo>
                    <a:pt x="36" y="13"/>
                  </a:moveTo>
                  <a:lnTo>
                    <a:pt x="45" y="13"/>
                  </a:lnTo>
                  <a:lnTo>
                    <a:pt x="45" y="4"/>
                  </a:lnTo>
                  <a:lnTo>
                    <a:pt x="59" y="4"/>
                  </a:lnTo>
                  <a:lnTo>
                    <a:pt x="59" y="13"/>
                  </a:lnTo>
                  <a:lnTo>
                    <a:pt x="68" y="13"/>
                  </a:lnTo>
                  <a:lnTo>
                    <a:pt x="71" y="27"/>
                  </a:lnTo>
                  <a:lnTo>
                    <a:pt x="33" y="27"/>
                  </a:lnTo>
                  <a:lnTo>
                    <a:pt x="36" y="13"/>
                  </a:lnTo>
                  <a:close/>
                  <a:moveTo>
                    <a:pt x="100" y="139"/>
                  </a:moveTo>
                  <a:lnTo>
                    <a:pt x="5" y="139"/>
                  </a:lnTo>
                  <a:lnTo>
                    <a:pt x="5" y="20"/>
                  </a:lnTo>
                  <a:lnTo>
                    <a:pt x="29" y="20"/>
                  </a:lnTo>
                  <a:lnTo>
                    <a:pt x="26" y="31"/>
                  </a:lnTo>
                  <a:lnTo>
                    <a:pt x="78" y="31"/>
                  </a:lnTo>
                  <a:lnTo>
                    <a:pt x="75" y="20"/>
                  </a:lnTo>
                  <a:lnTo>
                    <a:pt x="100" y="20"/>
                  </a:lnTo>
                  <a:lnTo>
                    <a:pt x="100" y="13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" name="Shape 352">
              <a:extLst>
                <a:ext uri="{FF2B5EF4-FFF2-40B4-BE49-F238E27FC236}">
                  <a16:creationId xmlns:a16="http://schemas.microsoft.com/office/drawing/2014/main" id="{37F5EA91-76B7-AC4A-92A7-541CB9B3C978}"/>
                </a:ext>
              </a:extLst>
            </p:cNvPr>
            <p:cNvSpPr/>
            <p:nvPr/>
          </p:nvSpPr>
          <p:spPr>
            <a:xfrm>
              <a:off x="3494924" y="2053114"/>
              <a:ext cx="67064" cy="289214"/>
            </a:xfrm>
            <a:custGeom>
              <a:avLst/>
              <a:gdLst/>
              <a:ahLst/>
              <a:cxnLst/>
              <a:rect l="0" t="0" r="0" b="0"/>
              <a:pathLst>
                <a:path w="32" h="138" extrusionOk="0">
                  <a:moveTo>
                    <a:pt x="32" y="0"/>
                  </a:moveTo>
                  <a:lnTo>
                    <a:pt x="9" y="0"/>
                  </a:lnTo>
                  <a:lnTo>
                    <a:pt x="9" y="9"/>
                  </a:lnTo>
                  <a:lnTo>
                    <a:pt x="0" y="9"/>
                  </a:lnTo>
                  <a:lnTo>
                    <a:pt x="0" y="34"/>
                  </a:lnTo>
                  <a:lnTo>
                    <a:pt x="5" y="34"/>
                  </a:lnTo>
                  <a:lnTo>
                    <a:pt x="5" y="14"/>
                  </a:lnTo>
                  <a:lnTo>
                    <a:pt x="9" y="14"/>
                  </a:lnTo>
                  <a:lnTo>
                    <a:pt x="9" y="116"/>
                  </a:lnTo>
                  <a:lnTo>
                    <a:pt x="20" y="138"/>
                  </a:lnTo>
                  <a:lnTo>
                    <a:pt x="32" y="116"/>
                  </a:lnTo>
                  <a:lnTo>
                    <a:pt x="32" y="0"/>
                  </a:lnTo>
                  <a:close/>
                  <a:moveTo>
                    <a:pt x="27" y="115"/>
                  </a:moveTo>
                  <a:lnTo>
                    <a:pt x="20" y="128"/>
                  </a:lnTo>
                  <a:lnTo>
                    <a:pt x="14" y="115"/>
                  </a:lnTo>
                  <a:lnTo>
                    <a:pt x="14" y="5"/>
                  </a:lnTo>
                  <a:lnTo>
                    <a:pt x="27" y="5"/>
                  </a:lnTo>
                  <a:lnTo>
                    <a:pt x="27" y="1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CBFE713-8998-4F75-B8B2-238D2A6E66CA}"/>
              </a:ext>
            </a:extLst>
          </p:cNvPr>
          <p:cNvSpPr txBox="1"/>
          <p:nvPr/>
        </p:nvSpPr>
        <p:spPr>
          <a:xfrm>
            <a:off x="1420955" y="1356674"/>
            <a:ext cx="7003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Images need to be chosen carefully – remember, these may be going on the website so any images found from a search engine are </a:t>
            </a:r>
            <a:r>
              <a:rPr lang="en-GB" sz="1600" b="1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not</a:t>
            </a:r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OK.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A49A095-F9AC-4EB1-8660-9ADB678DBC4F}"/>
              </a:ext>
            </a:extLst>
          </p:cNvPr>
          <p:cNvCxnSpPr>
            <a:cxnSpLocks/>
            <a:stCxn id="60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9EFB50E-05AB-453E-9F7D-D4FDA054A3FF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885D5A2-6B8F-44B3-9BBC-3340EB9E87B6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A1A6B47-7650-4FC9-A4DB-5A17816ABA59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9058F5D-DFF7-4068-AB5B-0047C08B9F1E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FF279E7-E44D-4910-8E11-3B24DA3AF37D}"/>
                </a:ext>
              </a:extLst>
            </p:cNvPr>
            <p:cNvCxnSpPr>
              <a:stCxn id="60" idx="6"/>
              <a:endCxn id="62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4A27042-8C48-4384-8A1E-08B41D3114FB}"/>
              </a:ext>
            </a:extLst>
          </p:cNvPr>
          <p:cNvCxnSpPr>
            <a:cxnSpLocks/>
            <a:endCxn id="60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Graphic 5">
            <a:extLst>
              <a:ext uri="{FF2B5EF4-FFF2-40B4-BE49-F238E27FC236}">
                <a16:creationId xmlns:a16="http://schemas.microsoft.com/office/drawing/2014/main" id="{381A288A-D57D-4567-B141-41B661A949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3C16B7C-BA4E-4EBA-AA8C-08EEC7C77970}"/>
              </a:ext>
            </a:extLst>
          </p:cNvPr>
          <p:cNvGrpSpPr/>
          <p:nvPr/>
        </p:nvGrpSpPr>
        <p:grpSpPr>
          <a:xfrm>
            <a:off x="782279" y="1475193"/>
            <a:ext cx="571925" cy="95534"/>
            <a:chOff x="782279" y="1986934"/>
            <a:chExt cx="571925" cy="95534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A51B22D-9EF3-4EA7-A8ED-F32EED61256E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69AEC8F-CAC1-4E99-B3E8-2B96990534F8}"/>
                </a:ext>
              </a:extLst>
            </p:cNvPr>
            <p:cNvCxnSpPr>
              <a:cxnSpLocks/>
              <a:endCxn id="67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0B37AAF-A165-4377-AA7F-49BF078C64EB}"/>
              </a:ext>
            </a:extLst>
          </p:cNvPr>
          <p:cNvSpPr txBox="1"/>
          <p:nvPr/>
        </p:nvSpPr>
        <p:spPr>
          <a:xfrm>
            <a:off x="1430480" y="3030693"/>
            <a:ext cx="7003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If you need any help with finding suitable images – drop the Creative team an email and we will help you! (</a:t>
            </a:r>
            <a:r>
              <a:rPr lang="en-GB" sz="1600" b="1" u="sng" dirty="0">
                <a:effectLst/>
                <a:latin typeface="Lato Light" panose="020F0302020204030203" pitchFamily="34" charset="0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development@webcertain.com</a:t>
            </a:r>
            <a:r>
              <a:rPr lang="en-GB" sz="1600" dirty="0">
                <a:effectLst/>
                <a:latin typeface="Lato Light" panose="020F030202020403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AD2D4D1-C519-4C6B-8EBB-8A3C22339472}"/>
              </a:ext>
            </a:extLst>
          </p:cNvPr>
          <p:cNvGrpSpPr/>
          <p:nvPr/>
        </p:nvGrpSpPr>
        <p:grpSpPr>
          <a:xfrm>
            <a:off x="791804" y="3149212"/>
            <a:ext cx="571925" cy="95534"/>
            <a:chOff x="782279" y="1986934"/>
            <a:chExt cx="571925" cy="95534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318CDC8-8A71-4327-8CCD-1049199614D9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8955E89-9D56-47F6-B495-1D11781982D2}"/>
                </a:ext>
              </a:extLst>
            </p:cNvPr>
            <p:cNvCxnSpPr>
              <a:cxnSpLocks/>
              <a:endCxn id="28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972208E-0C15-47A6-B9DF-06B34DF6A98C}"/>
              </a:ext>
            </a:extLst>
          </p:cNvPr>
          <p:cNvSpPr txBox="1"/>
          <p:nvPr/>
        </p:nvSpPr>
        <p:spPr>
          <a:xfrm>
            <a:off x="1430480" y="2187731"/>
            <a:ext cx="7003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 careful in choosing images if you are planning to add text to these – the text needs to be clear to read.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2FB033D-8AA3-4994-A2C0-AB9D8C2FB1CD}"/>
              </a:ext>
            </a:extLst>
          </p:cNvPr>
          <p:cNvGrpSpPr/>
          <p:nvPr/>
        </p:nvGrpSpPr>
        <p:grpSpPr>
          <a:xfrm>
            <a:off x="791804" y="2306250"/>
            <a:ext cx="571925" cy="95534"/>
            <a:chOff x="782279" y="1986934"/>
            <a:chExt cx="571925" cy="95534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96C09FC-808C-426C-B49C-083505FBC5D0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877BB38-838E-448B-96F4-AFFE2843805E}"/>
                </a:ext>
              </a:extLst>
            </p:cNvPr>
            <p:cNvCxnSpPr>
              <a:cxnSpLocks/>
              <a:endCxn id="32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1004940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5A4E764C-2272-43E0-A7A4-FC56538FADEB}"/>
              </a:ext>
            </a:extLst>
          </p:cNvPr>
          <p:cNvSpPr txBox="1"/>
          <p:nvPr/>
        </p:nvSpPr>
        <p:spPr>
          <a:xfrm>
            <a:off x="1405471" y="686789"/>
            <a:ext cx="7019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Spacing </a:t>
            </a:r>
          </a:p>
        </p:txBody>
      </p:sp>
      <p:grpSp>
        <p:nvGrpSpPr>
          <p:cNvPr id="46" name="Shape 342">
            <a:extLst>
              <a:ext uri="{FF2B5EF4-FFF2-40B4-BE49-F238E27FC236}">
                <a16:creationId xmlns:a16="http://schemas.microsoft.com/office/drawing/2014/main" id="{AEF16E9B-C641-A64F-B886-FF1215CEACDA}"/>
              </a:ext>
            </a:extLst>
          </p:cNvPr>
          <p:cNvGrpSpPr/>
          <p:nvPr/>
        </p:nvGrpSpPr>
        <p:grpSpPr>
          <a:xfrm>
            <a:off x="4066477" y="2771610"/>
            <a:ext cx="364396" cy="361883"/>
            <a:chOff x="3258105" y="2044731"/>
            <a:chExt cx="303883" cy="301788"/>
          </a:xfrm>
        </p:grpSpPr>
        <p:sp>
          <p:nvSpPr>
            <p:cNvPr id="47" name="Shape 343">
              <a:extLst>
                <a:ext uri="{FF2B5EF4-FFF2-40B4-BE49-F238E27FC236}">
                  <a16:creationId xmlns:a16="http://schemas.microsoft.com/office/drawing/2014/main" id="{AF1F016C-093C-AF42-A1F1-F838FBD0A139}"/>
                </a:ext>
              </a:extLst>
            </p:cNvPr>
            <p:cNvSpPr/>
            <p:nvPr/>
          </p:nvSpPr>
          <p:spPr>
            <a:xfrm>
              <a:off x="3333552" y="2153710"/>
              <a:ext cx="104788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8" name="Shape 344">
              <a:extLst>
                <a:ext uri="{FF2B5EF4-FFF2-40B4-BE49-F238E27FC236}">
                  <a16:creationId xmlns:a16="http://schemas.microsoft.com/office/drawing/2014/main" id="{B3CFD2C8-C796-2648-B419-46DFA42203BE}"/>
                </a:ext>
              </a:extLst>
            </p:cNvPr>
            <p:cNvSpPr/>
            <p:nvPr/>
          </p:nvSpPr>
          <p:spPr>
            <a:xfrm>
              <a:off x="3333552" y="2199817"/>
              <a:ext cx="104788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" name="Shape 345">
              <a:extLst>
                <a:ext uri="{FF2B5EF4-FFF2-40B4-BE49-F238E27FC236}">
                  <a16:creationId xmlns:a16="http://schemas.microsoft.com/office/drawing/2014/main" id="{C0376ED6-DC38-AD4E-8547-23C596E18700}"/>
                </a:ext>
              </a:extLst>
            </p:cNvPr>
            <p:cNvSpPr/>
            <p:nvPr/>
          </p:nvSpPr>
          <p:spPr>
            <a:xfrm>
              <a:off x="3333552" y="2248019"/>
              <a:ext cx="104788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" name="Shape 346">
              <a:extLst>
                <a:ext uri="{FF2B5EF4-FFF2-40B4-BE49-F238E27FC236}">
                  <a16:creationId xmlns:a16="http://schemas.microsoft.com/office/drawing/2014/main" id="{A01F1958-90F3-4F46-AA3B-50EF42528293}"/>
                </a:ext>
              </a:extLst>
            </p:cNvPr>
            <p:cNvSpPr/>
            <p:nvPr/>
          </p:nvSpPr>
          <p:spPr>
            <a:xfrm>
              <a:off x="3333552" y="2294125"/>
              <a:ext cx="104788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" name="Shape 347">
              <a:extLst>
                <a:ext uri="{FF2B5EF4-FFF2-40B4-BE49-F238E27FC236}">
                  <a16:creationId xmlns:a16="http://schemas.microsoft.com/office/drawing/2014/main" id="{73BDEE5E-F761-3B4B-AA28-27597A16AA56}"/>
                </a:ext>
              </a:extLst>
            </p:cNvPr>
            <p:cNvSpPr/>
            <p:nvPr/>
          </p:nvSpPr>
          <p:spPr>
            <a:xfrm>
              <a:off x="3295829" y="2153710"/>
              <a:ext cx="18862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" name="Shape 348">
              <a:extLst>
                <a:ext uri="{FF2B5EF4-FFF2-40B4-BE49-F238E27FC236}">
                  <a16:creationId xmlns:a16="http://schemas.microsoft.com/office/drawing/2014/main" id="{96E7B79A-6BA2-FA41-AF21-700A2C78C33D}"/>
                </a:ext>
              </a:extLst>
            </p:cNvPr>
            <p:cNvSpPr/>
            <p:nvPr/>
          </p:nvSpPr>
          <p:spPr>
            <a:xfrm>
              <a:off x="3295829" y="2199817"/>
              <a:ext cx="18862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3" name="Shape 349">
              <a:extLst>
                <a:ext uri="{FF2B5EF4-FFF2-40B4-BE49-F238E27FC236}">
                  <a16:creationId xmlns:a16="http://schemas.microsoft.com/office/drawing/2014/main" id="{5357733B-C14B-7546-929E-C62723347EE6}"/>
                </a:ext>
              </a:extLst>
            </p:cNvPr>
            <p:cNvSpPr/>
            <p:nvPr/>
          </p:nvSpPr>
          <p:spPr>
            <a:xfrm>
              <a:off x="3295829" y="2248019"/>
              <a:ext cx="18862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4" name="Shape 350">
              <a:extLst>
                <a:ext uri="{FF2B5EF4-FFF2-40B4-BE49-F238E27FC236}">
                  <a16:creationId xmlns:a16="http://schemas.microsoft.com/office/drawing/2014/main" id="{FF8CDC5A-11B1-1D4E-B996-87A9B86E3DE3}"/>
                </a:ext>
              </a:extLst>
            </p:cNvPr>
            <p:cNvSpPr/>
            <p:nvPr/>
          </p:nvSpPr>
          <p:spPr>
            <a:xfrm>
              <a:off x="3295829" y="2294125"/>
              <a:ext cx="18862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5" name="Shape 351">
              <a:extLst>
                <a:ext uri="{FF2B5EF4-FFF2-40B4-BE49-F238E27FC236}">
                  <a16:creationId xmlns:a16="http://schemas.microsoft.com/office/drawing/2014/main" id="{4A0FFDB1-286F-FE49-8C43-AA3DDCF2C797}"/>
                </a:ext>
              </a:extLst>
            </p:cNvPr>
            <p:cNvSpPr/>
            <p:nvPr/>
          </p:nvSpPr>
          <p:spPr>
            <a:xfrm>
              <a:off x="3258105" y="2044731"/>
              <a:ext cx="217958" cy="301788"/>
            </a:xfrm>
            <a:custGeom>
              <a:avLst/>
              <a:gdLst/>
              <a:ahLst/>
              <a:cxnLst/>
              <a:rect l="0" t="0" r="0" b="0"/>
              <a:pathLst>
                <a:path w="104" h="144" extrusionOk="0">
                  <a:moveTo>
                    <a:pt x="104" y="16"/>
                  </a:moveTo>
                  <a:lnTo>
                    <a:pt x="74" y="16"/>
                  </a:lnTo>
                  <a:lnTo>
                    <a:pt x="72" y="9"/>
                  </a:lnTo>
                  <a:lnTo>
                    <a:pt x="64" y="9"/>
                  </a:lnTo>
                  <a:lnTo>
                    <a:pt x="64" y="0"/>
                  </a:lnTo>
                  <a:lnTo>
                    <a:pt x="41" y="0"/>
                  </a:lnTo>
                  <a:lnTo>
                    <a:pt x="41" y="9"/>
                  </a:lnTo>
                  <a:lnTo>
                    <a:pt x="32" y="9"/>
                  </a:lnTo>
                  <a:lnTo>
                    <a:pt x="30" y="16"/>
                  </a:lnTo>
                  <a:lnTo>
                    <a:pt x="0" y="16"/>
                  </a:lnTo>
                  <a:lnTo>
                    <a:pt x="0" y="144"/>
                  </a:lnTo>
                  <a:lnTo>
                    <a:pt x="104" y="144"/>
                  </a:lnTo>
                  <a:lnTo>
                    <a:pt x="104" y="16"/>
                  </a:lnTo>
                  <a:close/>
                  <a:moveTo>
                    <a:pt x="36" y="13"/>
                  </a:moveTo>
                  <a:lnTo>
                    <a:pt x="45" y="13"/>
                  </a:lnTo>
                  <a:lnTo>
                    <a:pt x="45" y="4"/>
                  </a:lnTo>
                  <a:lnTo>
                    <a:pt x="59" y="4"/>
                  </a:lnTo>
                  <a:lnTo>
                    <a:pt x="59" y="13"/>
                  </a:lnTo>
                  <a:lnTo>
                    <a:pt x="68" y="13"/>
                  </a:lnTo>
                  <a:lnTo>
                    <a:pt x="71" y="27"/>
                  </a:lnTo>
                  <a:lnTo>
                    <a:pt x="33" y="27"/>
                  </a:lnTo>
                  <a:lnTo>
                    <a:pt x="36" y="13"/>
                  </a:lnTo>
                  <a:close/>
                  <a:moveTo>
                    <a:pt x="100" y="139"/>
                  </a:moveTo>
                  <a:lnTo>
                    <a:pt x="5" y="139"/>
                  </a:lnTo>
                  <a:lnTo>
                    <a:pt x="5" y="20"/>
                  </a:lnTo>
                  <a:lnTo>
                    <a:pt x="29" y="20"/>
                  </a:lnTo>
                  <a:lnTo>
                    <a:pt x="26" y="31"/>
                  </a:lnTo>
                  <a:lnTo>
                    <a:pt x="78" y="31"/>
                  </a:lnTo>
                  <a:lnTo>
                    <a:pt x="75" y="20"/>
                  </a:lnTo>
                  <a:lnTo>
                    <a:pt x="100" y="20"/>
                  </a:lnTo>
                  <a:lnTo>
                    <a:pt x="100" y="13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" name="Shape 352">
              <a:extLst>
                <a:ext uri="{FF2B5EF4-FFF2-40B4-BE49-F238E27FC236}">
                  <a16:creationId xmlns:a16="http://schemas.microsoft.com/office/drawing/2014/main" id="{37F5EA91-76B7-AC4A-92A7-541CB9B3C978}"/>
                </a:ext>
              </a:extLst>
            </p:cNvPr>
            <p:cNvSpPr/>
            <p:nvPr/>
          </p:nvSpPr>
          <p:spPr>
            <a:xfrm>
              <a:off x="3494924" y="2053114"/>
              <a:ext cx="67064" cy="289214"/>
            </a:xfrm>
            <a:custGeom>
              <a:avLst/>
              <a:gdLst/>
              <a:ahLst/>
              <a:cxnLst/>
              <a:rect l="0" t="0" r="0" b="0"/>
              <a:pathLst>
                <a:path w="32" h="138" extrusionOk="0">
                  <a:moveTo>
                    <a:pt x="32" y="0"/>
                  </a:moveTo>
                  <a:lnTo>
                    <a:pt x="9" y="0"/>
                  </a:lnTo>
                  <a:lnTo>
                    <a:pt x="9" y="9"/>
                  </a:lnTo>
                  <a:lnTo>
                    <a:pt x="0" y="9"/>
                  </a:lnTo>
                  <a:lnTo>
                    <a:pt x="0" y="34"/>
                  </a:lnTo>
                  <a:lnTo>
                    <a:pt x="5" y="34"/>
                  </a:lnTo>
                  <a:lnTo>
                    <a:pt x="5" y="14"/>
                  </a:lnTo>
                  <a:lnTo>
                    <a:pt x="9" y="14"/>
                  </a:lnTo>
                  <a:lnTo>
                    <a:pt x="9" y="116"/>
                  </a:lnTo>
                  <a:lnTo>
                    <a:pt x="20" y="138"/>
                  </a:lnTo>
                  <a:lnTo>
                    <a:pt x="32" y="116"/>
                  </a:lnTo>
                  <a:lnTo>
                    <a:pt x="32" y="0"/>
                  </a:lnTo>
                  <a:close/>
                  <a:moveTo>
                    <a:pt x="27" y="115"/>
                  </a:moveTo>
                  <a:lnTo>
                    <a:pt x="20" y="128"/>
                  </a:lnTo>
                  <a:lnTo>
                    <a:pt x="14" y="115"/>
                  </a:lnTo>
                  <a:lnTo>
                    <a:pt x="14" y="5"/>
                  </a:lnTo>
                  <a:lnTo>
                    <a:pt x="27" y="5"/>
                  </a:lnTo>
                  <a:lnTo>
                    <a:pt x="27" y="1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CBFE713-8998-4F75-B8B2-238D2A6E66CA}"/>
              </a:ext>
            </a:extLst>
          </p:cNvPr>
          <p:cNvSpPr txBox="1"/>
          <p:nvPr/>
        </p:nvSpPr>
        <p:spPr>
          <a:xfrm>
            <a:off x="1420955" y="1356674"/>
            <a:ext cx="7003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Try not to “squash” content together – if you need to show ten bullet points, for example, try and split them onto multiple slides.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A49A095-F9AC-4EB1-8660-9ADB678DBC4F}"/>
              </a:ext>
            </a:extLst>
          </p:cNvPr>
          <p:cNvCxnSpPr>
            <a:cxnSpLocks/>
            <a:stCxn id="60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9EFB50E-05AB-453E-9F7D-D4FDA054A3FF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885D5A2-6B8F-44B3-9BBC-3340EB9E87B6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A1A6B47-7650-4FC9-A4DB-5A17816ABA59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9058F5D-DFF7-4068-AB5B-0047C08B9F1E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FF279E7-E44D-4910-8E11-3B24DA3AF37D}"/>
                </a:ext>
              </a:extLst>
            </p:cNvPr>
            <p:cNvCxnSpPr>
              <a:stCxn id="60" idx="6"/>
              <a:endCxn id="62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4A27042-8C48-4384-8A1E-08B41D3114FB}"/>
              </a:ext>
            </a:extLst>
          </p:cNvPr>
          <p:cNvCxnSpPr>
            <a:cxnSpLocks/>
            <a:endCxn id="60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Graphic 5">
            <a:extLst>
              <a:ext uri="{FF2B5EF4-FFF2-40B4-BE49-F238E27FC236}">
                <a16:creationId xmlns:a16="http://schemas.microsoft.com/office/drawing/2014/main" id="{381A288A-D57D-4567-B141-41B661A949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3C16B7C-BA4E-4EBA-AA8C-08EEC7C77970}"/>
              </a:ext>
            </a:extLst>
          </p:cNvPr>
          <p:cNvGrpSpPr/>
          <p:nvPr/>
        </p:nvGrpSpPr>
        <p:grpSpPr>
          <a:xfrm>
            <a:off x="782279" y="1475193"/>
            <a:ext cx="571925" cy="95534"/>
            <a:chOff x="782279" y="1986934"/>
            <a:chExt cx="571925" cy="95534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A51B22D-9EF3-4EA7-A8ED-F32EED61256E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69AEC8F-CAC1-4E99-B3E8-2B96990534F8}"/>
                </a:ext>
              </a:extLst>
            </p:cNvPr>
            <p:cNvCxnSpPr>
              <a:cxnSpLocks/>
              <a:endCxn id="67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0B37AAF-A165-4377-AA7F-49BF078C64EB}"/>
              </a:ext>
            </a:extLst>
          </p:cNvPr>
          <p:cNvSpPr txBox="1"/>
          <p:nvPr/>
        </p:nvSpPr>
        <p:spPr>
          <a:xfrm>
            <a:off x="1430480" y="2823524"/>
            <a:ext cx="7003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If you need any help with spacing your content out – drop the Creative team an email and we will help you! (</a:t>
            </a:r>
            <a:r>
              <a:rPr lang="en-GB" sz="1600" b="1" u="sng" dirty="0">
                <a:effectLst/>
                <a:latin typeface="Lato Light" panose="020F0302020204030203" pitchFamily="34" charset="0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development@webcertain.com</a:t>
            </a:r>
            <a:r>
              <a:rPr lang="en-GB" sz="1600" dirty="0">
                <a:effectLst/>
                <a:latin typeface="Lato Light" panose="020F030202020403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AD2D4D1-C519-4C6B-8EBB-8A3C22339472}"/>
              </a:ext>
            </a:extLst>
          </p:cNvPr>
          <p:cNvGrpSpPr/>
          <p:nvPr/>
        </p:nvGrpSpPr>
        <p:grpSpPr>
          <a:xfrm>
            <a:off x="791804" y="2942043"/>
            <a:ext cx="571925" cy="95534"/>
            <a:chOff x="782279" y="1986934"/>
            <a:chExt cx="571925" cy="95534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318CDC8-8A71-4327-8CCD-1049199614D9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8955E89-9D56-47F6-B495-1D11781982D2}"/>
                </a:ext>
              </a:extLst>
            </p:cNvPr>
            <p:cNvCxnSpPr>
              <a:cxnSpLocks/>
              <a:endCxn id="28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972208E-0C15-47A6-B9DF-06B34DF6A98C}"/>
              </a:ext>
            </a:extLst>
          </p:cNvPr>
          <p:cNvSpPr txBox="1"/>
          <p:nvPr/>
        </p:nvSpPr>
        <p:spPr>
          <a:xfrm>
            <a:off x="1430480" y="2187731"/>
            <a:ext cx="70039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 not move the line on the left to create more space.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2FB033D-8AA3-4994-A2C0-AB9D8C2FB1CD}"/>
              </a:ext>
            </a:extLst>
          </p:cNvPr>
          <p:cNvGrpSpPr/>
          <p:nvPr/>
        </p:nvGrpSpPr>
        <p:grpSpPr>
          <a:xfrm>
            <a:off x="791804" y="2306250"/>
            <a:ext cx="571925" cy="95534"/>
            <a:chOff x="782279" y="1986934"/>
            <a:chExt cx="571925" cy="95534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96C09FC-808C-426C-B49C-083505FBC5D0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877BB38-838E-448B-96F4-AFFE2843805E}"/>
                </a:ext>
              </a:extLst>
            </p:cNvPr>
            <p:cNvCxnSpPr>
              <a:cxnSpLocks/>
              <a:endCxn id="32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90337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4342C33-C1BE-43DE-A980-2546D1AF87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" b="15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CAD7C1-8401-4221-80A1-958B986D546E}"/>
              </a:ext>
            </a:extLst>
          </p:cNvPr>
          <p:cNvCxnSpPr>
            <a:cxnSpLocks/>
            <a:stCxn id="12" idx="4"/>
          </p:cNvCxnSpPr>
          <p:nvPr/>
        </p:nvCxnSpPr>
        <p:spPr>
          <a:xfrm flipH="1">
            <a:off x="792164" y="1102933"/>
            <a:ext cx="2960" cy="405247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5B3D6A0-7DD7-48F2-B341-DA679509A036}"/>
              </a:ext>
            </a:extLst>
          </p:cNvPr>
          <p:cNvGrpSpPr/>
          <p:nvPr/>
        </p:nvGrpSpPr>
        <p:grpSpPr>
          <a:xfrm>
            <a:off x="675706" y="864097"/>
            <a:ext cx="691485" cy="238836"/>
            <a:chOff x="675706" y="864097"/>
            <a:chExt cx="691485" cy="23883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1540030-AF88-4DB7-82B4-6D582FFCF297}"/>
                </a:ext>
              </a:extLst>
            </p:cNvPr>
            <p:cNvSpPr/>
            <p:nvPr userDrawn="1"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A4F9F1A-B2C8-43C1-B8CC-EEA6E91A556A}"/>
                </a:ext>
              </a:extLst>
            </p:cNvPr>
            <p:cNvSpPr/>
            <p:nvPr userDrawn="1"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9914DBC-518E-4051-9000-B36B42178453}"/>
                </a:ext>
              </a:extLst>
            </p:cNvPr>
            <p:cNvSpPr/>
            <p:nvPr userDrawn="1"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00B3029-0975-4126-B261-4C543EBBF8F9}"/>
                </a:ext>
              </a:extLst>
            </p:cNvPr>
            <p:cNvCxnSpPr>
              <a:stCxn id="12" idx="6"/>
              <a:endCxn id="14" idx="2"/>
            </p:cNvCxnSpPr>
            <p:nvPr userDrawn="1"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7D8C792-D4D0-4B29-AED2-D30E422A4CB2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792164" y="0"/>
            <a:ext cx="2960" cy="86409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93287299-EE61-40A3-B8A9-C38ABF34A1EA}"/>
              </a:ext>
            </a:extLst>
          </p:cNvPr>
          <p:cNvSpPr/>
          <p:nvPr/>
        </p:nvSpPr>
        <p:spPr>
          <a:xfrm>
            <a:off x="1412875" y="655564"/>
            <a:ext cx="3387725" cy="13234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4000" dirty="0">
                <a:solidFill>
                  <a:schemeClr val="bg1"/>
                </a:solidFill>
                <a:latin typeface="Lato Light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Slide section - title goes here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2F34F83-4B32-4686-B379-0C29CC226E97}"/>
              </a:ext>
            </a:extLst>
          </p:cNvPr>
          <p:cNvSpPr/>
          <p:nvPr/>
        </p:nvSpPr>
        <p:spPr>
          <a:xfrm>
            <a:off x="1412875" y="2145887"/>
            <a:ext cx="3631073" cy="98244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>
              <a:lnSpc>
                <a:spcPts val="2400"/>
              </a:lnSpc>
            </a:pPr>
            <a:r>
              <a:rPr lang="en-US" sz="16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To be used in between sections to break presentation up and bring in more imagery</a:t>
            </a:r>
          </a:p>
        </p:txBody>
      </p:sp>
      <p:pic>
        <p:nvPicPr>
          <p:cNvPr id="18" name="Graphic 5">
            <a:extLst>
              <a:ext uri="{FF2B5EF4-FFF2-40B4-BE49-F238E27FC236}">
                <a16:creationId xmlns:a16="http://schemas.microsoft.com/office/drawing/2014/main" id="{5AD587D6-0E48-4366-BC74-0B363E87F2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4" y="4783778"/>
            <a:ext cx="1182319" cy="16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4931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5A4E764C-2272-43E0-A7A4-FC56538FADEB}"/>
              </a:ext>
            </a:extLst>
          </p:cNvPr>
          <p:cNvSpPr txBox="1"/>
          <p:nvPr/>
        </p:nvSpPr>
        <p:spPr>
          <a:xfrm>
            <a:off x="1405471" y="686789"/>
            <a:ext cx="7019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Editorial style guidelines</a:t>
            </a:r>
          </a:p>
        </p:txBody>
      </p:sp>
      <p:grpSp>
        <p:nvGrpSpPr>
          <p:cNvPr id="46" name="Shape 342">
            <a:extLst>
              <a:ext uri="{FF2B5EF4-FFF2-40B4-BE49-F238E27FC236}">
                <a16:creationId xmlns:a16="http://schemas.microsoft.com/office/drawing/2014/main" id="{AEF16E9B-C641-A64F-B886-FF1215CEACDA}"/>
              </a:ext>
            </a:extLst>
          </p:cNvPr>
          <p:cNvGrpSpPr/>
          <p:nvPr/>
        </p:nvGrpSpPr>
        <p:grpSpPr>
          <a:xfrm>
            <a:off x="4066477" y="2771610"/>
            <a:ext cx="364396" cy="361883"/>
            <a:chOff x="3258105" y="2044731"/>
            <a:chExt cx="303883" cy="301788"/>
          </a:xfrm>
        </p:grpSpPr>
        <p:sp>
          <p:nvSpPr>
            <p:cNvPr id="47" name="Shape 343">
              <a:extLst>
                <a:ext uri="{FF2B5EF4-FFF2-40B4-BE49-F238E27FC236}">
                  <a16:creationId xmlns:a16="http://schemas.microsoft.com/office/drawing/2014/main" id="{AF1F016C-093C-AF42-A1F1-F838FBD0A139}"/>
                </a:ext>
              </a:extLst>
            </p:cNvPr>
            <p:cNvSpPr/>
            <p:nvPr/>
          </p:nvSpPr>
          <p:spPr>
            <a:xfrm>
              <a:off x="3333552" y="2153710"/>
              <a:ext cx="104788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8" name="Shape 344">
              <a:extLst>
                <a:ext uri="{FF2B5EF4-FFF2-40B4-BE49-F238E27FC236}">
                  <a16:creationId xmlns:a16="http://schemas.microsoft.com/office/drawing/2014/main" id="{B3CFD2C8-C796-2648-B419-46DFA42203BE}"/>
                </a:ext>
              </a:extLst>
            </p:cNvPr>
            <p:cNvSpPr/>
            <p:nvPr/>
          </p:nvSpPr>
          <p:spPr>
            <a:xfrm>
              <a:off x="3333552" y="2199817"/>
              <a:ext cx="104788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" name="Shape 345">
              <a:extLst>
                <a:ext uri="{FF2B5EF4-FFF2-40B4-BE49-F238E27FC236}">
                  <a16:creationId xmlns:a16="http://schemas.microsoft.com/office/drawing/2014/main" id="{C0376ED6-DC38-AD4E-8547-23C596E18700}"/>
                </a:ext>
              </a:extLst>
            </p:cNvPr>
            <p:cNvSpPr/>
            <p:nvPr/>
          </p:nvSpPr>
          <p:spPr>
            <a:xfrm>
              <a:off x="3333552" y="2248019"/>
              <a:ext cx="104788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" name="Shape 346">
              <a:extLst>
                <a:ext uri="{FF2B5EF4-FFF2-40B4-BE49-F238E27FC236}">
                  <a16:creationId xmlns:a16="http://schemas.microsoft.com/office/drawing/2014/main" id="{A01F1958-90F3-4F46-AA3B-50EF42528293}"/>
                </a:ext>
              </a:extLst>
            </p:cNvPr>
            <p:cNvSpPr/>
            <p:nvPr/>
          </p:nvSpPr>
          <p:spPr>
            <a:xfrm>
              <a:off x="3333552" y="2294125"/>
              <a:ext cx="104788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" name="Shape 347">
              <a:extLst>
                <a:ext uri="{FF2B5EF4-FFF2-40B4-BE49-F238E27FC236}">
                  <a16:creationId xmlns:a16="http://schemas.microsoft.com/office/drawing/2014/main" id="{73BDEE5E-F761-3B4B-AA28-27597A16AA56}"/>
                </a:ext>
              </a:extLst>
            </p:cNvPr>
            <p:cNvSpPr/>
            <p:nvPr/>
          </p:nvSpPr>
          <p:spPr>
            <a:xfrm>
              <a:off x="3295829" y="2153710"/>
              <a:ext cx="18862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" name="Shape 348">
              <a:extLst>
                <a:ext uri="{FF2B5EF4-FFF2-40B4-BE49-F238E27FC236}">
                  <a16:creationId xmlns:a16="http://schemas.microsoft.com/office/drawing/2014/main" id="{96E7B79A-6BA2-FA41-AF21-700A2C78C33D}"/>
                </a:ext>
              </a:extLst>
            </p:cNvPr>
            <p:cNvSpPr/>
            <p:nvPr/>
          </p:nvSpPr>
          <p:spPr>
            <a:xfrm>
              <a:off x="3295829" y="2199817"/>
              <a:ext cx="18862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3" name="Shape 349">
              <a:extLst>
                <a:ext uri="{FF2B5EF4-FFF2-40B4-BE49-F238E27FC236}">
                  <a16:creationId xmlns:a16="http://schemas.microsoft.com/office/drawing/2014/main" id="{5357733B-C14B-7546-929E-C62723347EE6}"/>
                </a:ext>
              </a:extLst>
            </p:cNvPr>
            <p:cNvSpPr/>
            <p:nvPr/>
          </p:nvSpPr>
          <p:spPr>
            <a:xfrm>
              <a:off x="3295829" y="2248019"/>
              <a:ext cx="18862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4" name="Shape 350">
              <a:extLst>
                <a:ext uri="{FF2B5EF4-FFF2-40B4-BE49-F238E27FC236}">
                  <a16:creationId xmlns:a16="http://schemas.microsoft.com/office/drawing/2014/main" id="{FF8CDC5A-11B1-1D4E-B996-87A9B86E3DE3}"/>
                </a:ext>
              </a:extLst>
            </p:cNvPr>
            <p:cNvSpPr/>
            <p:nvPr/>
          </p:nvSpPr>
          <p:spPr>
            <a:xfrm>
              <a:off x="3295829" y="2294125"/>
              <a:ext cx="18862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5" name="Shape 351">
              <a:extLst>
                <a:ext uri="{FF2B5EF4-FFF2-40B4-BE49-F238E27FC236}">
                  <a16:creationId xmlns:a16="http://schemas.microsoft.com/office/drawing/2014/main" id="{4A0FFDB1-286F-FE49-8C43-AA3DDCF2C797}"/>
                </a:ext>
              </a:extLst>
            </p:cNvPr>
            <p:cNvSpPr/>
            <p:nvPr/>
          </p:nvSpPr>
          <p:spPr>
            <a:xfrm>
              <a:off x="3258105" y="2044731"/>
              <a:ext cx="217958" cy="301788"/>
            </a:xfrm>
            <a:custGeom>
              <a:avLst/>
              <a:gdLst/>
              <a:ahLst/>
              <a:cxnLst/>
              <a:rect l="0" t="0" r="0" b="0"/>
              <a:pathLst>
                <a:path w="104" h="144" extrusionOk="0">
                  <a:moveTo>
                    <a:pt x="104" y="16"/>
                  </a:moveTo>
                  <a:lnTo>
                    <a:pt x="74" y="16"/>
                  </a:lnTo>
                  <a:lnTo>
                    <a:pt x="72" y="9"/>
                  </a:lnTo>
                  <a:lnTo>
                    <a:pt x="64" y="9"/>
                  </a:lnTo>
                  <a:lnTo>
                    <a:pt x="64" y="0"/>
                  </a:lnTo>
                  <a:lnTo>
                    <a:pt x="41" y="0"/>
                  </a:lnTo>
                  <a:lnTo>
                    <a:pt x="41" y="9"/>
                  </a:lnTo>
                  <a:lnTo>
                    <a:pt x="32" y="9"/>
                  </a:lnTo>
                  <a:lnTo>
                    <a:pt x="30" y="16"/>
                  </a:lnTo>
                  <a:lnTo>
                    <a:pt x="0" y="16"/>
                  </a:lnTo>
                  <a:lnTo>
                    <a:pt x="0" y="144"/>
                  </a:lnTo>
                  <a:lnTo>
                    <a:pt x="104" y="144"/>
                  </a:lnTo>
                  <a:lnTo>
                    <a:pt x="104" y="16"/>
                  </a:lnTo>
                  <a:close/>
                  <a:moveTo>
                    <a:pt x="36" y="13"/>
                  </a:moveTo>
                  <a:lnTo>
                    <a:pt x="45" y="13"/>
                  </a:lnTo>
                  <a:lnTo>
                    <a:pt x="45" y="4"/>
                  </a:lnTo>
                  <a:lnTo>
                    <a:pt x="59" y="4"/>
                  </a:lnTo>
                  <a:lnTo>
                    <a:pt x="59" y="13"/>
                  </a:lnTo>
                  <a:lnTo>
                    <a:pt x="68" y="13"/>
                  </a:lnTo>
                  <a:lnTo>
                    <a:pt x="71" y="27"/>
                  </a:lnTo>
                  <a:lnTo>
                    <a:pt x="33" y="27"/>
                  </a:lnTo>
                  <a:lnTo>
                    <a:pt x="36" y="13"/>
                  </a:lnTo>
                  <a:close/>
                  <a:moveTo>
                    <a:pt x="100" y="139"/>
                  </a:moveTo>
                  <a:lnTo>
                    <a:pt x="5" y="139"/>
                  </a:lnTo>
                  <a:lnTo>
                    <a:pt x="5" y="20"/>
                  </a:lnTo>
                  <a:lnTo>
                    <a:pt x="29" y="20"/>
                  </a:lnTo>
                  <a:lnTo>
                    <a:pt x="26" y="31"/>
                  </a:lnTo>
                  <a:lnTo>
                    <a:pt x="78" y="31"/>
                  </a:lnTo>
                  <a:lnTo>
                    <a:pt x="75" y="20"/>
                  </a:lnTo>
                  <a:lnTo>
                    <a:pt x="100" y="20"/>
                  </a:lnTo>
                  <a:lnTo>
                    <a:pt x="100" y="13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" name="Shape 352">
              <a:extLst>
                <a:ext uri="{FF2B5EF4-FFF2-40B4-BE49-F238E27FC236}">
                  <a16:creationId xmlns:a16="http://schemas.microsoft.com/office/drawing/2014/main" id="{37F5EA91-76B7-AC4A-92A7-541CB9B3C978}"/>
                </a:ext>
              </a:extLst>
            </p:cNvPr>
            <p:cNvSpPr/>
            <p:nvPr/>
          </p:nvSpPr>
          <p:spPr>
            <a:xfrm>
              <a:off x="3494924" y="2053114"/>
              <a:ext cx="67064" cy="289214"/>
            </a:xfrm>
            <a:custGeom>
              <a:avLst/>
              <a:gdLst/>
              <a:ahLst/>
              <a:cxnLst/>
              <a:rect l="0" t="0" r="0" b="0"/>
              <a:pathLst>
                <a:path w="32" h="138" extrusionOk="0">
                  <a:moveTo>
                    <a:pt x="32" y="0"/>
                  </a:moveTo>
                  <a:lnTo>
                    <a:pt x="9" y="0"/>
                  </a:lnTo>
                  <a:lnTo>
                    <a:pt x="9" y="9"/>
                  </a:lnTo>
                  <a:lnTo>
                    <a:pt x="0" y="9"/>
                  </a:lnTo>
                  <a:lnTo>
                    <a:pt x="0" y="34"/>
                  </a:lnTo>
                  <a:lnTo>
                    <a:pt x="5" y="34"/>
                  </a:lnTo>
                  <a:lnTo>
                    <a:pt x="5" y="14"/>
                  </a:lnTo>
                  <a:lnTo>
                    <a:pt x="9" y="14"/>
                  </a:lnTo>
                  <a:lnTo>
                    <a:pt x="9" y="116"/>
                  </a:lnTo>
                  <a:lnTo>
                    <a:pt x="20" y="138"/>
                  </a:lnTo>
                  <a:lnTo>
                    <a:pt x="32" y="116"/>
                  </a:lnTo>
                  <a:lnTo>
                    <a:pt x="32" y="0"/>
                  </a:lnTo>
                  <a:close/>
                  <a:moveTo>
                    <a:pt x="27" y="115"/>
                  </a:moveTo>
                  <a:lnTo>
                    <a:pt x="20" y="128"/>
                  </a:lnTo>
                  <a:lnTo>
                    <a:pt x="14" y="115"/>
                  </a:lnTo>
                  <a:lnTo>
                    <a:pt x="14" y="5"/>
                  </a:lnTo>
                  <a:lnTo>
                    <a:pt x="27" y="5"/>
                  </a:lnTo>
                  <a:lnTo>
                    <a:pt x="27" y="1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CBFE713-8998-4F75-B8B2-238D2A6E66CA}"/>
              </a:ext>
            </a:extLst>
          </p:cNvPr>
          <p:cNvSpPr txBox="1"/>
          <p:nvPr/>
        </p:nvSpPr>
        <p:spPr>
          <a:xfrm>
            <a:off x="1420955" y="1356674"/>
            <a:ext cx="70039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All titles must be written in sentence case.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A49A095-F9AC-4EB1-8660-9ADB678DBC4F}"/>
              </a:ext>
            </a:extLst>
          </p:cNvPr>
          <p:cNvCxnSpPr>
            <a:cxnSpLocks/>
            <a:stCxn id="60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9EFB50E-05AB-453E-9F7D-D4FDA054A3FF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885D5A2-6B8F-44B3-9BBC-3340EB9E87B6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A1A6B47-7650-4FC9-A4DB-5A17816ABA59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9058F5D-DFF7-4068-AB5B-0047C08B9F1E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FF279E7-E44D-4910-8E11-3B24DA3AF37D}"/>
                </a:ext>
              </a:extLst>
            </p:cNvPr>
            <p:cNvCxnSpPr>
              <a:stCxn id="60" idx="6"/>
              <a:endCxn id="62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4A27042-8C48-4384-8A1E-08B41D3114FB}"/>
              </a:ext>
            </a:extLst>
          </p:cNvPr>
          <p:cNvCxnSpPr>
            <a:cxnSpLocks/>
            <a:endCxn id="60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Graphic 5">
            <a:extLst>
              <a:ext uri="{FF2B5EF4-FFF2-40B4-BE49-F238E27FC236}">
                <a16:creationId xmlns:a16="http://schemas.microsoft.com/office/drawing/2014/main" id="{381A288A-D57D-4567-B141-41B661A949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3C16B7C-BA4E-4EBA-AA8C-08EEC7C77970}"/>
              </a:ext>
            </a:extLst>
          </p:cNvPr>
          <p:cNvGrpSpPr/>
          <p:nvPr/>
        </p:nvGrpSpPr>
        <p:grpSpPr>
          <a:xfrm>
            <a:off x="782279" y="1475193"/>
            <a:ext cx="571925" cy="95534"/>
            <a:chOff x="782279" y="1986934"/>
            <a:chExt cx="571925" cy="95534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A51B22D-9EF3-4EA7-A8ED-F32EED61256E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69AEC8F-CAC1-4E99-B3E8-2B96990534F8}"/>
                </a:ext>
              </a:extLst>
            </p:cNvPr>
            <p:cNvCxnSpPr>
              <a:cxnSpLocks/>
              <a:endCxn id="67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0B37AAF-A165-4377-AA7F-49BF078C64EB}"/>
              </a:ext>
            </a:extLst>
          </p:cNvPr>
          <p:cNvSpPr txBox="1"/>
          <p:nvPr/>
        </p:nvSpPr>
        <p:spPr>
          <a:xfrm>
            <a:off x="1430480" y="2366324"/>
            <a:ext cx="7003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Where bulleted text is not a complete sentence, always start with a lower case letter. Do not end with a full stop.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AD2D4D1-C519-4C6B-8EBB-8A3C22339472}"/>
              </a:ext>
            </a:extLst>
          </p:cNvPr>
          <p:cNvGrpSpPr/>
          <p:nvPr/>
        </p:nvGrpSpPr>
        <p:grpSpPr>
          <a:xfrm>
            <a:off x="791804" y="2484843"/>
            <a:ext cx="571925" cy="95534"/>
            <a:chOff x="782279" y="1986934"/>
            <a:chExt cx="571925" cy="95534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318CDC8-8A71-4327-8CCD-1049199614D9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8955E89-9D56-47F6-B495-1D11781982D2}"/>
                </a:ext>
              </a:extLst>
            </p:cNvPr>
            <p:cNvCxnSpPr>
              <a:cxnSpLocks/>
              <a:endCxn id="28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972208E-0C15-47A6-B9DF-06B34DF6A98C}"/>
              </a:ext>
            </a:extLst>
          </p:cNvPr>
          <p:cNvSpPr txBox="1"/>
          <p:nvPr/>
        </p:nvSpPr>
        <p:spPr>
          <a:xfrm>
            <a:off x="1430480" y="1844831"/>
            <a:ext cx="70039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Where bulleted text is a complete sentence, standard sentence rules apply.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2FB033D-8AA3-4994-A2C0-AB9D8C2FB1CD}"/>
              </a:ext>
            </a:extLst>
          </p:cNvPr>
          <p:cNvGrpSpPr/>
          <p:nvPr/>
        </p:nvGrpSpPr>
        <p:grpSpPr>
          <a:xfrm>
            <a:off x="791804" y="1963350"/>
            <a:ext cx="571925" cy="95534"/>
            <a:chOff x="782279" y="1986934"/>
            <a:chExt cx="571925" cy="95534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96C09FC-808C-426C-B49C-083505FBC5D0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877BB38-838E-448B-96F4-AFFE2843805E}"/>
                </a:ext>
              </a:extLst>
            </p:cNvPr>
            <p:cNvCxnSpPr>
              <a:cxnSpLocks/>
              <a:endCxn id="32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A3C71649-0333-4EDF-829E-B72B4A54EF95}"/>
              </a:ext>
            </a:extLst>
          </p:cNvPr>
          <p:cNvSpPr txBox="1"/>
          <p:nvPr/>
        </p:nvSpPr>
        <p:spPr>
          <a:xfrm>
            <a:off x="1432861" y="3083081"/>
            <a:ext cx="70039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Use British English.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847300B-6B38-48E5-9888-8E8195815D42}"/>
              </a:ext>
            </a:extLst>
          </p:cNvPr>
          <p:cNvGrpSpPr/>
          <p:nvPr/>
        </p:nvGrpSpPr>
        <p:grpSpPr>
          <a:xfrm>
            <a:off x="794185" y="3201600"/>
            <a:ext cx="571925" cy="95534"/>
            <a:chOff x="782279" y="1986934"/>
            <a:chExt cx="571925" cy="95534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2023DB6-C011-4D9B-8D50-0259446F7AD1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0403093-E546-49AA-9ADD-2F9812A825F9}"/>
                </a:ext>
              </a:extLst>
            </p:cNvPr>
            <p:cNvCxnSpPr>
              <a:cxnSpLocks/>
              <a:endCxn id="38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608F7370-0F58-4919-9C6C-516E1A21C6B7}"/>
              </a:ext>
            </a:extLst>
          </p:cNvPr>
          <p:cNvSpPr txBox="1"/>
          <p:nvPr/>
        </p:nvSpPr>
        <p:spPr>
          <a:xfrm>
            <a:off x="1432861" y="3583142"/>
            <a:ext cx="7003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Editorial style guidelines are explained fully in </a:t>
            </a:r>
            <a:r>
              <a:rPr lang="en-GB" sz="1600" b="1" dirty="0" err="1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4"/>
              </a:rPr>
              <a:t>Webcertain’s</a:t>
            </a:r>
            <a:r>
              <a:rPr lang="en-GB" sz="1600" b="1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4"/>
              </a:rPr>
              <a:t> brand guidelines</a:t>
            </a:r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– read these if you are unsure of anything.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B29BF42-6F8A-49C1-BA29-7DBA090E23BC}"/>
              </a:ext>
            </a:extLst>
          </p:cNvPr>
          <p:cNvGrpSpPr/>
          <p:nvPr/>
        </p:nvGrpSpPr>
        <p:grpSpPr>
          <a:xfrm>
            <a:off x="794185" y="3701661"/>
            <a:ext cx="571925" cy="95534"/>
            <a:chOff x="782279" y="1986934"/>
            <a:chExt cx="571925" cy="95534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9611C82-44E2-452B-B03E-89B6F38114CD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6F3F0A0-B117-4798-9DB1-C91A5C5A51CE}"/>
                </a:ext>
              </a:extLst>
            </p:cNvPr>
            <p:cNvCxnSpPr>
              <a:cxnSpLocks/>
              <a:endCxn id="42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3102024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5A4E764C-2272-43E0-A7A4-FC56538FADEB}"/>
              </a:ext>
            </a:extLst>
          </p:cNvPr>
          <p:cNvSpPr txBox="1"/>
          <p:nvPr/>
        </p:nvSpPr>
        <p:spPr>
          <a:xfrm>
            <a:off x="1405471" y="686789"/>
            <a:ext cx="6396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Bullet point styles </a:t>
            </a:r>
          </a:p>
        </p:txBody>
      </p:sp>
      <p:grpSp>
        <p:nvGrpSpPr>
          <p:cNvPr id="46" name="Shape 342">
            <a:extLst>
              <a:ext uri="{FF2B5EF4-FFF2-40B4-BE49-F238E27FC236}">
                <a16:creationId xmlns:a16="http://schemas.microsoft.com/office/drawing/2014/main" id="{AEF16E9B-C641-A64F-B886-FF1215CEACDA}"/>
              </a:ext>
            </a:extLst>
          </p:cNvPr>
          <p:cNvGrpSpPr/>
          <p:nvPr/>
        </p:nvGrpSpPr>
        <p:grpSpPr>
          <a:xfrm>
            <a:off x="4066477" y="2771610"/>
            <a:ext cx="364396" cy="361883"/>
            <a:chOff x="3258105" y="2044731"/>
            <a:chExt cx="303883" cy="301788"/>
          </a:xfrm>
        </p:grpSpPr>
        <p:sp>
          <p:nvSpPr>
            <p:cNvPr id="47" name="Shape 343">
              <a:extLst>
                <a:ext uri="{FF2B5EF4-FFF2-40B4-BE49-F238E27FC236}">
                  <a16:creationId xmlns:a16="http://schemas.microsoft.com/office/drawing/2014/main" id="{AF1F016C-093C-AF42-A1F1-F838FBD0A139}"/>
                </a:ext>
              </a:extLst>
            </p:cNvPr>
            <p:cNvSpPr/>
            <p:nvPr/>
          </p:nvSpPr>
          <p:spPr>
            <a:xfrm>
              <a:off x="3333552" y="2153710"/>
              <a:ext cx="104788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8" name="Shape 344">
              <a:extLst>
                <a:ext uri="{FF2B5EF4-FFF2-40B4-BE49-F238E27FC236}">
                  <a16:creationId xmlns:a16="http://schemas.microsoft.com/office/drawing/2014/main" id="{B3CFD2C8-C796-2648-B419-46DFA42203BE}"/>
                </a:ext>
              </a:extLst>
            </p:cNvPr>
            <p:cNvSpPr/>
            <p:nvPr/>
          </p:nvSpPr>
          <p:spPr>
            <a:xfrm>
              <a:off x="3333552" y="2199817"/>
              <a:ext cx="104788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" name="Shape 345">
              <a:extLst>
                <a:ext uri="{FF2B5EF4-FFF2-40B4-BE49-F238E27FC236}">
                  <a16:creationId xmlns:a16="http://schemas.microsoft.com/office/drawing/2014/main" id="{C0376ED6-DC38-AD4E-8547-23C596E18700}"/>
                </a:ext>
              </a:extLst>
            </p:cNvPr>
            <p:cNvSpPr/>
            <p:nvPr/>
          </p:nvSpPr>
          <p:spPr>
            <a:xfrm>
              <a:off x="3333552" y="2248019"/>
              <a:ext cx="104788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" name="Shape 346">
              <a:extLst>
                <a:ext uri="{FF2B5EF4-FFF2-40B4-BE49-F238E27FC236}">
                  <a16:creationId xmlns:a16="http://schemas.microsoft.com/office/drawing/2014/main" id="{A01F1958-90F3-4F46-AA3B-50EF42528293}"/>
                </a:ext>
              </a:extLst>
            </p:cNvPr>
            <p:cNvSpPr/>
            <p:nvPr/>
          </p:nvSpPr>
          <p:spPr>
            <a:xfrm>
              <a:off x="3333552" y="2294125"/>
              <a:ext cx="104788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" name="Shape 347">
              <a:extLst>
                <a:ext uri="{FF2B5EF4-FFF2-40B4-BE49-F238E27FC236}">
                  <a16:creationId xmlns:a16="http://schemas.microsoft.com/office/drawing/2014/main" id="{73BDEE5E-F761-3B4B-AA28-27597A16AA56}"/>
                </a:ext>
              </a:extLst>
            </p:cNvPr>
            <p:cNvSpPr/>
            <p:nvPr/>
          </p:nvSpPr>
          <p:spPr>
            <a:xfrm>
              <a:off x="3295829" y="2153710"/>
              <a:ext cx="18862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" name="Shape 348">
              <a:extLst>
                <a:ext uri="{FF2B5EF4-FFF2-40B4-BE49-F238E27FC236}">
                  <a16:creationId xmlns:a16="http://schemas.microsoft.com/office/drawing/2014/main" id="{96E7B79A-6BA2-FA41-AF21-700A2C78C33D}"/>
                </a:ext>
              </a:extLst>
            </p:cNvPr>
            <p:cNvSpPr/>
            <p:nvPr/>
          </p:nvSpPr>
          <p:spPr>
            <a:xfrm>
              <a:off x="3295829" y="2199817"/>
              <a:ext cx="18862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3" name="Shape 349">
              <a:extLst>
                <a:ext uri="{FF2B5EF4-FFF2-40B4-BE49-F238E27FC236}">
                  <a16:creationId xmlns:a16="http://schemas.microsoft.com/office/drawing/2014/main" id="{5357733B-C14B-7546-929E-C62723347EE6}"/>
                </a:ext>
              </a:extLst>
            </p:cNvPr>
            <p:cNvSpPr/>
            <p:nvPr/>
          </p:nvSpPr>
          <p:spPr>
            <a:xfrm>
              <a:off x="3295829" y="2248019"/>
              <a:ext cx="18862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4" name="Shape 350">
              <a:extLst>
                <a:ext uri="{FF2B5EF4-FFF2-40B4-BE49-F238E27FC236}">
                  <a16:creationId xmlns:a16="http://schemas.microsoft.com/office/drawing/2014/main" id="{FF8CDC5A-11B1-1D4E-B996-87A9B86E3DE3}"/>
                </a:ext>
              </a:extLst>
            </p:cNvPr>
            <p:cNvSpPr/>
            <p:nvPr/>
          </p:nvSpPr>
          <p:spPr>
            <a:xfrm>
              <a:off x="3295829" y="2294125"/>
              <a:ext cx="18862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5" name="Shape 351">
              <a:extLst>
                <a:ext uri="{FF2B5EF4-FFF2-40B4-BE49-F238E27FC236}">
                  <a16:creationId xmlns:a16="http://schemas.microsoft.com/office/drawing/2014/main" id="{4A0FFDB1-286F-FE49-8C43-AA3DDCF2C797}"/>
                </a:ext>
              </a:extLst>
            </p:cNvPr>
            <p:cNvSpPr/>
            <p:nvPr/>
          </p:nvSpPr>
          <p:spPr>
            <a:xfrm>
              <a:off x="3258105" y="2044731"/>
              <a:ext cx="217958" cy="301788"/>
            </a:xfrm>
            <a:custGeom>
              <a:avLst/>
              <a:gdLst/>
              <a:ahLst/>
              <a:cxnLst/>
              <a:rect l="0" t="0" r="0" b="0"/>
              <a:pathLst>
                <a:path w="104" h="144" extrusionOk="0">
                  <a:moveTo>
                    <a:pt x="104" y="16"/>
                  </a:moveTo>
                  <a:lnTo>
                    <a:pt x="74" y="16"/>
                  </a:lnTo>
                  <a:lnTo>
                    <a:pt x="72" y="9"/>
                  </a:lnTo>
                  <a:lnTo>
                    <a:pt x="64" y="9"/>
                  </a:lnTo>
                  <a:lnTo>
                    <a:pt x="64" y="0"/>
                  </a:lnTo>
                  <a:lnTo>
                    <a:pt x="41" y="0"/>
                  </a:lnTo>
                  <a:lnTo>
                    <a:pt x="41" y="9"/>
                  </a:lnTo>
                  <a:lnTo>
                    <a:pt x="32" y="9"/>
                  </a:lnTo>
                  <a:lnTo>
                    <a:pt x="30" y="16"/>
                  </a:lnTo>
                  <a:lnTo>
                    <a:pt x="0" y="16"/>
                  </a:lnTo>
                  <a:lnTo>
                    <a:pt x="0" y="144"/>
                  </a:lnTo>
                  <a:lnTo>
                    <a:pt x="104" y="144"/>
                  </a:lnTo>
                  <a:lnTo>
                    <a:pt x="104" y="16"/>
                  </a:lnTo>
                  <a:close/>
                  <a:moveTo>
                    <a:pt x="36" y="13"/>
                  </a:moveTo>
                  <a:lnTo>
                    <a:pt x="45" y="13"/>
                  </a:lnTo>
                  <a:lnTo>
                    <a:pt x="45" y="4"/>
                  </a:lnTo>
                  <a:lnTo>
                    <a:pt x="59" y="4"/>
                  </a:lnTo>
                  <a:lnTo>
                    <a:pt x="59" y="13"/>
                  </a:lnTo>
                  <a:lnTo>
                    <a:pt x="68" y="13"/>
                  </a:lnTo>
                  <a:lnTo>
                    <a:pt x="71" y="27"/>
                  </a:lnTo>
                  <a:lnTo>
                    <a:pt x="33" y="27"/>
                  </a:lnTo>
                  <a:lnTo>
                    <a:pt x="36" y="13"/>
                  </a:lnTo>
                  <a:close/>
                  <a:moveTo>
                    <a:pt x="100" y="139"/>
                  </a:moveTo>
                  <a:lnTo>
                    <a:pt x="5" y="139"/>
                  </a:lnTo>
                  <a:lnTo>
                    <a:pt x="5" y="20"/>
                  </a:lnTo>
                  <a:lnTo>
                    <a:pt x="29" y="20"/>
                  </a:lnTo>
                  <a:lnTo>
                    <a:pt x="26" y="31"/>
                  </a:lnTo>
                  <a:lnTo>
                    <a:pt x="78" y="31"/>
                  </a:lnTo>
                  <a:lnTo>
                    <a:pt x="75" y="20"/>
                  </a:lnTo>
                  <a:lnTo>
                    <a:pt x="100" y="20"/>
                  </a:lnTo>
                  <a:lnTo>
                    <a:pt x="100" y="13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" name="Shape 352">
              <a:extLst>
                <a:ext uri="{FF2B5EF4-FFF2-40B4-BE49-F238E27FC236}">
                  <a16:creationId xmlns:a16="http://schemas.microsoft.com/office/drawing/2014/main" id="{37F5EA91-76B7-AC4A-92A7-541CB9B3C978}"/>
                </a:ext>
              </a:extLst>
            </p:cNvPr>
            <p:cNvSpPr/>
            <p:nvPr/>
          </p:nvSpPr>
          <p:spPr>
            <a:xfrm>
              <a:off x="3494924" y="2053114"/>
              <a:ext cx="67064" cy="289214"/>
            </a:xfrm>
            <a:custGeom>
              <a:avLst/>
              <a:gdLst/>
              <a:ahLst/>
              <a:cxnLst/>
              <a:rect l="0" t="0" r="0" b="0"/>
              <a:pathLst>
                <a:path w="32" h="138" extrusionOk="0">
                  <a:moveTo>
                    <a:pt x="32" y="0"/>
                  </a:moveTo>
                  <a:lnTo>
                    <a:pt x="9" y="0"/>
                  </a:lnTo>
                  <a:lnTo>
                    <a:pt x="9" y="9"/>
                  </a:lnTo>
                  <a:lnTo>
                    <a:pt x="0" y="9"/>
                  </a:lnTo>
                  <a:lnTo>
                    <a:pt x="0" y="34"/>
                  </a:lnTo>
                  <a:lnTo>
                    <a:pt x="5" y="34"/>
                  </a:lnTo>
                  <a:lnTo>
                    <a:pt x="5" y="14"/>
                  </a:lnTo>
                  <a:lnTo>
                    <a:pt x="9" y="14"/>
                  </a:lnTo>
                  <a:lnTo>
                    <a:pt x="9" y="116"/>
                  </a:lnTo>
                  <a:lnTo>
                    <a:pt x="20" y="138"/>
                  </a:lnTo>
                  <a:lnTo>
                    <a:pt x="32" y="116"/>
                  </a:lnTo>
                  <a:lnTo>
                    <a:pt x="32" y="0"/>
                  </a:lnTo>
                  <a:close/>
                  <a:moveTo>
                    <a:pt x="27" y="115"/>
                  </a:moveTo>
                  <a:lnTo>
                    <a:pt x="20" y="128"/>
                  </a:lnTo>
                  <a:lnTo>
                    <a:pt x="14" y="115"/>
                  </a:lnTo>
                  <a:lnTo>
                    <a:pt x="14" y="5"/>
                  </a:lnTo>
                  <a:lnTo>
                    <a:pt x="27" y="5"/>
                  </a:lnTo>
                  <a:lnTo>
                    <a:pt x="27" y="1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CBFE713-8998-4F75-B8B2-238D2A6E66CA}"/>
              </a:ext>
            </a:extLst>
          </p:cNvPr>
          <p:cNvSpPr txBox="1"/>
          <p:nvPr/>
        </p:nvSpPr>
        <p:spPr>
          <a:xfrm>
            <a:off x="1420955" y="1356674"/>
            <a:ext cx="55687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basic option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DA67C46-A8B5-446E-9DA0-0B4B16FD1C1A}"/>
              </a:ext>
            </a:extLst>
          </p:cNvPr>
          <p:cNvSpPr txBox="1"/>
          <p:nvPr/>
        </p:nvSpPr>
        <p:spPr>
          <a:xfrm>
            <a:off x="1420955" y="1817029"/>
            <a:ext cx="7073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icon options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A49A095-F9AC-4EB1-8660-9ADB678DBC4F}"/>
              </a:ext>
            </a:extLst>
          </p:cNvPr>
          <p:cNvCxnSpPr>
            <a:cxnSpLocks/>
            <a:stCxn id="60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9EFB50E-05AB-453E-9F7D-D4FDA054A3FF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885D5A2-6B8F-44B3-9BBC-3340EB9E87B6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A1A6B47-7650-4FC9-A4DB-5A17816ABA59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9058F5D-DFF7-4068-AB5B-0047C08B9F1E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FF279E7-E44D-4910-8E11-3B24DA3AF37D}"/>
                </a:ext>
              </a:extLst>
            </p:cNvPr>
            <p:cNvCxnSpPr>
              <a:stCxn id="60" idx="6"/>
              <a:endCxn id="62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4A27042-8C48-4384-8A1E-08B41D3114FB}"/>
              </a:ext>
            </a:extLst>
          </p:cNvPr>
          <p:cNvCxnSpPr>
            <a:cxnSpLocks/>
            <a:endCxn id="60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Graphic 5">
            <a:extLst>
              <a:ext uri="{FF2B5EF4-FFF2-40B4-BE49-F238E27FC236}">
                <a16:creationId xmlns:a16="http://schemas.microsoft.com/office/drawing/2014/main" id="{381A288A-D57D-4567-B141-41B661A949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3C16B7C-BA4E-4EBA-AA8C-08EEC7C77970}"/>
              </a:ext>
            </a:extLst>
          </p:cNvPr>
          <p:cNvGrpSpPr/>
          <p:nvPr/>
        </p:nvGrpSpPr>
        <p:grpSpPr>
          <a:xfrm>
            <a:off x="782279" y="1475193"/>
            <a:ext cx="571925" cy="95534"/>
            <a:chOff x="782279" y="1986934"/>
            <a:chExt cx="571925" cy="95534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A51B22D-9EF3-4EA7-A8ED-F32EED61256E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69AEC8F-CAC1-4E99-B3E8-2B96990534F8}"/>
                </a:ext>
              </a:extLst>
            </p:cNvPr>
            <p:cNvCxnSpPr>
              <a:cxnSpLocks/>
              <a:endCxn id="67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E4EAE90-CD66-4C68-B6D4-CDBE8FBD6B33}"/>
              </a:ext>
            </a:extLst>
          </p:cNvPr>
          <p:cNvGrpSpPr/>
          <p:nvPr/>
        </p:nvGrpSpPr>
        <p:grpSpPr>
          <a:xfrm>
            <a:off x="745408" y="1887239"/>
            <a:ext cx="623653" cy="238836"/>
            <a:chOff x="738264" y="3685797"/>
            <a:chExt cx="623653" cy="23883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71FE311-1BD7-42B1-8DF6-300F4BE55E7C}"/>
                </a:ext>
              </a:extLst>
            </p:cNvPr>
            <p:cNvGrpSpPr/>
            <p:nvPr/>
          </p:nvGrpSpPr>
          <p:grpSpPr>
            <a:xfrm>
              <a:off x="738264" y="3685797"/>
              <a:ext cx="623653" cy="238836"/>
              <a:chOff x="743176" y="2432496"/>
              <a:chExt cx="623653" cy="238836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941287D8-5D4E-492D-8877-9F7ABACC0752}"/>
                  </a:ext>
                </a:extLst>
              </p:cNvPr>
              <p:cNvSpPr/>
              <p:nvPr/>
            </p:nvSpPr>
            <p:spPr>
              <a:xfrm>
                <a:off x="1127993" y="2432496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D04F33BF-0E8D-4032-AF78-D80705558FF8}"/>
                  </a:ext>
                </a:extLst>
              </p:cNvPr>
              <p:cNvSpPr/>
              <p:nvPr/>
            </p:nvSpPr>
            <p:spPr>
              <a:xfrm>
                <a:off x="743176" y="2497575"/>
                <a:ext cx="95534" cy="955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36896871-689A-4368-B17D-BF07C419DB15}"/>
                  </a:ext>
                </a:extLst>
              </p:cNvPr>
              <p:cNvCxnSpPr>
                <a:cxnSpLocks/>
                <a:endCxn id="39" idx="2"/>
              </p:cNvCxnSpPr>
              <p:nvPr/>
            </p:nvCxnSpPr>
            <p:spPr>
              <a:xfrm>
                <a:off x="821139" y="2547152"/>
                <a:ext cx="306854" cy="4762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8" name="Picture 37" descr="Icon&#10;&#10;Description automatically generated">
              <a:extLst>
                <a:ext uri="{FF2B5EF4-FFF2-40B4-BE49-F238E27FC236}">
                  <a16:creationId xmlns:a16="http://schemas.microsoft.com/office/drawing/2014/main" id="{66679F0D-432D-4F04-968C-064C76998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7733" y="3754693"/>
              <a:ext cx="151134" cy="113217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F259E4C-6C1D-477C-A1C2-71379D73F2C5}"/>
              </a:ext>
            </a:extLst>
          </p:cNvPr>
          <p:cNvGrpSpPr/>
          <p:nvPr/>
        </p:nvGrpSpPr>
        <p:grpSpPr>
          <a:xfrm>
            <a:off x="747789" y="2294949"/>
            <a:ext cx="623653" cy="238836"/>
            <a:chOff x="747789" y="2294949"/>
            <a:chExt cx="623653" cy="238836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BFD8070-4B79-434B-B156-F2C6B741418E}"/>
                </a:ext>
              </a:extLst>
            </p:cNvPr>
            <p:cNvGrpSpPr/>
            <p:nvPr/>
          </p:nvGrpSpPr>
          <p:grpSpPr>
            <a:xfrm>
              <a:off x="747789" y="2294949"/>
              <a:ext cx="623653" cy="238836"/>
              <a:chOff x="743176" y="2432496"/>
              <a:chExt cx="623653" cy="238836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81DC872B-907C-4957-B72E-0497F6CA577E}"/>
                  </a:ext>
                </a:extLst>
              </p:cNvPr>
              <p:cNvSpPr/>
              <p:nvPr/>
            </p:nvSpPr>
            <p:spPr>
              <a:xfrm>
                <a:off x="1127993" y="2432496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0F11FBF8-D4D4-4F60-B7D7-194F4C391149}"/>
                  </a:ext>
                </a:extLst>
              </p:cNvPr>
              <p:cNvSpPr/>
              <p:nvPr/>
            </p:nvSpPr>
            <p:spPr>
              <a:xfrm>
                <a:off x="743176" y="2497575"/>
                <a:ext cx="95534" cy="955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CA08AAF7-3D84-436B-B111-73F406902F42}"/>
                  </a:ext>
                </a:extLst>
              </p:cNvPr>
              <p:cNvCxnSpPr>
                <a:cxnSpLocks/>
                <a:endCxn id="57" idx="2"/>
              </p:cNvCxnSpPr>
              <p:nvPr/>
            </p:nvCxnSpPr>
            <p:spPr>
              <a:xfrm>
                <a:off x="821139" y="2547152"/>
                <a:ext cx="306854" cy="4762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D6416605-5F06-45B7-95C2-C2CCE50E6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197304" y="2365611"/>
              <a:ext cx="109165" cy="108721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58B750F-24F7-40EC-9815-99CCB4B6EFE8}"/>
              </a:ext>
            </a:extLst>
          </p:cNvPr>
          <p:cNvGrpSpPr/>
          <p:nvPr/>
        </p:nvGrpSpPr>
        <p:grpSpPr>
          <a:xfrm>
            <a:off x="750170" y="2702659"/>
            <a:ext cx="623653" cy="238836"/>
            <a:chOff x="750170" y="2702659"/>
            <a:chExt cx="623653" cy="238836"/>
          </a:xfrm>
        </p:grpSpPr>
        <p:pic>
          <p:nvPicPr>
            <p:cNvPr id="81" name="Picture 80" descr="Icon&#10;&#10;Description automatically generated">
              <a:extLst>
                <a:ext uri="{FF2B5EF4-FFF2-40B4-BE49-F238E27FC236}">
                  <a16:creationId xmlns:a16="http://schemas.microsoft.com/office/drawing/2014/main" id="{6C8149A6-20B6-40D3-9D64-9D0894BFC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179204" y="2749838"/>
              <a:ext cx="150527" cy="150527"/>
            </a:xfrm>
            <a:prstGeom prst="rect">
              <a:avLst/>
            </a:prstGeom>
          </p:spPr>
        </p:pic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894D4774-D9E7-4348-85AB-809BD9756AF4}"/>
                </a:ext>
              </a:extLst>
            </p:cNvPr>
            <p:cNvGrpSpPr/>
            <p:nvPr/>
          </p:nvGrpSpPr>
          <p:grpSpPr>
            <a:xfrm>
              <a:off x="750170" y="2702659"/>
              <a:ext cx="623653" cy="238836"/>
              <a:chOff x="743176" y="2432496"/>
              <a:chExt cx="623653" cy="238836"/>
            </a:xfrm>
          </p:grpSpPr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787827FA-F76A-4BF6-828E-054484730B4B}"/>
                  </a:ext>
                </a:extLst>
              </p:cNvPr>
              <p:cNvSpPr/>
              <p:nvPr/>
            </p:nvSpPr>
            <p:spPr>
              <a:xfrm>
                <a:off x="1127993" y="2432496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903BD1A5-645B-4CC0-A733-63E513C2BA16}"/>
                  </a:ext>
                </a:extLst>
              </p:cNvPr>
              <p:cNvSpPr/>
              <p:nvPr/>
            </p:nvSpPr>
            <p:spPr>
              <a:xfrm>
                <a:off x="743176" y="2497575"/>
                <a:ext cx="95534" cy="955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BA232EFC-820F-4203-92A2-10C0AFA8B414}"/>
                  </a:ext>
                </a:extLst>
              </p:cNvPr>
              <p:cNvCxnSpPr>
                <a:cxnSpLocks/>
                <a:endCxn id="85" idx="2"/>
              </p:cNvCxnSpPr>
              <p:nvPr/>
            </p:nvCxnSpPr>
            <p:spPr>
              <a:xfrm>
                <a:off x="821139" y="2547152"/>
                <a:ext cx="306854" cy="4762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EC55DEB-808F-47B6-BCA4-6C1E474298E8}"/>
              </a:ext>
            </a:extLst>
          </p:cNvPr>
          <p:cNvGrpSpPr/>
          <p:nvPr/>
        </p:nvGrpSpPr>
        <p:grpSpPr>
          <a:xfrm>
            <a:off x="750165" y="3110369"/>
            <a:ext cx="623653" cy="238836"/>
            <a:chOff x="750165" y="3110369"/>
            <a:chExt cx="623653" cy="238836"/>
          </a:xfrm>
        </p:grpSpPr>
        <p:pic>
          <p:nvPicPr>
            <p:cNvPr id="80" name="Picture 7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23FFF29B-D99D-4A43-9BD0-C77AC3481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178630" y="3164638"/>
              <a:ext cx="143211" cy="126252"/>
            </a:xfrm>
            <a:prstGeom prst="rect">
              <a:avLst/>
            </a:prstGeom>
          </p:spPr>
        </p:pic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747E7369-13E0-46C8-88C1-8461EB7BFF9E}"/>
                </a:ext>
              </a:extLst>
            </p:cNvPr>
            <p:cNvGrpSpPr/>
            <p:nvPr/>
          </p:nvGrpSpPr>
          <p:grpSpPr>
            <a:xfrm>
              <a:off x="750165" y="3110369"/>
              <a:ext cx="623653" cy="238836"/>
              <a:chOff x="743176" y="2432496"/>
              <a:chExt cx="623653" cy="238836"/>
            </a:xfrm>
          </p:grpSpPr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DA21A763-4138-4FEF-BAA7-21DA61EDCD3B}"/>
                  </a:ext>
                </a:extLst>
              </p:cNvPr>
              <p:cNvSpPr/>
              <p:nvPr/>
            </p:nvSpPr>
            <p:spPr>
              <a:xfrm>
                <a:off x="1127993" y="2432496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CDCAF32E-9247-4BDF-A372-5BFE26962361}"/>
                  </a:ext>
                </a:extLst>
              </p:cNvPr>
              <p:cNvSpPr/>
              <p:nvPr/>
            </p:nvSpPr>
            <p:spPr>
              <a:xfrm>
                <a:off x="743176" y="2497575"/>
                <a:ext cx="95534" cy="955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369A42CB-100E-434E-AD24-A08B06FA320A}"/>
                  </a:ext>
                </a:extLst>
              </p:cNvPr>
              <p:cNvCxnSpPr>
                <a:cxnSpLocks/>
                <a:endCxn id="91" idx="2"/>
              </p:cNvCxnSpPr>
              <p:nvPr/>
            </p:nvCxnSpPr>
            <p:spPr>
              <a:xfrm>
                <a:off x="821139" y="2547152"/>
                <a:ext cx="306854" cy="4762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EE7C100-1AFC-408A-9FF2-0F38E93F1C58}"/>
              </a:ext>
            </a:extLst>
          </p:cNvPr>
          <p:cNvGrpSpPr/>
          <p:nvPr/>
        </p:nvGrpSpPr>
        <p:grpSpPr>
          <a:xfrm>
            <a:off x="743026" y="3518079"/>
            <a:ext cx="623653" cy="238836"/>
            <a:chOff x="743026" y="3518079"/>
            <a:chExt cx="623653" cy="238836"/>
          </a:xfrm>
        </p:grpSpPr>
        <p:pic>
          <p:nvPicPr>
            <p:cNvPr id="79" name="Picture 78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C0ECB2A1-929E-4971-A407-C6C1DFED8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166016" y="3582173"/>
              <a:ext cx="160245" cy="127815"/>
            </a:xfrm>
            <a:prstGeom prst="rect">
              <a:avLst/>
            </a:prstGeom>
          </p:spPr>
        </p:pic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8A2F4076-F252-48FD-B3DA-C2FF1278D266}"/>
                </a:ext>
              </a:extLst>
            </p:cNvPr>
            <p:cNvGrpSpPr/>
            <p:nvPr/>
          </p:nvGrpSpPr>
          <p:grpSpPr>
            <a:xfrm>
              <a:off x="743026" y="3518079"/>
              <a:ext cx="623653" cy="238836"/>
              <a:chOff x="743176" y="2432496"/>
              <a:chExt cx="623653" cy="238836"/>
            </a:xfrm>
          </p:grpSpPr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2B739931-09F1-42BD-88D3-E2946FCD113F}"/>
                  </a:ext>
                </a:extLst>
              </p:cNvPr>
              <p:cNvSpPr/>
              <p:nvPr/>
            </p:nvSpPr>
            <p:spPr>
              <a:xfrm>
                <a:off x="1127993" y="2432496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0152617C-53D6-4DFA-A529-E24732714E4D}"/>
                  </a:ext>
                </a:extLst>
              </p:cNvPr>
              <p:cNvSpPr/>
              <p:nvPr/>
            </p:nvSpPr>
            <p:spPr>
              <a:xfrm>
                <a:off x="743176" y="2497575"/>
                <a:ext cx="95534" cy="955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40852F9E-9579-4102-BFD9-5E3FDD8AE411}"/>
                  </a:ext>
                </a:extLst>
              </p:cNvPr>
              <p:cNvCxnSpPr>
                <a:cxnSpLocks/>
                <a:endCxn id="97" idx="2"/>
              </p:cNvCxnSpPr>
              <p:nvPr/>
            </p:nvCxnSpPr>
            <p:spPr>
              <a:xfrm>
                <a:off x="821139" y="2547152"/>
                <a:ext cx="306854" cy="4762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8F62C74-54D5-467E-8929-307E97A33687}"/>
              </a:ext>
            </a:extLst>
          </p:cNvPr>
          <p:cNvGrpSpPr/>
          <p:nvPr/>
        </p:nvGrpSpPr>
        <p:grpSpPr>
          <a:xfrm>
            <a:off x="743027" y="3925789"/>
            <a:ext cx="623653" cy="238836"/>
            <a:chOff x="743027" y="3925789"/>
            <a:chExt cx="623653" cy="238836"/>
          </a:xfrm>
        </p:grpSpPr>
        <p:pic>
          <p:nvPicPr>
            <p:cNvPr id="78" name="Picture 77" descr="Icon&#10;&#10;Description automatically generated">
              <a:extLst>
                <a:ext uri="{FF2B5EF4-FFF2-40B4-BE49-F238E27FC236}">
                  <a16:creationId xmlns:a16="http://schemas.microsoft.com/office/drawing/2014/main" id="{E3AFF86E-E653-49C8-99CB-C06A19E57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1176152" y="3981450"/>
              <a:ext cx="136588" cy="122318"/>
            </a:xfrm>
            <a:prstGeom prst="rect">
              <a:avLst/>
            </a:prstGeom>
          </p:spPr>
        </p:pic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8808246C-202B-4AA9-87E5-4A253FD7D719}"/>
                </a:ext>
              </a:extLst>
            </p:cNvPr>
            <p:cNvGrpSpPr/>
            <p:nvPr/>
          </p:nvGrpSpPr>
          <p:grpSpPr>
            <a:xfrm>
              <a:off x="743027" y="3925789"/>
              <a:ext cx="623653" cy="238836"/>
              <a:chOff x="743176" y="2432496"/>
              <a:chExt cx="623653" cy="238836"/>
            </a:xfrm>
          </p:grpSpPr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3725DF63-4100-4471-9A64-872A79B30234}"/>
                  </a:ext>
                </a:extLst>
              </p:cNvPr>
              <p:cNvSpPr/>
              <p:nvPr/>
            </p:nvSpPr>
            <p:spPr>
              <a:xfrm>
                <a:off x="1127993" y="2432496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2C507A90-B039-4BD8-8253-4B0881F331E4}"/>
                  </a:ext>
                </a:extLst>
              </p:cNvPr>
              <p:cNvSpPr/>
              <p:nvPr/>
            </p:nvSpPr>
            <p:spPr>
              <a:xfrm>
                <a:off x="743176" y="2497575"/>
                <a:ext cx="95534" cy="955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D6D288D0-B937-4D50-AF66-798A123D66F6}"/>
                  </a:ext>
                </a:extLst>
              </p:cNvPr>
              <p:cNvCxnSpPr>
                <a:cxnSpLocks/>
                <a:endCxn id="103" idx="2"/>
              </p:cNvCxnSpPr>
              <p:nvPr/>
            </p:nvCxnSpPr>
            <p:spPr>
              <a:xfrm>
                <a:off x="821139" y="2547152"/>
                <a:ext cx="306854" cy="4762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B3350D3-FAFF-46B0-B064-3E7AE7FF9BAE}"/>
              </a:ext>
            </a:extLst>
          </p:cNvPr>
          <p:cNvGrpSpPr/>
          <p:nvPr/>
        </p:nvGrpSpPr>
        <p:grpSpPr>
          <a:xfrm>
            <a:off x="743027" y="4333500"/>
            <a:ext cx="623653" cy="238836"/>
            <a:chOff x="743027" y="4333500"/>
            <a:chExt cx="623653" cy="238836"/>
          </a:xfrm>
        </p:grpSpPr>
        <p:pic>
          <p:nvPicPr>
            <p:cNvPr id="77" name="Picture 76" descr="Icon&#10;&#10;Description automatically generated">
              <a:extLst>
                <a:ext uri="{FF2B5EF4-FFF2-40B4-BE49-F238E27FC236}">
                  <a16:creationId xmlns:a16="http://schemas.microsoft.com/office/drawing/2014/main" id="{A4A0FF03-D24F-40E5-9003-42665638E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1183746" y="4390604"/>
              <a:ext cx="135468" cy="121315"/>
            </a:xfrm>
            <a:prstGeom prst="rect">
              <a:avLst/>
            </a:prstGeom>
          </p:spPr>
        </p:pic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C7DBC852-01FE-49DC-AADA-C621CB76B46C}"/>
                </a:ext>
              </a:extLst>
            </p:cNvPr>
            <p:cNvGrpSpPr/>
            <p:nvPr/>
          </p:nvGrpSpPr>
          <p:grpSpPr>
            <a:xfrm>
              <a:off x="743027" y="4333500"/>
              <a:ext cx="623653" cy="238836"/>
              <a:chOff x="743176" y="2432496"/>
              <a:chExt cx="623653" cy="238836"/>
            </a:xfrm>
          </p:grpSpPr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5A758E2C-6EF6-4502-BCE9-5332A343DEE6}"/>
                  </a:ext>
                </a:extLst>
              </p:cNvPr>
              <p:cNvSpPr/>
              <p:nvPr/>
            </p:nvSpPr>
            <p:spPr>
              <a:xfrm>
                <a:off x="1127993" y="2432496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D089A0BE-E37A-4D5F-9ACC-7D404E362778}"/>
                  </a:ext>
                </a:extLst>
              </p:cNvPr>
              <p:cNvSpPr/>
              <p:nvPr/>
            </p:nvSpPr>
            <p:spPr>
              <a:xfrm>
                <a:off x="743176" y="2497575"/>
                <a:ext cx="95534" cy="955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1C1B31BA-CF68-4C81-B06A-741AA7E4A367}"/>
                  </a:ext>
                </a:extLst>
              </p:cNvPr>
              <p:cNvCxnSpPr>
                <a:cxnSpLocks/>
                <a:endCxn id="109" idx="2"/>
              </p:cNvCxnSpPr>
              <p:nvPr/>
            </p:nvCxnSpPr>
            <p:spPr>
              <a:xfrm>
                <a:off x="821139" y="2547152"/>
                <a:ext cx="306854" cy="4762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A56EC216-3D0A-4427-BB19-D3DC4C0410BD}"/>
              </a:ext>
            </a:extLst>
          </p:cNvPr>
          <p:cNvSpPr txBox="1"/>
          <p:nvPr/>
        </p:nvSpPr>
        <p:spPr>
          <a:xfrm>
            <a:off x="1420955" y="2226604"/>
            <a:ext cx="7073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icon options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A66AC12-992D-449F-96B9-02ECDE59CAAF}"/>
              </a:ext>
            </a:extLst>
          </p:cNvPr>
          <p:cNvSpPr txBox="1"/>
          <p:nvPr/>
        </p:nvSpPr>
        <p:spPr>
          <a:xfrm>
            <a:off x="1420955" y="2636179"/>
            <a:ext cx="7073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icon options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11B4C57-1862-4256-8697-642659B0E944}"/>
              </a:ext>
            </a:extLst>
          </p:cNvPr>
          <p:cNvSpPr txBox="1"/>
          <p:nvPr/>
        </p:nvSpPr>
        <p:spPr>
          <a:xfrm>
            <a:off x="1420955" y="3045754"/>
            <a:ext cx="7073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icon options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C570794-289E-47E1-8E78-6F3B044DAA9D}"/>
              </a:ext>
            </a:extLst>
          </p:cNvPr>
          <p:cNvSpPr txBox="1"/>
          <p:nvPr/>
        </p:nvSpPr>
        <p:spPr>
          <a:xfrm>
            <a:off x="1420955" y="3455329"/>
            <a:ext cx="7073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icon options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E1F9B52-B44D-4B49-B94F-15A27668C174}"/>
              </a:ext>
            </a:extLst>
          </p:cNvPr>
          <p:cNvSpPr txBox="1"/>
          <p:nvPr/>
        </p:nvSpPr>
        <p:spPr>
          <a:xfrm>
            <a:off x="1420955" y="3864904"/>
            <a:ext cx="7073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icon options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DDF51AD-790B-4ABC-874E-1703302A4DA1}"/>
              </a:ext>
            </a:extLst>
          </p:cNvPr>
          <p:cNvSpPr txBox="1"/>
          <p:nvPr/>
        </p:nvSpPr>
        <p:spPr>
          <a:xfrm>
            <a:off x="1420955" y="4274477"/>
            <a:ext cx="7073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icon options</a:t>
            </a:r>
            <a:endParaRPr lang="en-GB" sz="1600" dirty="0">
              <a:latin typeface="Lato Light" panose="020F03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96733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E468A7-4F6C-4116-8A43-355D02A22A8D}"/>
              </a:ext>
            </a:extLst>
          </p:cNvPr>
          <p:cNvSpPr txBox="1"/>
          <p:nvPr/>
        </p:nvSpPr>
        <p:spPr>
          <a:xfrm>
            <a:off x="900112" y="507206"/>
            <a:ext cx="3557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Webcertain</a:t>
            </a:r>
            <a:r>
              <a:rPr lang="en-GB" dirty="0"/>
              <a:t> icons (black)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31BE5B-CAD0-4B89-AC69-8E414801AF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31389" y="1341590"/>
            <a:ext cx="585643" cy="585643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1EF36A90-FAB0-4E11-8AAD-69B8CB745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012" y="4072836"/>
            <a:ext cx="773396" cy="579364"/>
          </a:xfrm>
          <a:prstGeom prst="rect">
            <a:avLst/>
          </a:prstGeom>
        </p:spPr>
      </p:pic>
      <p:pic>
        <p:nvPicPr>
          <p:cNvPr id="16" name="Picture 15" descr="Shape&#10;&#10;Description automatically generated with medium confidence">
            <a:extLst>
              <a:ext uri="{FF2B5EF4-FFF2-40B4-BE49-F238E27FC236}">
                <a16:creationId xmlns:a16="http://schemas.microsoft.com/office/drawing/2014/main" id="{47941F61-508D-447E-AA8A-CFC0EDE24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6807" y="4094211"/>
            <a:ext cx="582074" cy="579708"/>
          </a:xfrm>
          <a:prstGeom prst="rect">
            <a:avLst/>
          </a:prstGeom>
        </p:spPr>
      </p:pic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CDCD3AA5-2C50-4C2F-909E-422A38B9E4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081" y="1352549"/>
            <a:ext cx="781050" cy="581025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4CD6A21-C2C5-4E7F-819C-D2D1E04754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6180" y="1293019"/>
            <a:ext cx="771525" cy="685800"/>
          </a:xfrm>
          <a:prstGeom prst="rect">
            <a:avLst/>
          </a:prstGeom>
        </p:spPr>
      </p:pic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958B6509-32C1-474C-A4DC-9FA450C365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6754" y="1366838"/>
            <a:ext cx="1247775" cy="666750"/>
          </a:xfrm>
          <a:prstGeom prst="rect">
            <a:avLst/>
          </a:prstGeom>
        </p:spPr>
      </p:pic>
      <p:pic>
        <p:nvPicPr>
          <p:cNvPr id="17" name="Picture 16" descr="Shape&#10;&#10;Description automatically generated with low confidence">
            <a:extLst>
              <a:ext uri="{FF2B5EF4-FFF2-40B4-BE49-F238E27FC236}">
                <a16:creationId xmlns:a16="http://schemas.microsoft.com/office/drawing/2014/main" id="{1FBB0B2E-B1D5-499E-AB66-082335C158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3578" y="1314449"/>
            <a:ext cx="476250" cy="771525"/>
          </a:xfrm>
          <a:prstGeom prst="rect">
            <a:avLst/>
          </a:prstGeom>
        </p:spPr>
      </p:pic>
      <p:pic>
        <p:nvPicPr>
          <p:cNvPr id="20" name="Picture 19" descr="Shape&#10;&#10;Description automatically generated with medium confidence">
            <a:extLst>
              <a:ext uri="{FF2B5EF4-FFF2-40B4-BE49-F238E27FC236}">
                <a16:creationId xmlns:a16="http://schemas.microsoft.com/office/drawing/2014/main" id="{850985B1-D0AE-48A1-AE53-26DFCB6DFF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8875" y="1331119"/>
            <a:ext cx="695325" cy="781050"/>
          </a:xfrm>
          <a:prstGeom prst="rect">
            <a:avLst/>
          </a:prstGeom>
        </p:spPr>
      </p:pic>
      <p:pic>
        <p:nvPicPr>
          <p:cNvPr id="24" name="Picture 23" descr="Shape&#10;&#10;Description automatically generated with medium confidence">
            <a:extLst>
              <a:ext uri="{FF2B5EF4-FFF2-40B4-BE49-F238E27FC236}">
                <a16:creationId xmlns:a16="http://schemas.microsoft.com/office/drawing/2014/main" id="{66F5E290-2D5D-475D-BC71-BA59FA5C3C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063" y="2155032"/>
            <a:ext cx="638175" cy="847725"/>
          </a:xfrm>
          <a:prstGeom prst="rect">
            <a:avLst/>
          </a:prstGeom>
        </p:spPr>
      </p:pic>
      <p:pic>
        <p:nvPicPr>
          <p:cNvPr id="26" name="Picture 25" descr="Shape&#10;&#10;Description automatically generated with medium confidence">
            <a:extLst>
              <a:ext uri="{FF2B5EF4-FFF2-40B4-BE49-F238E27FC236}">
                <a16:creationId xmlns:a16="http://schemas.microsoft.com/office/drawing/2014/main" id="{EC1C9D4C-9F76-469C-96A7-FFA3310C80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95462" y="2240756"/>
            <a:ext cx="781050" cy="762000"/>
          </a:xfrm>
          <a:prstGeom prst="rect">
            <a:avLst/>
          </a:prstGeom>
        </p:spPr>
      </p:pic>
      <p:pic>
        <p:nvPicPr>
          <p:cNvPr id="28" name="Picture 27" descr="Shape&#10;&#10;Description automatically generated with low confidence">
            <a:extLst>
              <a:ext uri="{FF2B5EF4-FFF2-40B4-BE49-F238E27FC236}">
                <a16:creationId xmlns:a16="http://schemas.microsoft.com/office/drawing/2014/main" id="{0ED6E46F-ADE9-427D-9EAA-93665503D0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03269" y="3995737"/>
            <a:ext cx="638175" cy="638175"/>
          </a:xfrm>
          <a:prstGeom prst="rect">
            <a:avLst/>
          </a:prstGeom>
        </p:spPr>
      </p:pic>
      <p:pic>
        <p:nvPicPr>
          <p:cNvPr id="30" name="Picture 29" descr="Shape&#10;&#10;Description automatically generated with low confidence">
            <a:extLst>
              <a:ext uri="{FF2B5EF4-FFF2-40B4-BE49-F238E27FC236}">
                <a16:creationId xmlns:a16="http://schemas.microsoft.com/office/drawing/2014/main" id="{8174418D-B4F9-401C-9A89-545F69A16A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03143" y="4021931"/>
            <a:ext cx="638175" cy="571500"/>
          </a:xfrm>
          <a:prstGeom prst="rect">
            <a:avLst/>
          </a:prstGeom>
        </p:spPr>
      </p:pic>
      <p:pic>
        <p:nvPicPr>
          <p:cNvPr id="32" name="Picture 31" descr="Shape&#10;&#10;Description automatically generated with low confidence">
            <a:extLst>
              <a:ext uri="{FF2B5EF4-FFF2-40B4-BE49-F238E27FC236}">
                <a16:creationId xmlns:a16="http://schemas.microsoft.com/office/drawing/2014/main" id="{BE329482-7627-47C9-849D-F349BD3D97E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67299" y="4029075"/>
            <a:ext cx="638175" cy="571500"/>
          </a:xfrm>
          <a:prstGeom prst="rect">
            <a:avLst/>
          </a:prstGeom>
        </p:spPr>
      </p:pic>
      <p:pic>
        <p:nvPicPr>
          <p:cNvPr id="34" name="Picture 33" descr="Shape&#10;&#10;Description automatically generated with low confidence">
            <a:extLst>
              <a:ext uri="{FF2B5EF4-FFF2-40B4-BE49-F238E27FC236}">
                <a16:creationId xmlns:a16="http://schemas.microsoft.com/office/drawing/2014/main" id="{51D01312-01D5-4EB1-A52E-145F786B14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93344" y="4095749"/>
            <a:ext cx="800100" cy="638175"/>
          </a:xfrm>
          <a:prstGeom prst="rect">
            <a:avLst/>
          </a:prstGeom>
        </p:spPr>
      </p:pic>
      <p:pic>
        <p:nvPicPr>
          <p:cNvPr id="36" name="Picture 35" descr="Shape&#10;&#10;Description automatically generated with medium confidence">
            <a:extLst>
              <a:ext uri="{FF2B5EF4-FFF2-40B4-BE49-F238E27FC236}">
                <a16:creationId xmlns:a16="http://schemas.microsoft.com/office/drawing/2014/main" id="{D358D6FE-46AA-489C-AD90-F97C64AE596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95600" y="4031456"/>
            <a:ext cx="723900" cy="638175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996304A0-343B-486D-B21D-EEE1183AFED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08760" y="1337956"/>
            <a:ext cx="771525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2751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E468A7-4F6C-4116-8A43-355D02A22A8D}"/>
              </a:ext>
            </a:extLst>
          </p:cNvPr>
          <p:cNvSpPr txBox="1"/>
          <p:nvPr/>
        </p:nvSpPr>
        <p:spPr>
          <a:xfrm>
            <a:off x="900112" y="507206"/>
            <a:ext cx="3557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Webcertain</a:t>
            </a:r>
            <a:r>
              <a:rPr lang="en-GB" dirty="0"/>
              <a:t> icons (grey)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D2E43E-0469-44D1-BA39-7E49193959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74240" y="1184428"/>
            <a:ext cx="585643" cy="585643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44918B3D-2354-4F8B-BC80-28A23E3BA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588" y="4157688"/>
            <a:ext cx="698273" cy="5230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440D86-9720-4DB2-9FB9-89F23B11F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245" y="4150519"/>
            <a:ext cx="525535" cy="52339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7797973F-EBC1-49FF-8A12-D648786BDA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0412" y="4043362"/>
            <a:ext cx="638175" cy="571500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77A457E-BDB8-46E5-B297-09E2F6DB85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3124" y="4086225"/>
            <a:ext cx="638175" cy="571500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74124FB-F52D-4C44-A8BD-14FF3396DC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0606" y="4102893"/>
            <a:ext cx="800100" cy="638175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58B1CFE-B902-4269-90C5-847C7CBA93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1438" y="4074318"/>
            <a:ext cx="723900" cy="638175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0B3706A7-8072-41FA-93A0-272E091877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4162" y="4152899"/>
            <a:ext cx="638175" cy="638175"/>
          </a:xfrm>
          <a:prstGeom prst="rect">
            <a:avLst/>
          </a:prstGeom>
        </p:spPr>
      </p:pic>
      <p:pic>
        <p:nvPicPr>
          <p:cNvPr id="30" name="Picture 29" descr="A picture containing shape&#10;&#10;Description automatically generated">
            <a:extLst>
              <a:ext uri="{FF2B5EF4-FFF2-40B4-BE49-F238E27FC236}">
                <a16:creationId xmlns:a16="http://schemas.microsoft.com/office/drawing/2014/main" id="{00F2FE34-2CFB-4F6D-A336-3B74BFAD55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59430" y="1203837"/>
            <a:ext cx="771525" cy="685800"/>
          </a:xfrm>
          <a:prstGeom prst="rect">
            <a:avLst/>
          </a:prstGeom>
        </p:spPr>
      </p:pic>
      <p:pic>
        <p:nvPicPr>
          <p:cNvPr id="32" name="Picture 31" descr="A black and white outline of a person's head&#10;&#10;Description automatically generated with low confidence">
            <a:extLst>
              <a:ext uri="{FF2B5EF4-FFF2-40B4-BE49-F238E27FC236}">
                <a16:creationId xmlns:a16="http://schemas.microsoft.com/office/drawing/2014/main" id="{C1D27EF2-4458-44AE-A97A-CB99802647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77920" y="1146226"/>
            <a:ext cx="476250" cy="771525"/>
          </a:xfrm>
          <a:prstGeom prst="rect">
            <a:avLst/>
          </a:prstGeom>
        </p:spPr>
      </p:pic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1086231A-8961-41F0-9636-E772A6752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98228" y="1134090"/>
            <a:ext cx="695325" cy="781050"/>
          </a:xfrm>
          <a:prstGeom prst="rect">
            <a:avLst/>
          </a:prstGeom>
        </p:spPr>
      </p:pic>
      <p:pic>
        <p:nvPicPr>
          <p:cNvPr id="36" name="Picture 35" descr="A picture containing text, watch&#10;&#10;Description automatically generated">
            <a:extLst>
              <a:ext uri="{FF2B5EF4-FFF2-40B4-BE49-F238E27FC236}">
                <a16:creationId xmlns:a16="http://schemas.microsoft.com/office/drawing/2014/main" id="{93D9CED1-D55F-4A75-B58B-AFBB0094B7F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6720" y="2133754"/>
            <a:ext cx="781050" cy="5810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9807B2F-F561-43A2-8D99-95B25D76FD2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65054" y="1191239"/>
            <a:ext cx="1247775" cy="666750"/>
          </a:xfrm>
          <a:prstGeom prst="rect">
            <a:avLst/>
          </a:prstGeom>
        </p:spPr>
      </p:pic>
      <p:pic>
        <p:nvPicPr>
          <p:cNvPr id="40" name="Picture 39" descr="Shape&#10;&#10;Description automatically generated">
            <a:extLst>
              <a:ext uri="{FF2B5EF4-FFF2-40B4-BE49-F238E27FC236}">
                <a16:creationId xmlns:a16="http://schemas.microsoft.com/office/drawing/2014/main" id="{9E08B1F6-F78A-4A1D-82BB-03D6224BA5E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63725" y="1100752"/>
            <a:ext cx="638175" cy="847725"/>
          </a:xfrm>
          <a:prstGeom prst="rect">
            <a:avLst/>
          </a:prstGeom>
        </p:spPr>
      </p:pic>
      <p:pic>
        <p:nvPicPr>
          <p:cNvPr id="42" name="Picture 41" descr="A picture containing shape&#10;&#10;Description automatically generated">
            <a:extLst>
              <a:ext uri="{FF2B5EF4-FFF2-40B4-BE49-F238E27FC236}">
                <a16:creationId xmlns:a16="http://schemas.microsoft.com/office/drawing/2014/main" id="{1193440D-9634-41BC-92AB-557351FCBBA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78784" y="1047750"/>
            <a:ext cx="781050" cy="762000"/>
          </a:xfrm>
          <a:prstGeom prst="rect">
            <a:avLst/>
          </a:prstGeom>
        </p:spPr>
      </p:pic>
      <p:pic>
        <p:nvPicPr>
          <p:cNvPr id="44" name="Picture 43" descr="A red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732AF5BA-E474-4FA5-890A-AC0F34CB90E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71368" y="2094886"/>
            <a:ext cx="762000" cy="762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F6028B9-32A6-4B3C-AF0D-243D65041689}"/>
              </a:ext>
            </a:extLst>
          </p:cNvPr>
          <p:cNvGrpSpPr/>
          <p:nvPr/>
        </p:nvGrpSpPr>
        <p:grpSpPr>
          <a:xfrm>
            <a:off x="5114112" y="2103056"/>
            <a:ext cx="446205" cy="649998"/>
            <a:chOff x="3299397" y="1943557"/>
            <a:chExt cx="274604" cy="400024"/>
          </a:xfrm>
          <a:solidFill>
            <a:schemeClr val="bg1">
              <a:lumMod val="65000"/>
            </a:schemeClr>
          </a:solidFill>
        </p:grpSpPr>
        <p:sp>
          <p:nvSpPr>
            <p:cNvPr id="20" name="Freeform 114">
              <a:extLst>
                <a:ext uri="{FF2B5EF4-FFF2-40B4-BE49-F238E27FC236}">
                  <a16:creationId xmlns:a16="http://schemas.microsoft.com/office/drawing/2014/main" id="{93057A08-78ED-48A8-8FCA-5209010A0B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9397" y="1943557"/>
              <a:ext cx="274604" cy="400024"/>
            </a:xfrm>
            <a:custGeom>
              <a:avLst/>
              <a:gdLst>
                <a:gd name="T0" fmla="*/ 44 w 88"/>
                <a:gd name="T1" fmla="*/ 0 h 128"/>
                <a:gd name="T2" fmla="*/ 0 w 88"/>
                <a:gd name="T3" fmla="*/ 44 h 128"/>
                <a:gd name="T4" fmla="*/ 20 w 88"/>
                <a:gd name="T5" fmla="*/ 92 h 128"/>
                <a:gd name="T6" fmla="*/ 44 w 88"/>
                <a:gd name="T7" fmla="*/ 128 h 128"/>
                <a:gd name="T8" fmla="*/ 68 w 88"/>
                <a:gd name="T9" fmla="*/ 92 h 128"/>
                <a:gd name="T10" fmla="*/ 88 w 88"/>
                <a:gd name="T11" fmla="*/ 44 h 128"/>
                <a:gd name="T12" fmla="*/ 44 w 88"/>
                <a:gd name="T13" fmla="*/ 0 h 128"/>
                <a:gd name="T14" fmla="*/ 54 w 88"/>
                <a:gd name="T15" fmla="*/ 109 h 128"/>
                <a:gd name="T16" fmla="*/ 35 w 88"/>
                <a:gd name="T17" fmla="*/ 111 h 128"/>
                <a:gd name="T18" fmla="*/ 32 w 88"/>
                <a:gd name="T19" fmla="*/ 104 h 128"/>
                <a:gd name="T20" fmla="*/ 32 w 88"/>
                <a:gd name="T21" fmla="*/ 103 h 128"/>
                <a:gd name="T22" fmla="*/ 57 w 88"/>
                <a:gd name="T23" fmla="*/ 100 h 128"/>
                <a:gd name="T24" fmla="*/ 56 w 88"/>
                <a:gd name="T25" fmla="*/ 104 h 128"/>
                <a:gd name="T26" fmla="*/ 54 w 88"/>
                <a:gd name="T27" fmla="*/ 109 h 128"/>
                <a:gd name="T28" fmla="*/ 31 w 88"/>
                <a:gd name="T29" fmla="*/ 100 h 128"/>
                <a:gd name="T30" fmla="*/ 28 w 88"/>
                <a:gd name="T31" fmla="*/ 92 h 128"/>
                <a:gd name="T32" fmla="*/ 60 w 88"/>
                <a:gd name="T33" fmla="*/ 92 h 128"/>
                <a:gd name="T34" fmla="*/ 58 w 88"/>
                <a:gd name="T35" fmla="*/ 96 h 128"/>
                <a:gd name="T36" fmla="*/ 31 w 88"/>
                <a:gd name="T37" fmla="*/ 100 h 128"/>
                <a:gd name="T38" fmla="*/ 44 w 88"/>
                <a:gd name="T39" fmla="*/ 120 h 128"/>
                <a:gd name="T40" fmla="*/ 36 w 88"/>
                <a:gd name="T41" fmla="*/ 115 h 128"/>
                <a:gd name="T42" fmla="*/ 53 w 88"/>
                <a:gd name="T43" fmla="*/ 113 h 128"/>
                <a:gd name="T44" fmla="*/ 44 w 88"/>
                <a:gd name="T45" fmla="*/ 120 h 128"/>
                <a:gd name="T46" fmla="*/ 63 w 88"/>
                <a:gd name="T47" fmla="*/ 84 h 128"/>
                <a:gd name="T48" fmla="*/ 25 w 88"/>
                <a:gd name="T49" fmla="*/ 84 h 128"/>
                <a:gd name="T50" fmla="*/ 19 w 88"/>
                <a:gd name="T51" fmla="*/ 71 h 128"/>
                <a:gd name="T52" fmla="*/ 8 w 88"/>
                <a:gd name="T53" fmla="*/ 44 h 128"/>
                <a:gd name="T54" fmla="*/ 44 w 88"/>
                <a:gd name="T55" fmla="*/ 8 h 128"/>
                <a:gd name="T56" fmla="*/ 80 w 88"/>
                <a:gd name="T57" fmla="*/ 44 h 128"/>
                <a:gd name="T58" fmla="*/ 69 w 88"/>
                <a:gd name="T59" fmla="*/ 71 h 128"/>
                <a:gd name="T60" fmla="*/ 63 w 88"/>
                <a:gd name="T61" fmla="*/ 8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" h="128">
                  <a:moveTo>
                    <a:pt x="44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0"/>
                    <a:pt x="15" y="77"/>
                    <a:pt x="20" y="92"/>
                  </a:cubicBezTo>
                  <a:cubicBezTo>
                    <a:pt x="28" y="115"/>
                    <a:pt x="27" y="128"/>
                    <a:pt x="44" y="128"/>
                  </a:cubicBezTo>
                  <a:cubicBezTo>
                    <a:pt x="61" y="128"/>
                    <a:pt x="60" y="115"/>
                    <a:pt x="68" y="92"/>
                  </a:cubicBezTo>
                  <a:cubicBezTo>
                    <a:pt x="73" y="77"/>
                    <a:pt x="88" y="60"/>
                    <a:pt x="88" y="44"/>
                  </a:cubicBezTo>
                  <a:cubicBezTo>
                    <a:pt x="88" y="20"/>
                    <a:pt x="68" y="0"/>
                    <a:pt x="44" y="0"/>
                  </a:cubicBezTo>
                  <a:close/>
                  <a:moveTo>
                    <a:pt x="54" y="109"/>
                  </a:moveTo>
                  <a:cubicBezTo>
                    <a:pt x="35" y="111"/>
                    <a:pt x="35" y="111"/>
                    <a:pt x="35" y="111"/>
                  </a:cubicBezTo>
                  <a:cubicBezTo>
                    <a:pt x="34" y="109"/>
                    <a:pt x="33" y="107"/>
                    <a:pt x="32" y="104"/>
                  </a:cubicBezTo>
                  <a:cubicBezTo>
                    <a:pt x="32" y="104"/>
                    <a:pt x="32" y="104"/>
                    <a:pt x="32" y="103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7" y="102"/>
                    <a:pt x="56" y="103"/>
                    <a:pt x="56" y="104"/>
                  </a:cubicBezTo>
                  <a:cubicBezTo>
                    <a:pt x="55" y="106"/>
                    <a:pt x="55" y="107"/>
                    <a:pt x="54" y="109"/>
                  </a:cubicBezTo>
                  <a:close/>
                  <a:moveTo>
                    <a:pt x="31" y="100"/>
                  </a:moveTo>
                  <a:cubicBezTo>
                    <a:pt x="30" y="97"/>
                    <a:pt x="29" y="95"/>
                    <a:pt x="28" y="92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59" y="93"/>
                    <a:pt x="59" y="95"/>
                    <a:pt x="58" y="96"/>
                  </a:cubicBezTo>
                  <a:lnTo>
                    <a:pt x="31" y="100"/>
                  </a:lnTo>
                  <a:close/>
                  <a:moveTo>
                    <a:pt x="44" y="120"/>
                  </a:moveTo>
                  <a:cubicBezTo>
                    <a:pt x="40" y="120"/>
                    <a:pt x="38" y="120"/>
                    <a:pt x="36" y="115"/>
                  </a:cubicBezTo>
                  <a:cubicBezTo>
                    <a:pt x="53" y="113"/>
                    <a:pt x="53" y="113"/>
                    <a:pt x="53" y="113"/>
                  </a:cubicBezTo>
                  <a:cubicBezTo>
                    <a:pt x="51" y="119"/>
                    <a:pt x="49" y="120"/>
                    <a:pt x="44" y="120"/>
                  </a:cubicBezTo>
                  <a:close/>
                  <a:moveTo>
                    <a:pt x="63" y="84"/>
                  </a:moveTo>
                  <a:cubicBezTo>
                    <a:pt x="25" y="84"/>
                    <a:pt x="25" y="84"/>
                    <a:pt x="25" y="84"/>
                  </a:cubicBezTo>
                  <a:cubicBezTo>
                    <a:pt x="23" y="80"/>
                    <a:pt x="21" y="75"/>
                    <a:pt x="19" y="71"/>
                  </a:cubicBezTo>
                  <a:cubicBezTo>
                    <a:pt x="13" y="62"/>
                    <a:pt x="8" y="52"/>
                    <a:pt x="8" y="44"/>
                  </a:cubicBezTo>
                  <a:cubicBezTo>
                    <a:pt x="8" y="24"/>
                    <a:pt x="24" y="8"/>
                    <a:pt x="44" y="8"/>
                  </a:cubicBezTo>
                  <a:cubicBezTo>
                    <a:pt x="64" y="8"/>
                    <a:pt x="80" y="24"/>
                    <a:pt x="80" y="44"/>
                  </a:cubicBezTo>
                  <a:cubicBezTo>
                    <a:pt x="80" y="52"/>
                    <a:pt x="75" y="62"/>
                    <a:pt x="69" y="71"/>
                  </a:cubicBezTo>
                  <a:cubicBezTo>
                    <a:pt x="67" y="75"/>
                    <a:pt x="65" y="80"/>
                    <a:pt x="63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" name="Freeform 115">
              <a:extLst>
                <a:ext uri="{FF2B5EF4-FFF2-40B4-BE49-F238E27FC236}">
                  <a16:creationId xmlns:a16="http://schemas.microsoft.com/office/drawing/2014/main" id="{89FE5247-1905-4E3A-A8A5-41F3556C6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447" y="2006927"/>
              <a:ext cx="81853" cy="80533"/>
            </a:xfrm>
            <a:custGeom>
              <a:avLst/>
              <a:gdLst>
                <a:gd name="T0" fmla="*/ 24 w 26"/>
                <a:gd name="T1" fmla="*/ 0 h 26"/>
                <a:gd name="T2" fmla="*/ 0 w 26"/>
                <a:gd name="T3" fmla="*/ 24 h 26"/>
                <a:gd name="T4" fmla="*/ 2 w 26"/>
                <a:gd name="T5" fmla="*/ 26 h 26"/>
                <a:gd name="T6" fmla="*/ 4 w 26"/>
                <a:gd name="T7" fmla="*/ 24 h 26"/>
                <a:gd name="T8" fmla="*/ 24 w 26"/>
                <a:gd name="T9" fmla="*/ 4 h 26"/>
                <a:gd name="T10" fmla="*/ 26 w 26"/>
                <a:gd name="T11" fmla="*/ 2 h 26"/>
                <a:gd name="T12" fmla="*/ 24 w 26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6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25"/>
                    <a:pt x="1" y="26"/>
                    <a:pt x="2" y="26"/>
                  </a:cubicBezTo>
                  <a:cubicBezTo>
                    <a:pt x="3" y="26"/>
                    <a:pt x="4" y="25"/>
                    <a:pt x="4" y="24"/>
                  </a:cubicBezTo>
                  <a:cubicBezTo>
                    <a:pt x="4" y="13"/>
                    <a:pt x="13" y="4"/>
                    <a:pt x="24" y="4"/>
                  </a:cubicBezTo>
                  <a:cubicBezTo>
                    <a:pt x="25" y="4"/>
                    <a:pt x="26" y="3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0FD89CC-1E56-40CA-8B7D-8A9DCAAA2E3F}"/>
              </a:ext>
            </a:extLst>
          </p:cNvPr>
          <p:cNvGrpSpPr/>
          <p:nvPr/>
        </p:nvGrpSpPr>
        <p:grpSpPr>
          <a:xfrm>
            <a:off x="4103012" y="2080419"/>
            <a:ext cx="658469" cy="656296"/>
            <a:chOff x="4037394" y="1144829"/>
            <a:chExt cx="400024" cy="398703"/>
          </a:xfrm>
          <a:solidFill>
            <a:schemeClr val="bg1">
              <a:lumMod val="65000"/>
            </a:schemeClr>
          </a:solidFill>
        </p:grpSpPr>
        <p:sp>
          <p:nvSpPr>
            <p:cNvPr id="24" name="Freeform 124">
              <a:extLst>
                <a:ext uri="{FF2B5EF4-FFF2-40B4-BE49-F238E27FC236}">
                  <a16:creationId xmlns:a16="http://schemas.microsoft.com/office/drawing/2014/main" id="{28194829-D96B-42AA-A522-97D33CAA47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37394" y="1144829"/>
              <a:ext cx="400024" cy="398703"/>
            </a:xfrm>
            <a:custGeom>
              <a:avLst/>
              <a:gdLst>
                <a:gd name="T0" fmla="*/ 109 w 128"/>
                <a:gd name="T1" fmla="*/ 48 h 128"/>
                <a:gd name="T2" fmla="*/ 114 w 128"/>
                <a:gd name="T3" fmla="*/ 33 h 128"/>
                <a:gd name="T4" fmla="*/ 105 w 128"/>
                <a:gd name="T5" fmla="*/ 15 h 128"/>
                <a:gd name="T6" fmla="*/ 95 w 128"/>
                <a:gd name="T7" fmla="*/ 14 h 128"/>
                <a:gd name="T8" fmla="*/ 80 w 128"/>
                <a:gd name="T9" fmla="*/ 19 h 128"/>
                <a:gd name="T10" fmla="*/ 69 w 128"/>
                <a:gd name="T11" fmla="*/ 0 h 128"/>
                <a:gd name="T12" fmla="*/ 51 w 128"/>
                <a:gd name="T13" fmla="*/ 6 h 128"/>
                <a:gd name="T14" fmla="*/ 43 w 128"/>
                <a:gd name="T15" fmla="*/ 21 h 128"/>
                <a:gd name="T16" fmla="*/ 28 w 128"/>
                <a:gd name="T17" fmla="*/ 13 h 128"/>
                <a:gd name="T18" fmla="*/ 15 w 128"/>
                <a:gd name="T19" fmla="*/ 23 h 128"/>
                <a:gd name="T20" fmla="*/ 21 w 128"/>
                <a:gd name="T21" fmla="*/ 43 h 128"/>
                <a:gd name="T22" fmla="*/ 6 w 128"/>
                <a:gd name="T23" fmla="*/ 51 h 128"/>
                <a:gd name="T24" fmla="*/ 0 w 128"/>
                <a:gd name="T25" fmla="*/ 69 h 128"/>
                <a:gd name="T26" fmla="*/ 19 w 128"/>
                <a:gd name="T27" fmla="*/ 80 h 128"/>
                <a:gd name="T28" fmla="*/ 14 w 128"/>
                <a:gd name="T29" fmla="*/ 95 h 128"/>
                <a:gd name="T30" fmla="*/ 23 w 128"/>
                <a:gd name="T31" fmla="*/ 113 h 128"/>
                <a:gd name="T32" fmla="*/ 33 w 128"/>
                <a:gd name="T33" fmla="*/ 114 h 128"/>
                <a:gd name="T34" fmla="*/ 48 w 128"/>
                <a:gd name="T35" fmla="*/ 109 h 128"/>
                <a:gd name="T36" fmla="*/ 59 w 128"/>
                <a:gd name="T37" fmla="*/ 128 h 128"/>
                <a:gd name="T38" fmla="*/ 77 w 128"/>
                <a:gd name="T39" fmla="*/ 122 h 128"/>
                <a:gd name="T40" fmla="*/ 85 w 128"/>
                <a:gd name="T41" fmla="*/ 107 h 128"/>
                <a:gd name="T42" fmla="*/ 100 w 128"/>
                <a:gd name="T43" fmla="*/ 115 h 128"/>
                <a:gd name="T44" fmla="*/ 113 w 128"/>
                <a:gd name="T45" fmla="*/ 105 h 128"/>
                <a:gd name="T46" fmla="*/ 107 w 128"/>
                <a:gd name="T47" fmla="*/ 85 h 128"/>
                <a:gd name="T48" fmla="*/ 122 w 128"/>
                <a:gd name="T49" fmla="*/ 77 h 128"/>
                <a:gd name="T50" fmla="*/ 128 w 128"/>
                <a:gd name="T51" fmla="*/ 59 h 128"/>
                <a:gd name="T52" fmla="*/ 108 w 128"/>
                <a:gd name="T53" fmla="*/ 72 h 128"/>
                <a:gd name="T54" fmla="*/ 100 w 128"/>
                <a:gd name="T55" fmla="*/ 81 h 128"/>
                <a:gd name="T56" fmla="*/ 107 w 128"/>
                <a:gd name="T57" fmla="*/ 100 h 128"/>
                <a:gd name="T58" fmla="*/ 89 w 128"/>
                <a:gd name="T59" fmla="*/ 101 h 128"/>
                <a:gd name="T60" fmla="*/ 81 w 128"/>
                <a:gd name="T61" fmla="*/ 100 h 128"/>
                <a:gd name="T62" fmla="*/ 72 w 128"/>
                <a:gd name="T63" fmla="*/ 108 h 128"/>
                <a:gd name="T64" fmla="*/ 59 w 128"/>
                <a:gd name="T65" fmla="*/ 120 h 128"/>
                <a:gd name="T66" fmla="*/ 51 w 128"/>
                <a:gd name="T67" fmla="*/ 102 h 128"/>
                <a:gd name="T68" fmla="*/ 43 w 128"/>
                <a:gd name="T69" fmla="*/ 99 h 128"/>
                <a:gd name="T70" fmla="*/ 28 w 128"/>
                <a:gd name="T71" fmla="*/ 107 h 128"/>
                <a:gd name="T72" fmla="*/ 27 w 128"/>
                <a:gd name="T73" fmla="*/ 89 h 128"/>
                <a:gd name="T74" fmla="*/ 26 w 128"/>
                <a:gd name="T75" fmla="*/ 77 h 128"/>
                <a:gd name="T76" fmla="*/ 8 w 128"/>
                <a:gd name="T77" fmla="*/ 69 h 128"/>
                <a:gd name="T78" fmla="*/ 20 w 128"/>
                <a:gd name="T79" fmla="*/ 56 h 128"/>
                <a:gd name="T80" fmla="*/ 28 w 128"/>
                <a:gd name="T81" fmla="*/ 47 h 128"/>
                <a:gd name="T82" fmla="*/ 21 w 128"/>
                <a:gd name="T83" fmla="*/ 28 h 128"/>
                <a:gd name="T84" fmla="*/ 39 w 128"/>
                <a:gd name="T85" fmla="*/ 27 h 128"/>
                <a:gd name="T86" fmla="*/ 47 w 128"/>
                <a:gd name="T87" fmla="*/ 28 h 128"/>
                <a:gd name="T88" fmla="*/ 56 w 128"/>
                <a:gd name="T89" fmla="*/ 20 h 128"/>
                <a:gd name="T90" fmla="*/ 69 w 128"/>
                <a:gd name="T91" fmla="*/ 8 h 128"/>
                <a:gd name="T92" fmla="*/ 77 w 128"/>
                <a:gd name="T93" fmla="*/ 26 h 128"/>
                <a:gd name="T94" fmla="*/ 85 w 128"/>
                <a:gd name="T95" fmla="*/ 29 h 128"/>
                <a:gd name="T96" fmla="*/ 100 w 128"/>
                <a:gd name="T97" fmla="*/ 21 h 128"/>
                <a:gd name="T98" fmla="*/ 101 w 128"/>
                <a:gd name="T99" fmla="*/ 39 h 128"/>
                <a:gd name="T100" fmla="*/ 102 w 128"/>
                <a:gd name="T101" fmla="*/ 51 h 128"/>
                <a:gd name="T102" fmla="*/ 120 w 128"/>
                <a:gd name="T103" fmla="*/ 59 h 128"/>
                <a:gd name="T104" fmla="*/ 108 w 128"/>
                <a:gd name="T105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8" h="128">
                  <a:moveTo>
                    <a:pt x="122" y="51"/>
                  </a:moveTo>
                  <a:cubicBezTo>
                    <a:pt x="109" y="48"/>
                    <a:pt x="109" y="48"/>
                    <a:pt x="109" y="48"/>
                  </a:cubicBezTo>
                  <a:cubicBezTo>
                    <a:pt x="109" y="46"/>
                    <a:pt x="108" y="45"/>
                    <a:pt x="107" y="43"/>
                  </a:cubicBezTo>
                  <a:cubicBezTo>
                    <a:pt x="114" y="33"/>
                    <a:pt x="114" y="33"/>
                    <a:pt x="114" y="33"/>
                  </a:cubicBezTo>
                  <a:cubicBezTo>
                    <a:pt x="116" y="30"/>
                    <a:pt x="116" y="25"/>
                    <a:pt x="113" y="23"/>
                  </a:cubicBezTo>
                  <a:cubicBezTo>
                    <a:pt x="105" y="15"/>
                    <a:pt x="105" y="15"/>
                    <a:pt x="105" y="15"/>
                  </a:cubicBezTo>
                  <a:cubicBezTo>
                    <a:pt x="104" y="13"/>
                    <a:pt x="102" y="13"/>
                    <a:pt x="100" y="13"/>
                  </a:cubicBezTo>
                  <a:cubicBezTo>
                    <a:pt x="98" y="13"/>
                    <a:pt x="97" y="13"/>
                    <a:pt x="95" y="14"/>
                  </a:cubicBezTo>
                  <a:cubicBezTo>
                    <a:pt x="85" y="21"/>
                    <a:pt x="85" y="21"/>
                    <a:pt x="85" y="21"/>
                  </a:cubicBezTo>
                  <a:cubicBezTo>
                    <a:pt x="83" y="20"/>
                    <a:pt x="82" y="19"/>
                    <a:pt x="80" y="19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7" y="3"/>
                    <a:pt x="73" y="0"/>
                    <a:pt x="6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5" y="0"/>
                    <a:pt x="51" y="3"/>
                    <a:pt x="51" y="6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6" y="19"/>
                    <a:pt x="45" y="20"/>
                    <a:pt x="43" y="21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1" y="13"/>
                    <a:pt x="30" y="13"/>
                    <a:pt x="28" y="13"/>
                  </a:cubicBezTo>
                  <a:cubicBezTo>
                    <a:pt x="26" y="13"/>
                    <a:pt x="24" y="13"/>
                    <a:pt x="23" y="15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2" y="25"/>
                    <a:pt x="12" y="30"/>
                    <a:pt x="14" y="3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5"/>
                    <a:pt x="19" y="46"/>
                    <a:pt x="19" y="48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3" y="51"/>
                    <a:pt x="0" y="55"/>
                    <a:pt x="0" y="5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3"/>
                    <a:pt x="3" y="77"/>
                    <a:pt x="6" y="77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2" y="98"/>
                    <a:pt x="12" y="103"/>
                    <a:pt x="15" y="105"/>
                  </a:cubicBezTo>
                  <a:cubicBezTo>
                    <a:pt x="23" y="113"/>
                    <a:pt x="23" y="113"/>
                    <a:pt x="23" y="113"/>
                  </a:cubicBezTo>
                  <a:cubicBezTo>
                    <a:pt x="24" y="115"/>
                    <a:pt x="26" y="115"/>
                    <a:pt x="28" y="115"/>
                  </a:cubicBezTo>
                  <a:cubicBezTo>
                    <a:pt x="30" y="115"/>
                    <a:pt x="31" y="115"/>
                    <a:pt x="33" y="114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5" y="108"/>
                    <a:pt x="46" y="109"/>
                    <a:pt x="48" y="109"/>
                  </a:cubicBezTo>
                  <a:cubicBezTo>
                    <a:pt x="51" y="122"/>
                    <a:pt x="51" y="122"/>
                    <a:pt x="51" y="122"/>
                  </a:cubicBezTo>
                  <a:cubicBezTo>
                    <a:pt x="51" y="125"/>
                    <a:pt x="55" y="128"/>
                    <a:pt x="59" y="128"/>
                  </a:cubicBezTo>
                  <a:cubicBezTo>
                    <a:pt x="69" y="128"/>
                    <a:pt x="69" y="128"/>
                    <a:pt x="69" y="128"/>
                  </a:cubicBezTo>
                  <a:cubicBezTo>
                    <a:pt x="73" y="128"/>
                    <a:pt x="77" y="125"/>
                    <a:pt x="77" y="122"/>
                  </a:cubicBezTo>
                  <a:cubicBezTo>
                    <a:pt x="80" y="109"/>
                    <a:pt x="80" y="109"/>
                    <a:pt x="80" y="109"/>
                  </a:cubicBezTo>
                  <a:cubicBezTo>
                    <a:pt x="82" y="109"/>
                    <a:pt x="83" y="108"/>
                    <a:pt x="85" y="107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97" y="115"/>
                    <a:pt x="98" y="115"/>
                    <a:pt x="100" y="115"/>
                  </a:cubicBezTo>
                  <a:cubicBezTo>
                    <a:pt x="102" y="115"/>
                    <a:pt x="104" y="115"/>
                    <a:pt x="105" y="113"/>
                  </a:cubicBezTo>
                  <a:cubicBezTo>
                    <a:pt x="113" y="105"/>
                    <a:pt x="113" y="105"/>
                    <a:pt x="113" y="105"/>
                  </a:cubicBezTo>
                  <a:cubicBezTo>
                    <a:pt x="116" y="103"/>
                    <a:pt x="116" y="98"/>
                    <a:pt x="114" y="95"/>
                  </a:cubicBezTo>
                  <a:cubicBezTo>
                    <a:pt x="107" y="85"/>
                    <a:pt x="107" y="85"/>
                    <a:pt x="107" y="85"/>
                  </a:cubicBezTo>
                  <a:cubicBezTo>
                    <a:pt x="108" y="83"/>
                    <a:pt x="109" y="82"/>
                    <a:pt x="109" y="80"/>
                  </a:cubicBezTo>
                  <a:cubicBezTo>
                    <a:pt x="122" y="77"/>
                    <a:pt x="122" y="77"/>
                    <a:pt x="122" y="77"/>
                  </a:cubicBezTo>
                  <a:cubicBezTo>
                    <a:pt x="125" y="77"/>
                    <a:pt x="128" y="73"/>
                    <a:pt x="128" y="69"/>
                  </a:cubicBezTo>
                  <a:cubicBezTo>
                    <a:pt x="128" y="59"/>
                    <a:pt x="128" y="59"/>
                    <a:pt x="128" y="59"/>
                  </a:cubicBezTo>
                  <a:cubicBezTo>
                    <a:pt x="128" y="55"/>
                    <a:pt x="125" y="51"/>
                    <a:pt x="122" y="51"/>
                  </a:cubicBezTo>
                  <a:close/>
                  <a:moveTo>
                    <a:pt x="108" y="72"/>
                  </a:moveTo>
                  <a:cubicBezTo>
                    <a:pt x="105" y="72"/>
                    <a:pt x="103" y="74"/>
                    <a:pt x="102" y="77"/>
                  </a:cubicBezTo>
                  <a:cubicBezTo>
                    <a:pt x="101" y="79"/>
                    <a:pt x="101" y="80"/>
                    <a:pt x="100" y="81"/>
                  </a:cubicBezTo>
                  <a:cubicBezTo>
                    <a:pt x="99" y="84"/>
                    <a:pt x="99" y="87"/>
                    <a:pt x="101" y="89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0" y="107"/>
                    <a:pt x="100" y="107"/>
                    <a:pt x="100" y="107"/>
                  </a:cubicBezTo>
                  <a:cubicBezTo>
                    <a:pt x="89" y="101"/>
                    <a:pt x="89" y="101"/>
                    <a:pt x="89" y="101"/>
                  </a:cubicBezTo>
                  <a:cubicBezTo>
                    <a:pt x="88" y="100"/>
                    <a:pt x="86" y="99"/>
                    <a:pt x="85" y="99"/>
                  </a:cubicBezTo>
                  <a:cubicBezTo>
                    <a:pt x="84" y="99"/>
                    <a:pt x="83" y="99"/>
                    <a:pt x="81" y="100"/>
                  </a:cubicBezTo>
                  <a:cubicBezTo>
                    <a:pt x="80" y="101"/>
                    <a:pt x="79" y="101"/>
                    <a:pt x="77" y="102"/>
                  </a:cubicBezTo>
                  <a:cubicBezTo>
                    <a:pt x="74" y="103"/>
                    <a:pt x="72" y="105"/>
                    <a:pt x="72" y="108"/>
                  </a:cubicBezTo>
                  <a:cubicBezTo>
                    <a:pt x="69" y="120"/>
                    <a:pt x="69" y="120"/>
                    <a:pt x="6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5"/>
                    <a:pt x="54" y="103"/>
                    <a:pt x="51" y="102"/>
                  </a:cubicBezTo>
                  <a:cubicBezTo>
                    <a:pt x="49" y="101"/>
                    <a:pt x="48" y="101"/>
                    <a:pt x="47" y="100"/>
                  </a:cubicBezTo>
                  <a:cubicBezTo>
                    <a:pt x="45" y="99"/>
                    <a:pt x="44" y="99"/>
                    <a:pt x="43" y="99"/>
                  </a:cubicBezTo>
                  <a:cubicBezTo>
                    <a:pt x="42" y="99"/>
                    <a:pt x="40" y="100"/>
                    <a:pt x="39" y="101"/>
                  </a:cubicBezTo>
                  <a:cubicBezTo>
                    <a:pt x="28" y="107"/>
                    <a:pt x="28" y="107"/>
                    <a:pt x="28" y="107"/>
                  </a:cubicBezTo>
                  <a:cubicBezTo>
                    <a:pt x="21" y="100"/>
                    <a:pt x="21" y="100"/>
                    <a:pt x="21" y="100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9" y="87"/>
                    <a:pt x="29" y="84"/>
                    <a:pt x="28" y="81"/>
                  </a:cubicBezTo>
                  <a:cubicBezTo>
                    <a:pt x="27" y="80"/>
                    <a:pt x="27" y="79"/>
                    <a:pt x="26" y="77"/>
                  </a:cubicBezTo>
                  <a:cubicBezTo>
                    <a:pt x="25" y="74"/>
                    <a:pt x="23" y="72"/>
                    <a:pt x="20" y="72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3" y="56"/>
                    <a:pt x="25" y="54"/>
                    <a:pt x="26" y="51"/>
                  </a:cubicBezTo>
                  <a:cubicBezTo>
                    <a:pt x="27" y="49"/>
                    <a:pt x="27" y="48"/>
                    <a:pt x="28" y="47"/>
                  </a:cubicBezTo>
                  <a:cubicBezTo>
                    <a:pt x="29" y="44"/>
                    <a:pt x="29" y="41"/>
                    <a:pt x="27" y="39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8"/>
                    <a:pt x="42" y="29"/>
                    <a:pt x="43" y="29"/>
                  </a:cubicBezTo>
                  <a:cubicBezTo>
                    <a:pt x="44" y="29"/>
                    <a:pt x="45" y="29"/>
                    <a:pt x="47" y="28"/>
                  </a:cubicBezTo>
                  <a:cubicBezTo>
                    <a:pt x="48" y="27"/>
                    <a:pt x="49" y="27"/>
                    <a:pt x="51" y="26"/>
                  </a:cubicBezTo>
                  <a:cubicBezTo>
                    <a:pt x="54" y="25"/>
                    <a:pt x="56" y="23"/>
                    <a:pt x="56" y="20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23"/>
                    <a:pt x="74" y="25"/>
                    <a:pt x="77" y="26"/>
                  </a:cubicBezTo>
                  <a:cubicBezTo>
                    <a:pt x="79" y="27"/>
                    <a:pt x="80" y="27"/>
                    <a:pt x="81" y="28"/>
                  </a:cubicBezTo>
                  <a:cubicBezTo>
                    <a:pt x="83" y="29"/>
                    <a:pt x="84" y="29"/>
                    <a:pt x="85" y="29"/>
                  </a:cubicBezTo>
                  <a:cubicBezTo>
                    <a:pt x="86" y="29"/>
                    <a:pt x="88" y="28"/>
                    <a:pt x="89" y="27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99" y="41"/>
                    <a:pt x="99" y="44"/>
                    <a:pt x="100" y="47"/>
                  </a:cubicBezTo>
                  <a:cubicBezTo>
                    <a:pt x="101" y="48"/>
                    <a:pt x="101" y="49"/>
                    <a:pt x="102" y="51"/>
                  </a:cubicBezTo>
                  <a:cubicBezTo>
                    <a:pt x="103" y="54"/>
                    <a:pt x="105" y="56"/>
                    <a:pt x="108" y="56"/>
                  </a:cubicBezTo>
                  <a:cubicBezTo>
                    <a:pt x="120" y="59"/>
                    <a:pt x="120" y="59"/>
                    <a:pt x="120" y="59"/>
                  </a:cubicBezTo>
                  <a:cubicBezTo>
                    <a:pt x="120" y="69"/>
                    <a:pt x="120" y="69"/>
                    <a:pt x="120" y="69"/>
                  </a:cubicBezTo>
                  <a:lnTo>
                    <a:pt x="108" y="7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125">
              <a:extLst>
                <a:ext uri="{FF2B5EF4-FFF2-40B4-BE49-F238E27FC236}">
                  <a16:creationId xmlns:a16="http://schemas.microsoft.com/office/drawing/2014/main" id="{965280CD-E4CB-4915-9CD8-239741D867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9612" y="1257048"/>
              <a:ext cx="174268" cy="174268"/>
            </a:xfrm>
            <a:custGeom>
              <a:avLst/>
              <a:gdLst>
                <a:gd name="T0" fmla="*/ 28 w 56"/>
                <a:gd name="T1" fmla="*/ 0 h 56"/>
                <a:gd name="T2" fmla="*/ 0 w 56"/>
                <a:gd name="T3" fmla="*/ 28 h 56"/>
                <a:gd name="T4" fmla="*/ 28 w 56"/>
                <a:gd name="T5" fmla="*/ 56 h 56"/>
                <a:gd name="T6" fmla="*/ 56 w 56"/>
                <a:gd name="T7" fmla="*/ 28 h 56"/>
                <a:gd name="T8" fmla="*/ 28 w 56"/>
                <a:gd name="T9" fmla="*/ 0 h 56"/>
                <a:gd name="T10" fmla="*/ 28 w 56"/>
                <a:gd name="T11" fmla="*/ 53 h 56"/>
                <a:gd name="T12" fmla="*/ 4 w 56"/>
                <a:gd name="T13" fmla="*/ 28 h 56"/>
                <a:gd name="T14" fmla="*/ 28 w 56"/>
                <a:gd name="T15" fmla="*/ 4 h 56"/>
                <a:gd name="T16" fmla="*/ 53 w 56"/>
                <a:gd name="T17" fmla="*/ 28 h 56"/>
                <a:gd name="T18" fmla="*/ 28 w 56"/>
                <a:gd name="T19" fmla="*/ 5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  <a:moveTo>
                    <a:pt x="28" y="53"/>
                  </a:moveTo>
                  <a:cubicBezTo>
                    <a:pt x="14" y="53"/>
                    <a:pt x="4" y="42"/>
                    <a:pt x="4" y="28"/>
                  </a:cubicBezTo>
                  <a:cubicBezTo>
                    <a:pt x="4" y="14"/>
                    <a:pt x="14" y="4"/>
                    <a:pt x="28" y="4"/>
                  </a:cubicBezTo>
                  <a:cubicBezTo>
                    <a:pt x="42" y="4"/>
                    <a:pt x="53" y="14"/>
                    <a:pt x="53" y="28"/>
                  </a:cubicBezTo>
                  <a:cubicBezTo>
                    <a:pt x="53" y="42"/>
                    <a:pt x="42" y="53"/>
                    <a:pt x="28" y="5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" name="Freeform 126">
              <a:extLst>
                <a:ext uri="{FF2B5EF4-FFF2-40B4-BE49-F238E27FC236}">
                  <a16:creationId xmlns:a16="http://schemas.microsoft.com/office/drawing/2014/main" id="{40737C45-541C-4464-9AEC-FE025E964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86578" y="1294013"/>
              <a:ext cx="100336" cy="100336"/>
            </a:xfrm>
            <a:custGeom>
              <a:avLst/>
              <a:gdLst>
                <a:gd name="T0" fmla="*/ 16 w 32"/>
                <a:gd name="T1" fmla="*/ 0 h 32"/>
                <a:gd name="T2" fmla="*/ 0 w 32"/>
                <a:gd name="T3" fmla="*/ 16 h 32"/>
                <a:gd name="T4" fmla="*/ 16 w 32"/>
                <a:gd name="T5" fmla="*/ 32 h 32"/>
                <a:gd name="T6" fmla="*/ 32 w 32"/>
                <a:gd name="T7" fmla="*/ 16 h 32"/>
                <a:gd name="T8" fmla="*/ 16 w 32"/>
                <a:gd name="T9" fmla="*/ 0 h 32"/>
                <a:gd name="T10" fmla="*/ 16 w 32"/>
                <a:gd name="T11" fmla="*/ 28 h 32"/>
                <a:gd name="T12" fmla="*/ 4 w 32"/>
                <a:gd name="T13" fmla="*/ 16 h 32"/>
                <a:gd name="T14" fmla="*/ 16 w 32"/>
                <a:gd name="T15" fmla="*/ 4 h 32"/>
                <a:gd name="T16" fmla="*/ 28 w 32"/>
                <a:gd name="T17" fmla="*/ 16 h 32"/>
                <a:gd name="T18" fmla="*/ 16 w 32"/>
                <a:gd name="T1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ubicBezTo>
                    <a:pt x="25" y="32"/>
                    <a:pt x="32" y="25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lose/>
                  <a:moveTo>
                    <a:pt x="16" y="28"/>
                  </a:moveTo>
                  <a:cubicBezTo>
                    <a:pt x="9" y="28"/>
                    <a:pt x="4" y="23"/>
                    <a:pt x="4" y="16"/>
                  </a:cubicBezTo>
                  <a:cubicBezTo>
                    <a:pt x="4" y="9"/>
                    <a:pt x="9" y="4"/>
                    <a:pt x="16" y="4"/>
                  </a:cubicBezTo>
                  <a:cubicBezTo>
                    <a:pt x="23" y="4"/>
                    <a:pt x="28" y="9"/>
                    <a:pt x="28" y="16"/>
                  </a:cubicBezTo>
                  <a:cubicBezTo>
                    <a:pt x="28" y="23"/>
                    <a:pt x="23" y="28"/>
                    <a:pt x="16" y="2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33592DE-BB04-4C53-AD1E-4CFD953397A9}"/>
              </a:ext>
            </a:extLst>
          </p:cNvPr>
          <p:cNvGrpSpPr/>
          <p:nvPr/>
        </p:nvGrpSpPr>
        <p:grpSpPr>
          <a:xfrm>
            <a:off x="3239644" y="2108995"/>
            <a:ext cx="491681" cy="656296"/>
            <a:chOff x="3796828" y="2743604"/>
            <a:chExt cx="299688" cy="400024"/>
          </a:xfrm>
          <a:solidFill>
            <a:schemeClr val="bg1">
              <a:lumMod val="65000"/>
            </a:schemeClr>
          </a:solidFill>
        </p:grpSpPr>
        <p:sp>
          <p:nvSpPr>
            <p:cNvPr id="29" name="Freeform 109">
              <a:extLst>
                <a:ext uri="{FF2B5EF4-FFF2-40B4-BE49-F238E27FC236}">
                  <a16:creationId xmlns:a16="http://schemas.microsoft.com/office/drawing/2014/main" id="{09DCF6C1-8A6D-41C3-BB51-6873BA11B3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72080" y="2814896"/>
              <a:ext cx="149184" cy="150504"/>
            </a:xfrm>
            <a:custGeom>
              <a:avLst/>
              <a:gdLst>
                <a:gd name="T0" fmla="*/ 24 w 48"/>
                <a:gd name="T1" fmla="*/ 48 h 48"/>
                <a:gd name="T2" fmla="*/ 48 w 48"/>
                <a:gd name="T3" fmla="*/ 24 h 48"/>
                <a:gd name="T4" fmla="*/ 24 w 48"/>
                <a:gd name="T5" fmla="*/ 0 h 48"/>
                <a:gd name="T6" fmla="*/ 0 w 48"/>
                <a:gd name="T7" fmla="*/ 24 h 48"/>
                <a:gd name="T8" fmla="*/ 24 w 48"/>
                <a:gd name="T9" fmla="*/ 48 h 48"/>
                <a:gd name="T10" fmla="*/ 24 w 48"/>
                <a:gd name="T11" fmla="*/ 4 h 48"/>
                <a:gd name="T12" fmla="*/ 44 w 48"/>
                <a:gd name="T13" fmla="*/ 24 h 48"/>
                <a:gd name="T14" fmla="*/ 24 w 48"/>
                <a:gd name="T15" fmla="*/ 44 h 48"/>
                <a:gd name="T16" fmla="*/ 4 w 48"/>
                <a:gd name="T17" fmla="*/ 24 h 48"/>
                <a:gd name="T18" fmla="*/ 24 w 48"/>
                <a:gd name="T19" fmla="*/ 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37" y="48"/>
                    <a:pt x="48" y="37"/>
                    <a:pt x="48" y="24"/>
                  </a:cubicBezTo>
                  <a:cubicBezTo>
                    <a:pt x="48" y="11"/>
                    <a:pt x="37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lose/>
                  <a:moveTo>
                    <a:pt x="24" y="4"/>
                  </a:moveTo>
                  <a:cubicBezTo>
                    <a:pt x="35" y="4"/>
                    <a:pt x="44" y="13"/>
                    <a:pt x="44" y="24"/>
                  </a:cubicBezTo>
                  <a:cubicBezTo>
                    <a:pt x="44" y="35"/>
                    <a:pt x="35" y="44"/>
                    <a:pt x="24" y="44"/>
                  </a:cubicBezTo>
                  <a:cubicBezTo>
                    <a:pt x="13" y="44"/>
                    <a:pt x="4" y="35"/>
                    <a:pt x="4" y="24"/>
                  </a:cubicBezTo>
                  <a:cubicBezTo>
                    <a:pt x="4" y="13"/>
                    <a:pt x="13" y="4"/>
                    <a:pt x="24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" name="Freeform 110">
              <a:extLst>
                <a:ext uri="{FF2B5EF4-FFF2-40B4-BE49-F238E27FC236}">
                  <a16:creationId xmlns:a16="http://schemas.microsoft.com/office/drawing/2014/main" id="{69B2584D-F8FE-4F66-A04B-A8A4416FA3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96828" y="2743604"/>
              <a:ext cx="299688" cy="400024"/>
            </a:xfrm>
            <a:custGeom>
              <a:avLst/>
              <a:gdLst>
                <a:gd name="T0" fmla="*/ 48 w 96"/>
                <a:gd name="T1" fmla="*/ 0 h 128"/>
                <a:gd name="T2" fmla="*/ 0 w 96"/>
                <a:gd name="T3" fmla="*/ 48 h 128"/>
                <a:gd name="T4" fmla="*/ 41 w 96"/>
                <a:gd name="T5" fmla="*/ 125 h 128"/>
                <a:gd name="T6" fmla="*/ 48 w 96"/>
                <a:gd name="T7" fmla="*/ 128 h 128"/>
                <a:gd name="T8" fmla="*/ 48 w 96"/>
                <a:gd name="T9" fmla="*/ 128 h 128"/>
                <a:gd name="T10" fmla="*/ 54 w 96"/>
                <a:gd name="T11" fmla="*/ 125 h 128"/>
                <a:gd name="T12" fmla="*/ 96 w 96"/>
                <a:gd name="T13" fmla="*/ 48 h 128"/>
                <a:gd name="T14" fmla="*/ 48 w 96"/>
                <a:gd name="T15" fmla="*/ 0 h 128"/>
                <a:gd name="T16" fmla="*/ 48 w 96"/>
                <a:gd name="T17" fmla="*/ 120 h 128"/>
                <a:gd name="T18" fmla="*/ 48 w 96"/>
                <a:gd name="T19" fmla="*/ 120 h 128"/>
                <a:gd name="T20" fmla="*/ 47 w 96"/>
                <a:gd name="T21" fmla="*/ 119 h 128"/>
                <a:gd name="T22" fmla="*/ 8 w 96"/>
                <a:gd name="T23" fmla="*/ 48 h 128"/>
                <a:gd name="T24" fmla="*/ 48 w 96"/>
                <a:gd name="T25" fmla="*/ 8 h 128"/>
                <a:gd name="T26" fmla="*/ 88 w 96"/>
                <a:gd name="T27" fmla="*/ 48 h 128"/>
                <a:gd name="T28" fmla="*/ 48 w 96"/>
                <a:gd name="T29" fmla="*/ 12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6" h="128">
                  <a:moveTo>
                    <a:pt x="48" y="0"/>
                  </a:moveTo>
                  <a:cubicBezTo>
                    <a:pt x="22" y="0"/>
                    <a:pt x="0" y="21"/>
                    <a:pt x="0" y="48"/>
                  </a:cubicBezTo>
                  <a:cubicBezTo>
                    <a:pt x="0" y="76"/>
                    <a:pt x="24" y="105"/>
                    <a:pt x="41" y="125"/>
                  </a:cubicBezTo>
                  <a:cubicBezTo>
                    <a:pt x="42" y="125"/>
                    <a:pt x="44" y="128"/>
                    <a:pt x="48" y="128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2" y="128"/>
                    <a:pt x="54" y="125"/>
                    <a:pt x="54" y="125"/>
                  </a:cubicBezTo>
                  <a:cubicBezTo>
                    <a:pt x="72" y="105"/>
                    <a:pt x="96" y="76"/>
                    <a:pt x="96" y="48"/>
                  </a:cubicBezTo>
                  <a:cubicBezTo>
                    <a:pt x="96" y="21"/>
                    <a:pt x="74" y="0"/>
                    <a:pt x="48" y="0"/>
                  </a:cubicBezTo>
                  <a:close/>
                  <a:moveTo>
                    <a:pt x="48" y="120"/>
                  </a:move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8" y="120"/>
                    <a:pt x="47" y="119"/>
                  </a:cubicBezTo>
                  <a:cubicBezTo>
                    <a:pt x="33" y="103"/>
                    <a:pt x="8" y="74"/>
                    <a:pt x="8" y="48"/>
                  </a:cubicBezTo>
                  <a:cubicBezTo>
                    <a:pt x="8" y="26"/>
                    <a:pt x="26" y="8"/>
                    <a:pt x="48" y="8"/>
                  </a:cubicBezTo>
                  <a:cubicBezTo>
                    <a:pt x="70" y="8"/>
                    <a:pt x="88" y="26"/>
                    <a:pt x="88" y="48"/>
                  </a:cubicBezTo>
                  <a:cubicBezTo>
                    <a:pt x="88" y="74"/>
                    <a:pt x="63" y="103"/>
                    <a:pt x="48" y="12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221444954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E468A7-4F6C-4116-8A43-355D02A22A8D}"/>
              </a:ext>
            </a:extLst>
          </p:cNvPr>
          <p:cNvSpPr txBox="1"/>
          <p:nvPr/>
        </p:nvSpPr>
        <p:spPr>
          <a:xfrm>
            <a:off x="900112" y="507206"/>
            <a:ext cx="3557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Webcertain</a:t>
            </a:r>
            <a:r>
              <a:rPr lang="en-GB" dirty="0">
                <a:solidFill>
                  <a:schemeClr val="bg1"/>
                </a:solidFill>
              </a:rPr>
              <a:t> icons (white)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8118B9-A857-4ADC-B823-1CF7B7CB72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09958" y="1348733"/>
            <a:ext cx="585643" cy="585643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1FDBA3A7-4094-4A43-B8BA-CE5E513CD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450" y="3458241"/>
            <a:ext cx="706954" cy="529591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F2B370D2-7A57-481E-BB11-2CA787641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9676" y="3486788"/>
            <a:ext cx="532068" cy="529905"/>
          </a:xfrm>
          <a:prstGeom prst="rect">
            <a:avLst/>
          </a:prstGeom>
        </p:spPr>
      </p:pic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D909935A-DE5E-4812-B195-EF2BD4F39E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3593" y="2331244"/>
            <a:ext cx="1247775" cy="666750"/>
          </a:xfrm>
          <a:prstGeom prst="rect">
            <a:avLst/>
          </a:prstGeom>
        </p:spPr>
      </p:pic>
      <p:pic>
        <p:nvPicPr>
          <p:cNvPr id="9" name="Picture 8" descr="A picture containing text, watch&#10;&#10;Description automatically generated">
            <a:extLst>
              <a:ext uri="{FF2B5EF4-FFF2-40B4-BE49-F238E27FC236}">
                <a16:creationId xmlns:a16="http://schemas.microsoft.com/office/drawing/2014/main" id="{8EC19E44-159B-4DEA-8C01-B50A2690EF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494" y="2359818"/>
            <a:ext cx="781050" cy="581025"/>
          </a:xfrm>
          <a:prstGeom prst="rect">
            <a:avLst/>
          </a:prstGeom>
        </p:spPr>
      </p:pic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C709C68C-E952-4D6C-86D6-D56D28B3A4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7587" y="1169193"/>
            <a:ext cx="638175" cy="847725"/>
          </a:xfrm>
          <a:prstGeom prst="rect">
            <a:avLst/>
          </a:prstGeom>
        </p:spPr>
      </p:pic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EDE62342-647B-4528-996A-A267979B79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3156" y="1183481"/>
            <a:ext cx="781050" cy="762000"/>
          </a:xfrm>
          <a:prstGeom prst="rect">
            <a:avLst/>
          </a:prstGeom>
        </p:spPr>
      </p:pic>
      <p:pic>
        <p:nvPicPr>
          <p:cNvPr id="19" name="Picture 18" descr="Text&#10;&#10;Description automatically generated with low confidence">
            <a:extLst>
              <a:ext uri="{FF2B5EF4-FFF2-40B4-BE49-F238E27FC236}">
                <a16:creationId xmlns:a16="http://schemas.microsoft.com/office/drawing/2014/main" id="{457D9DE9-FD0F-4590-AE85-FEC5781655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5718" y="1273969"/>
            <a:ext cx="695325" cy="781050"/>
          </a:xfrm>
          <a:prstGeom prst="rect">
            <a:avLst/>
          </a:prstGeom>
        </p:spPr>
      </p:pic>
      <p:pic>
        <p:nvPicPr>
          <p:cNvPr id="21" name="Picture 20" descr="Shape&#10;&#10;Description automatically generated">
            <a:extLst>
              <a:ext uri="{FF2B5EF4-FFF2-40B4-BE49-F238E27FC236}">
                <a16:creationId xmlns:a16="http://schemas.microsoft.com/office/drawing/2014/main" id="{8C860B4E-B1CC-4815-A427-07736B7A72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36044" y="1314450"/>
            <a:ext cx="771525" cy="685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58FCCDA-3E72-48F1-B208-F677502812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83556" y="1264443"/>
            <a:ext cx="476250" cy="771525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8912536E-DE60-42B1-83A7-270B162D12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89018" y="3421857"/>
            <a:ext cx="638175" cy="571500"/>
          </a:xfrm>
          <a:prstGeom prst="rect">
            <a:avLst/>
          </a:prstGeom>
        </p:spPr>
      </p:pic>
      <p:pic>
        <p:nvPicPr>
          <p:cNvPr id="27" name="Picture 26" descr="A black and white outlin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A58D91B2-573F-4FFE-A067-0DBA5FD787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60306" y="3428999"/>
            <a:ext cx="638175" cy="571500"/>
          </a:xfrm>
          <a:prstGeom prst="rect">
            <a:avLst/>
          </a:prstGeom>
        </p:spPr>
      </p:pic>
      <p:pic>
        <p:nvPicPr>
          <p:cNvPr id="29" name="Picture 28" descr="A silhouette of a person&#10;&#10;Description automatically generated with low confidence">
            <a:extLst>
              <a:ext uri="{FF2B5EF4-FFF2-40B4-BE49-F238E27FC236}">
                <a16:creationId xmlns:a16="http://schemas.microsoft.com/office/drawing/2014/main" id="{BAC517BE-8B5C-4596-9332-3FD7549A287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14912" y="3374230"/>
            <a:ext cx="800100" cy="638175"/>
          </a:xfrm>
          <a:prstGeom prst="rect">
            <a:avLst/>
          </a:prstGeom>
        </p:spPr>
      </p:pic>
      <p:pic>
        <p:nvPicPr>
          <p:cNvPr id="31" name="Picture 3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A5333B0-4982-40FF-8E5A-2C6C0E9D74E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52863" y="3367086"/>
            <a:ext cx="723900" cy="638175"/>
          </a:xfrm>
          <a:prstGeom prst="rect">
            <a:avLst/>
          </a:prstGeom>
        </p:spPr>
      </p:pic>
      <p:pic>
        <p:nvPicPr>
          <p:cNvPr id="33" name="Picture 32" descr="A picture containing brass knucks, weapon, clipart&#10;&#10;Description automatically generated">
            <a:extLst>
              <a:ext uri="{FF2B5EF4-FFF2-40B4-BE49-F238E27FC236}">
                <a16:creationId xmlns:a16="http://schemas.microsoft.com/office/drawing/2014/main" id="{5D1B2F13-30A6-4380-8377-EFB81B73368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52737" y="3409949"/>
            <a:ext cx="638175" cy="638175"/>
          </a:xfrm>
          <a:prstGeom prst="rect">
            <a:avLst/>
          </a:prstGeom>
        </p:spPr>
      </p:pic>
      <p:pic>
        <p:nvPicPr>
          <p:cNvPr id="35" name="Picture 34" descr="Shape, icon, circle&#10;&#10;Description automatically generated">
            <a:extLst>
              <a:ext uri="{FF2B5EF4-FFF2-40B4-BE49-F238E27FC236}">
                <a16:creationId xmlns:a16="http://schemas.microsoft.com/office/drawing/2014/main" id="{8C1C6A2C-4FCA-4D7C-A1C5-A68A438AA66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44682" y="2252355"/>
            <a:ext cx="771525" cy="77152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161511C-50E5-4EEC-981D-8F605A457A82}"/>
              </a:ext>
            </a:extLst>
          </p:cNvPr>
          <p:cNvGrpSpPr/>
          <p:nvPr/>
        </p:nvGrpSpPr>
        <p:grpSpPr>
          <a:xfrm>
            <a:off x="7113627" y="2515803"/>
            <a:ext cx="391279" cy="391279"/>
            <a:chOff x="977146" y="822735"/>
            <a:chExt cx="391279" cy="391279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DDA550F-E27D-48C0-8924-F68657F05D5E}"/>
                </a:ext>
              </a:extLst>
            </p:cNvPr>
            <p:cNvSpPr/>
            <p:nvPr/>
          </p:nvSpPr>
          <p:spPr>
            <a:xfrm>
              <a:off x="977146" y="822735"/>
              <a:ext cx="391279" cy="391279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4" name="Picture 23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E1293D8-B5BC-4EA1-A493-5D9777F3E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054241" y="935030"/>
              <a:ext cx="231569" cy="17524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AE9865E-5F93-4781-A70F-B45ED4541A2F}"/>
              </a:ext>
            </a:extLst>
          </p:cNvPr>
          <p:cNvGrpSpPr/>
          <p:nvPr/>
        </p:nvGrpSpPr>
        <p:grpSpPr>
          <a:xfrm>
            <a:off x="7697187" y="2613122"/>
            <a:ext cx="238836" cy="238836"/>
            <a:chOff x="2903731" y="3006029"/>
            <a:chExt cx="238836" cy="238836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C3E87CB-576C-43B0-920D-AD3DAC9460CE}"/>
                </a:ext>
              </a:extLst>
            </p:cNvPr>
            <p:cNvSpPr/>
            <p:nvPr/>
          </p:nvSpPr>
          <p:spPr>
            <a:xfrm>
              <a:off x="2903731" y="3006029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0" name="Picture 29" descr="Icon&#10;&#10;Description automatically generated">
              <a:extLst>
                <a:ext uri="{FF2B5EF4-FFF2-40B4-BE49-F238E27FC236}">
                  <a16:creationId xmlns:a16="http://schemas.microsoft.com/office/drawing/2014/main" id="{F49931EF-24F7-41CE-A73D-6F8BEAE01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956765" y="3069505"/>
              <a:ext cx="142875" cy="108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502978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AA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E468A7-4F6C-4116-8A43-355D02A22A8D}"/>
              </a:ext>
            </a:extLst>
          </p:cNvPr>
          <p:cNvSpPr txBox="1"/>
          <p:nvPr/>
        </p:nvSpPr>
        <p:spPr>
          <a:xfrm>
            <a:off x="900112" y="507206"/>
            <a:ext cx="3557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Webcertain</a:t>
            </a:r>
            <a:r>
              <a:rPr lang="en-GB" dirty="0">
                <a:solidFill>
                  <a:schemeClr val="bg1"/>
                </a:solidFill>
              </a:rPr>
              <a:t> icons (coloured)</a:t>
            </a:r>
          </a:p>
        </p:txBody>
      </p: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EA5E641B-54FA-4248-90EE-032D771F8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012" y="3576637"/>
            <a:ext cx="762000" cy="762000"/>
          </a:xfrm>
          <a:prstGeom prst="rect">
            <a:avLst/>
          </a:prstGeom>
        </p:spPr>
      </p:pic>
      <p:pic>
        <p:nvPicPr>
          <p:cNvPr id="24" name="Picture 23" descr="Shape, circle&#10;&#10;Description automatically generated">
            <a:extLst>
              <a:ext uri="{FF2B5EF4-FFF2-40B4-BE49-F238E27FC236}">
                <a16:creationId xmlns:a16="http://schemas.microsoft.com/office/drawing/2014/main" id="{59D4D387-3014-4BFE-8D21-F0925A13C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175" y="2376487"/>
            <a:ext cx="933450" cy="933450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A39D8F2B-19DA-4A91-BFE0-9CED257D4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869" y="2419350"/>
            <a:ext cx="933450" cy="933450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45C5846F-4EA7-464A-9A59-057B2A9AC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1343" y="1297782"/>
            <a:ext cx="933450" cy="933450"/>
          </a:xfrm>
          <a:prstGeom prst="rect">
            <a:avLst/>
          </a:prstGeom>
        </p:spPr>
      </p:pic>
      <p:pic>
        <p:nvPicPr>
          <p:cNvPr id="30" name="Picture 2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00E986C-3DDF-48CE-BC0D-F5F7074534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8338" y="1319212"/>
            <a:ext cx="933450" cy="933450"/>
          </a:xfrm>
          <a:prstGeom prst="rect">
            <a:avLst/>
          </a:prstGeom>
        </p:spPr>
      </p:pic>
      <p:pic>
        <p:nvPicPr>
          <p:cNvPr id="32" name="Picture 3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D8A0570-C3D9-409B-A3D1-EF99D89C9D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1050" y="1290638"/>
            <a:ext cx="933450" cy="933450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44E9D2DF-CE2A-415C-82B2-07B5B5DE68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2337" y="1304925"/>
            <a:ext cx="933450" cy="933450"/>
          </a:xfrm>
          <a:prstGeom prst="rect">
            <a:avLst/>
          </a:prstGeom>
        </p:spPr>
      </p:pic>
      <p:pic>
        <p:nvPicPr>
          <p:cNvPr id="36" name="Picture 35" descr="A picture containing clipart&#10;&#10;Description automatically generated">
            <a:extLst>
              <a:ext uri="{FF2B5EF4-FFF2-40B4-BE49-F238E27FC236}">
                <a16:creationId xmlns:a16="http://schemas.microsoft.com/office/drawing/2014/main" id="{F28A4446-F897-4760-B366-6BE16CB570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9319" y="1240631"/>
            <a:ext cx="933450" cy="933450"/>
          </a:xfrm>
          <a:prstGeom prst="rect">
            <a:avLst/>
          </a:prstGeom>
        </p:spPr>
      </p:pic>
      <p:pic>
        <p:nvPicPr>
          <p:cNvPr id="38" name="Picture 3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36F58CA-0D33-43D6-B47A-0BAD79C0CE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9162" y="1262062"/>
            <a:ext cx="93345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5831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4342C33-C1BE-43DE-A980-2546D1AF87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5" r="22851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169D4A5-0003-954A-8E0C-D8D0EA45AE26}"/>
              </a:ext>
            </a:extLst>
          </p:cNvPr>
          <p:cNvSpPr/>
          <p:nvPr/>
        </p:nvSpPr>
        <p:spPr>
          <a:xfrm>
            <a:off x="1421773" y="655564"/>
            <a:ext cx="700309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GB" sz="36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Let us help you!</a:t>
            </a:r>
            <a:endParaRPr lang="en-US" sz="36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CAD7C1-8401-4221-80A1-958B986D546E}"/>
              </a:ext>
            </a:extLst>
          </p:cNvPr>
          <p:cNvCxnSpPr>
            <a:cxnSpLocks/>
            <a:stCxn id="12" idx="4"/>
          </p:cNvCxnSpPr>
          <p:nvPr/>
        </p:nvCxnSpPr>
        <p:spPr>
          <a:xfrm flipH="1">
            <a:off x="792164" y="1102933"/>
            <a:ext cx="2960" cy="405247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5B3D6A0-7DD7-48F2-B341-DA679509A036}"/>
              </a:ext>
            </a:extLst>
          </p:cNvPr>
          <p:cNvGrpSpPr/>
          <p:nvPr/>
        </p:nvGrpSpPr>
        <p:grpSpPr>
          <a:xfrm>
            <a:off x="675706" y="864097"/>
            <a:ext cx="691485" cy="238836"/>
            <a:chOff x="675706" y="864097"/>
            <a:chExt cx="691485" cy="23883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1540030-AF88-4DB7-82B4-6D582FFCF297}"/>
                </a:ext>
              </a:extLst>
            </p:cNvPr>
            <p:cNvSpPr/>
            <p:nvPr userDrawn="1"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A4F9F1A-B2C8-43C1-B8CC-EEA6E91A556A}"/>
                </a:ext>
              </a:extLst>
            </p:cNvPr>
            <p:cNvSpPr/>
            <p:nvPr userDrawn="1"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9914DBC-518E-4051-9000-B36B42178453}"/>
                </a:ext>
              </a:extLst>
            </p:cNvPr>
            <p:cNvSpPr/>
            <p:nvPr userDrawn="1"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00B3029-0975-4126-B261-4C543EBBF8F9}"/>
                </a:ext>
              </a:extLst>
            </p:cNvPr>
            <p:cNvCxnSpPr>
              <a:stCxn id="12" idx="6"/>
              <a:endCxn id="14" idx="2"/>
            </p:cNvCxnSpPr>
            <p:nvPr userDrawn="1"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7D8C792-D4D0-4B29-AED2-D30E422A4CB2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792164" y="0"/>
            <a:ext cx="2960" cy="86409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793226B2-1A09-450C-B699-E79F0EFCAC86}"/>
              </a:ext>
            </a:extLst>
          </p:cNvPr>
          <p:cNvSpPr/>
          <p:nvPr/>
        </p:nvSpPr>
        <p:spPr>
          <a:xfrm>
            <a:off x="1412875" y="1491197"/>
            <a:ext cx="7011988" cy="67467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>
              <a:lnSpc>
                <a:spcPts val="2400"/>
              </a:lnSpc>
            </a:pPr>
            <a:r>
              <a:rPr lang="en-GB" sz="1600" b="1" dirty="0">
                <a:solidFill>
                  <a:prstClr val="white"/>
                </a:solidFill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If you need any help, advice or have a question related to any of these slides, or have a new design idea/request please let us know by either:</a:t>
            </a:r>
            <a:endParaRPr lang="en-US" sz="1600" b="1" dirty="0">
              <a:solidFill>
                <a:prstClr val="white"/>
              </a:solidFill>
              <a:latin typeface="Lato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19" name="Graphic 5">
            <a:extLst>
              <a:ext uri="{FF2B5EF4-FFF2-40B4-BE49-F238E27FC236}">
                <a16:creationId xmlns:a16="http://schemas.microsoft.com/office/drawing/2014/main" id="{59346F0B-A4EE-472E-89F0-559E4F1C70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4" y="4783778"/>
            <a:ext cx="1182319" cy="16959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A3C43F7-D86D-4124-B596-688CCB824B9B}"/>
              </a:ext>
            </a:extLst>
          </p:cNvPr>
          <p:cNvSpPr txBox="1"/>
          <p:nvPr/>
        </p:nvSpPr>
        <p:spPr>
          <a:xfrm>
            <a:off x="1437624" y="2430618"/>
            <a:ext cx="6951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Contacting Kirstie (</a:t>
            </a:r>
            <a:r>
              <a:rPr lang="en-GB" sz="1600" b="1" u="sng" dirty="0">
                <a:solidFill>
                  <a:schemeClr val="bg1"/>
                </a:solidFill>
                <a:effectLst/>
                <a:latin typeface="Lato Light" panose="020F0302020204030203" pitchFamily="34" charset="0"/>
                <a:ea typeface="Calibri" panose="020F050202020403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kirstie.hoskin@webcertain.com</a:t>
            </a:r>
            <a:r>
              <a:rPr lang="en-GB" sz="1600" dirty="0">
                <a:solidFill>
                  <a:schemeClr val="bg1"/>
                </a:solidFill>
                <a:effectLst/>
                <a:latin typeface="Lato Light" panose="020F030202020403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BD5FBE8-FA62-4B2B-A480-53630CD2B505}"/>
              </a:ext>
            </a:extLst>
          </p:cNvPr>
          <p:cNvGrpSpPr/>
          <p:nvPr/>
        </p:nvGrpSpPr>
        <p:grpSpPr>
          <a:xfrm>
            <a:off x="798948" y="2549137"/>
            <a:ext cx="571925" cy="95534"/>
            <a:chOff x="798948" y="2549137"/>
            <a:chExt cx="571925" cy="95534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DA5948D-A495-42F6-A1DC-F5723AE0F6A6}"/>
                </a:ext>
              </a:extLst>
            </p:cNvPr>
            <p:cNvSpPr/>
            <p:nvPr userDrawn="1"/>
          </p:nvSpPr>
          <p:spPr>
            <a:xfrm>
              <a:off x="1275339" y="2549137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F6721D1-4256-4B4C-AE6F-B3465F080496}"/>
                </a:ext>
              </a:extLst>
            </p:cNvPr>
            <p:cNvCxnSpPr>
              <a:cxnSpLocks/>
              <a:endCxn id="23" idx="2"/>
            </p:cNvCxnSpPr>
            <p:nvPr userDrawn="1"/>
          </p:nvCxnSpPr>
          <p:spPr>
            <a:xfrm>
              <a:off x="798948" y="2596904"/>
              <a:ext cx="476391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7F7D214-614A-437E-A1A5-331F0EB32560}"/>
              </a:ext>
            </a:extLst>
          </p:cNvPr>
          <p:cNvSpPr txBox="1"/>
          <p:nvPr/>
        </p:nvSpPr>
        <p:spPr>
          <a:xfrm>
            <a:off x="1432862" y="3004500"/>
            <a:ext cx="6951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Contacting the Creative team (</a:t>
            </a:r>
            <a:r>
              <a:rPr lang="en-GB" sz="1600" b="1" u="sng" dirty="0">
                <a:solidFill>
                  <a:schemeClr val="bg1"/>
                </a:solidFill>
                <a:effectLst/>
                <a:latin typeface="Lato Light" panose="020F0302020204030203" pitchFamily="34" charset="0"/>
                <a:ea typeface="Calibri" panose="020F050202020403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development@webcertain.com</a:t>
            </a:r>
            <a:r>
              <a:rPr lang="en-GB" sz="1600" dirty="0">
                <a:solidFill>
                  <a:schemeClr val="bg1"/>
                </a:solidFill>
                <a:effectLst/>
                <a:latin typeface="Lato Light" panose="020F030202020403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2A619B-6F3F-4E2B-8744-DD11C0FC4235}"/>
              </a:ext>
            </a:extLst>
          </p:cNvPr>
          <p:cNvGrpSpPr/>
          <p:nvPr/>
        </p:nvGrpSpPr>
        <p:grpSpPr>
          <a:xfrm>
            <a:off x="794186" y="3123019"/>
            <a:ext cx="571925" cy="95534"/>
            <a:chOff x="794186" y="2994431"/>
            <a:chExt cx="571925" cy="9553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FC6A24B-BA23-4C6A-8570-BB68375DEB4E}"/>
                </a:ext>
              </a:extLst>
            </p:cNvPr>
            <p:cNvSpPr/>
            <p:nvPr userDrawn="1"/>
          </p:nvSpPr>
          <p:spPr>
            <a:xfrm>
              <a:off x="1270577" y="2994431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7B3ECC2-1DBF-492C-9FC2-82D95F094997}"/>
                </a:ext>
              </a:extLst>
            </p:cNvPr>
            <p:cNvCxnSpPr>
              <a:cxnSpLocks/>
              <a:endCxn id="27" idx="2"/>
            </p:cNvCxnSpPr>
            <p:nvPr userDrawn="1"/>
          </p:nvCxnSpPr>
          <p:spPr>
            <a:xfrm>
              <a:off x="794186" y="3042198"/>
              <a:ext cx="476391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25922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0EFF0F-26AF-48FF-9370-E3E46E0602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0"/>
            <a:ext cx="9144000" cy="514502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CAD7C1-8401-4221-80A1-958B986D546E}"/>
              </a:ext>
            </a:extLst>
          </p:cNvPr>
          <p:cNvCxnSpPr>
            <a:cxnSpLocks/>
            <a:stCxn id="12" idx="4"/>
          </p:cNvCxnSpPr>
          <p:nvPr/>
        </p:nvCxnSpPr>
        <p:spPr>
          <a:xfrm flipH="1">
            <a:off x="792164" y="1102933"/>
            <a:ext cx="2960" cy="405247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51540030-AF88-4DB7-82B4-6D582FFCF297}"/>
              </a:ext>
            </a:extLst>
          </p:cNvPr>
          <p:cNvSpPr/>
          <p:nvPr userDrawn="1"/>
        </p:nvSpPr>
        <p:spPr>
          <a:xfrm>
            <a:off x="675706" y="864097"/>
            <a:ext cx="238836" cy="23883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A4F9F1A-B2C8-43C1-B8CC-EEA6E91A556A}"/>
              </a:ext>
            </a:extLst>
          </p:cNvPr>
          <p:cNvSpPr/>
          <p:nvPr userDrawn="1"/>
        </p:nvSpPr>
        <p:spPr>
          <a:xfrm>
            <a:off x="741670" y="932337"/>
            <a:ext cx="95534" cy="9553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9914DBC-518E-4051-9000-B36B42178453}"/>
              </a:ext>
            </a:extLst>
          </p:cNvPr>
          <p:cNvSpPr/>
          <p:nvPr userDrawn="1"/>
        </p:nvSpPr>
        <p:spPr>
          <a:xfrm>
            <a:off x="1271657" y="939161"/>
            <a:ext cx="95534" cy="9553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00B3029-0975-4126-B261-4C543EBBF8F9}"/>
              </a:ext>
            </a:extLst>
          </p:cNvPr>
          <p:cNvCxnSpPr>
            <a:stCxn id="12" idx="6"/>
            <a:endCxn id="14" idx="2"/>
          </p:cNvCxnSpPr>
          <p:nvPr userDrawn="1"/>
        </p:nvCxnSpPr>
        <p:spPr>
          <a:xfrm>
            <a:off x="914542" y="983515"/>
            <a:ext cx="357115" cy="341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7D8C792-D4D0-4B29-AED2-D30E422A4CB2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792164" y="0"/>
            <a:ext cx="2960" cy="86409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5">
            <a:extLst>
              <a:ext uri="{FF2B5EF4-FFF2-40B4-BE49-F238E27FC236}">
                <a16:creationId xmlns:a16="http://schemas.microsoft.com/office/drawing/2014/main" id="{59346F0B-A4EE-472E-89F0-559E4F1C70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4" y="4783778"/>
            <a:ext cx="1182319" cy="16959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B77F980-F5CA-4483-8751-453CE1D8942C}"/>
              </a:ext>
            </a:extLst>
          </p:cNvPr>
          <p:cNvSpPr/>
          <p:nvPr/>
        </p:nvSpPr>
        <p:spPr>
          <a:xfrm>
            <a:off x="1412875" y="655564"/>
            <a:ext cx="4180681" cy="13234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4000" dirty="0">
                <a:latin typeface="Lato Light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Slide section - title goes here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04F6B7E-553A-49BD-81E5-6093C46E3815}"/>
              </a:ext>
            </a:extLst>
          </p:cNvPr>
          <p:cNvSpPr/>
          <p:nvPr/>
        </p:nvSpPr>
        <p:spPr>
          <a:xfrm>
            <a:off x="1412875" y="2231612"/>
            <a:ext cx="4166394" cy="67467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>
              <a:lnSpc>
                <a:spcPts val="2400"/>
              </a:lnSpc>
            </a:pPr>
            <a:r>
              <a:rPr lang="en-US" sz="1600" b="1" dirty="0"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To be used in between sections to break presentation up and bring in more imagery</a:t>
            </a:r>
          </a:p>
        </p:txBody>
      </p:sp>
    </p:spTree>
    <p:extLst>
      <p:ext uri="{BB962C8B-B14F-4D97-AF65-F5344CB8AC3E}">
        <p14:creationId xmlns:p14="http://schemas.microsoft.com/office/powerpoint/2010/main" val="28207019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ebcertain brand colours">
      <a:dk1>
        <a:sysClr val="windowText" lastClr="000000"/>
      </a:dk1>
      <a:lt1>
        <a:sysClr val="window" lastClr="FFFFFF"/>
      </a:lt1>
      <a:dk2>
        <a:srgbClr val="3F4B52"/>
      </a:dk2>
      <a:lt2>
        <a:srgbClr val="EEEEEE"/>
      </a:lt2>
      <a:accent1>
        <a:srgbClr val="CCCCCC"/>
      </a:accent1>
      <a:accent2>
        <a:srgbClr val="F01E2E"/>
      </a:accent2>
      <a:accent3>
        <a:srgbClr val="1ABC9C"/>
      </a:accent3>
      <a:accent4>
        <a:srgbClr val="FFB515"/>
      </a:accent4>
      <a:accent5>
        <a:srgbClr val="AAAAAA"/>
      </a:accent5>
      <a:accent6>
        <a:srgbClr val="666666"/>
      </a:accent6>
      <a:hlink>
        <a:srgbClr val="125AAF"/>
      </a:hlink>
      <a:folHlink>
        <a:srgbClr val="20202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ebcertain theme">
  <a:themeElements>
    <a:clrScheme name="Webcertain brand colours">
      <a:dk1>
        <a:sysClr val="windowText" lastClr="000000"/>
      </a:dk1>
      <a:lt1>
        <a:sysClr val="window" lastClr="FFFFFF"/>
      </a:lt1>
      <a:dk2>
        <a:srgbClr val="3F4B52"/>
      </a:dk2>
      <a:lt2>
        <a:srgbClr val="EEEEEE"/>
      </a:lt2>
      <a:accent1>
        <a:srgbClr val="125AAF"/>
      </a:accent1>
      <a:accent2>
        <a:srgbClr val="F01E2E"/>
      </a:accent2>
      <a:accent3>
        <a:srgbClr val="1ABC9C"/>
      </a:accent3>
      <a:accent4>
        <a:srgbClr val="FFB515"/>
      </a:accent4>
      <a:accent5>
        <a:srgbClr val="AAAAAA"/>
      </a:accent5>
      <a:accent6>
        <a:srgbClr val="666666"/>
      </a:accent6>
      <a:hlink>
        <a:srgbClr val="CCCCCC"/>
      </a:hlink>
      <a:folHlink>
        <a:srgbClr val="20202F"/>
      </a:folHlink>
    </a:clrScheme>
    <a:fontScheme name="Webcertain brand font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bcertain theme" id="{000AD578-CD73-4967-9643-B7522FBA8632}" vid="{F6C3CD80-EF8C-49BE-A7C0-B1E1D9B6169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Helen</Template>
  <TotalTime>40464</TotalTime>
  <Words>3874</Words>
  <Application>Microsoft Office PowerPoint</Application>
  <PresentationFormat>On-screen Show (16:9)</PresentationFormat>
  <Paragraphs>594</Paragraphs>
  <Slides>86</Slides>
  <Notes>71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86</vt:i4>
      </vt:variant>
    </vt:vector>
  </HeadingPairs>
  <TitlesOfParts>
    <vt:vector size="97" baseType="lpstr">
      <vt:lpstr>Courier New</vt:lpstr>
      <vt:lpstr>Lato Thin</vt:lpstr>
      <vt:lpstr>Lato Medium</vt:lpstr>
      <vt:lpstr>Lato Black</vt:lpstr>
      <vt:lpstr>Lato Light</vt:lpstr>
      <vt:lpstr>Arial</vt:lpstr>
      <vt:lpstr>Calibri Light</vt:lpstr>
      <vt:lpstr>Lato</vt:lpstr>
      <vt:lpstr>Calibri</vt:lpstr>
      <vt:lpstr>Office Theme</vt:lpstr>
      <vt:lpstr>Webcertain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 Ireland</dc:creator>
  <cp:lastModifiedBy>Helen Ireland</cp:lastModifiedBy>
  <cp:revision>766</cp:revision>
  <dcterms:created xsi:type="dcterms:W3CDTF">2017-11-01T12:57:14Z</dcterms:created>
  <dcterms:modified xsi:type="dcterms:W3CDTF">2021-05-05T09:00:19Z</dcterms:modified>
</cp:coreProperties>
</file>